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8.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9.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10.xml" ContentType="application/vnd.openxmlformats-officedocument.theme+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85" r:id="rId3"/>
    <p:sldMasterId id="2147483698" r:id="rId4"/>
    <p:sldMasterId id="2147483711" r:id="rId5"/>
    <p:sldMasterId id="2147483736" r:id="rId6"/>
    <p:sldMasterId id="2147483762" r:id="rId7"/>
    <p:sldMasterId id="2147483775" r:id="rId8"/>
    <p:sldMasterId id="2147483814" r:id="rId9"/>
    <p:sldMasterId id="2147483852" r:id="rId10"/>
    <p:sldMasterId id="2147483865" r:id="rId11"/>
  </p:sldMasterIdLst>
  <p:notesMasterIdLst>
    <p:notesMasterId r:id="rId33"/>
  </p:notesMasterIdLst>
  <p:sldIdLst>
    <p:sldId id="256" r:id="rId12"/>
    <p:sldId id="672" r:id="rId13"/>
    <p:sldId id="673" r:id="rId14"/>
    <p:sldId id="539" r:id="rId15"/>
    <p:sldId id="674" r:id="rId16"/>
    <p:sldId id="675" r:id="rId17"/>
    <p:sldId id="676" r:id="rId18"/>
    <p:sldId id="677" r:id="rId19"/>
    <p:sldId id="678" r:id="rId20"/>
    <p:sldId id="679" r:id="rId21"/>
    <p:sldId id="665" r:id="rId22"/>
    <p:sldId id="680" r:id="rId23"/>
    <p:sldId id="552" r:id="rId24"/>
    <p:sldId id="554" r:id="rId25"/>
    <p:sldId id="551" r:id="rId26"/>
    <p:sldId id="555" r:id="rId27"/>
    <p:sldId id="557" r:id="rId28"/>
    <p:sldId id="558" r:id="rId29"/>
    <p:sldId id="559" r:id="rId30"/>
    <p:sldId id="572" r:id="rId31"/>
    <p:sldId id="681"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99"/>
    <a:srgbClr val="E8E8F1"/>
    <a:srgbClr val="CCECFF"/>
    <a:srgbClr val="CC0099"/>
    <a:srgbClr val="FFCCFF"/>
    <a:srgbClr val="FF99FF"/>
    <a:srgbClr val="CC99FF"/>
    <a:srgbClr val="ADADD7"/>
    <a:srgbClr val="C9C9FF"/>
    <a:srgbClr val="C1C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7378" autoAdjust="0"/>
    <p:restoredTop sz="87773" autoAdjust="0"/>
  </p:normalViewPr>
  <p:slideViewPr>
    <p:cSldViewPr snapToGrid="0">
      <p:cViewPr varScale="1">
        <p:scale>
          <a:sx n="69" d="100"/>
          <a:sy n="69" d="100"/>
        </p:scale>
        <p:origin x="325" y="3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21" Type="http://schemas.openxmlformats.org/officeDocument/2006/relationships/slide" Target="slides/slide10.xml"/><Relationship Id="rId34"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slide" Target="slides/slide2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viewProps" Target="viewProps.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5F783-0C0C-4437-971D-53EACF12D7BE}" type="datetimeFigureOut">
              <a:rPr lang="zh-CN" altLang="en-US" smtClean="0"/>
              <a:pPr/>
              <a:t>2020/3/17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DC233E-39C6-4AB0-A67B-6BD0A5E8E2F9}" type="slidenum">
              <a:rPr lang="zh-CN" altLang="en-US" smtClean="0"/>
              <a:pPr/>
              <a:t>‹#›</a:t>
            </a:fld>
            <a:endParaRPr lang="zh-CN" altLang="en-US"/>
          </a:p>
        </p:txBody>
      </p:sp>
    </p:spTree>
    <p:extLst>
      <p:ext uri="{BB962C8B-B14F-4D97-AF65-F5344CB8AC3E}">
        <p14:creationId xmlns:p14="http://schemas.microsoft.com/office/powerpoint/2010/main" val="2753331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a:t>
            </a:fld>
            <a:endParaRPr lang="zh-CN" altLang="en-US"/>
          </a:p>
        </p:txBody>
      </p:sp>
    </p:spTree>
    <p:extLst>
      <p:ext uri="{BB962C8B-B14F-4D97-AF65-F5344CB8AC3E}">
        <p14:creationId xmlns:p14="http://schemas.microsoft.com/office/powerpoint/2010/main" val="3584772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4</a:t>
            </a:fld>
            <a:endParaRPr lang="zh-CN" altLang="en-US"/>
          </a:p>
        </p:txBody>
      </p:sp>
    </p:spTree>
    <p:extLst>
      <p:ext uri="{BB962C8B-B14F-4D97-AF65-F5344CB8AC3E}">
        <p14:creationId xmlns:p14="http://schemas.microsoft.com/office/powerpoint/2010/main" val="2897658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10</a:t>
            </a:fld>
            <a:endParaRPr lang="zh-CN" altLang="en-US"/>
          </a:p>
        </p:txBody>
      </p:sp>
    </p:spTree>
    <p:extLst>
      <p:ext uri="{BB962C8B-B14F-4D97-AF65-F5344CB8AC3E}">
        <p14:creationId xmlns:p14="http://schemas.microsoft.com/office/powerpoint/2010/main" val="2527329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90000"/>
              </a:lnSpc>
            </a:pPr>
            <a:endParaRPr lang="en-US" altLang="zh-CN" dirty="0" smtClean="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11</a:t>
            </a:fld>
            <a:endParaRPr lang="zh-CN" altLang="en-US"/>
          </a:p>
        </p:txBody>
      </p:sp>
    </p:spTree>
    <p:extLst>
      <p:ext uri="{BB962C8B-B14F-4D97-AF65-F5344CB8AC3E}">
        <p14:creationId xmlns:p14="http://schemas.microsoft.com/office/powerpoint/2010/main" val="839855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12</a:t>
            </a:fld>
            <a:endParaRPr lang="zh-CN" altLang="en-US"/>
          </a:p>
        </p:txBody>
      </p:sp>
    </p:spTree>
    <p:extLst>
      <p:ext uri="{BB962C8B-B14F-4D97-AF65-F5344CB8AC3E}">
        <p14:creationId xmlns:p14="http://schemas.microsoft.com/office/powerpoint/2010/main" val="1902238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14</a:t>
            </a:fld>
            <a:endParaRPr lang="zh-CN" altLang="en-US"/>
          </a:p>
        </p:txBody>
      </p:sp>
    </p:spTree>
    <p:extLst>
      <p:ext uri="{BB962C8B-B14F-4D97-AF65-F5344CB8AC3E}">
        <p14:creationId xmlns:p14="http://schemas.microsoft.com/office/powerpoint/2010/main" val="22689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19</a:t>
            </a:fld>
            <a:endParaRPr lang="zh-CN" altLang="en-US"/>
          </a:p>
        </p:txBody>
      </p:sp>
    </p:spTree>
    <p:extLst>
      <p:ext uri="{BB962C8B-B14F-4D97-AF65-F5344CB8AC3E}">
        <p14:creationId xmlns:p14="http://schemas.microsoft.com/office/powerpoint/2010/main" val="1820396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hidden">
          <a:xfrm>
            <a:off x="0" y="0"/>
            <a:ext cx="3505200" cy="6858000"/>
          </a:xfrm>
          <a:prstGeom prst="rect">
            <a:avLst/>
          </a:prstGeom>
          <a:gradFill rotWithShape="0">
            <a:gsLst>
              <a:gs pos="0">
                <a:srgbClr val="CCECF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5" name="Rectangle 35"/>
          <p:cNvSpPr>
            <a:spLocks noChangeArrowheads="1"/>
          </p:cNvSpPr>
          <p:nvPr/>
        </p:nvSpPr>
        <p:spPr bwMode="auto">
          <a:xfrm>
            <a:off x="1187453" y="1706566"/>
            <a:ext cx="574675" cy="642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6" name="Rectangle 26"/>
          <p:cNvSpPr>
            <a:spLocks noChangeArrowheads="1"/>
          </p:cNvSpPr>
          <p:nvPr/>
        </p:nvSpPr>
        <p:spPr bwMode="auto">
          <a:xfrm>
            <a:off x="573090" y="3582988"/>
            <a:ext cx="576262"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7" name="Picture 21" descr="logo－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1" y="1700213"/>
            <a:ext cx="79565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7"/>
          <p:cNvSpPr>
            <a:spLocks noChangeArrowheads="1"/>
          </p:cNvSpPr>
          <p:nvPr/>
        </p:nvSpPr>
        <p:spPr bwMode="auto">
          <a:xfrm>
            <a:off x="1187450" y="1690690"/>
            <a:ext cx="1103313" cy="642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9" name="Rectangle 28"/>
          <p:cNvSpPr>
            <a:spLocks noChangeArrowheads="1"/>
          </p:cNvSpPr>
          <p:nvPr/>
        </p:nvSpPr>
        <p:spPr bwMode="auto">
          <a:xfrm>
            <a:off x="2281241" y="1066800"/>
            <a:ext cx="585787" cy="6350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 name="Rectangle 29"/>
          <p:cNvSpPr>
            <a:spLocks noChangeArrowheads="1"/>
          </p:cNvSpPr>
          <p:nvPr/>
        </p:nvSpPr>
        <p:spPr bwMode="auto">
          <a:xfrm>
            <a:off x="1141413" y="3582988"/>
            <a:ext cx="584200" cy="641350"/>
          </a:xfrm>
          <a:prstGeom prst="rect">
            <a:avLst/>
          </a:prstGeom>
          <a:solidFill>
            <a:srgbClr val="0019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1" name="Rectangle 30"/>
          <p:cNvSpPr>
            <a:spLocks noChangeArrowheads="1"/>
          </p:cNvSpPr>
          <p:nvPr/>
        </p:nvSpPr>
        <p:spPr bwMode="auto">
          <a:xfrm>
            <a:off x="2281241" y="1690690"/>
            <a:ext cx="585787" cy="64293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2" name="Rectangle 31"/>
          <p:cNvSpPr>
            <a:spLocks noChangeArrowheads="1"/>
          </p:cNvSpPr>
          <p:nvPr/>
        </p:nvSpPr>
        <p:spPr bwMode="auto">
          <a:xfrm>
            <a:off x="1141413" y="2324106"/>
            <a:ext cx="584200" cy="6334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3" name="Rectangle 32"/>
          <p:cNvSpPr>
            <a:spLocks noChangeArrowheads="1"/>
          </p:cNvSpPr>
          <p:nvPr/>
        </p:nvSpPr>
        <p:spPr bwMode="auto">
          <a:xfrm>
            <a:off x="1716091" y="2324106"/>
            <a:ext cx="574675" cy="6334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4" name="Rectangle 34"/>
          <p:cNvSpPr>
            <a:spLocks noChangeArrowheads="1"/>
          </p:cNvSpPr>
          <p:nvPr/>
        </p:nvSpPr>
        <p:spPr bwMode="auto">
          <a:xfrm>
            <a:off x="1141413" y="2947994"/>
            <a:ext cx="584200" cy="644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15"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8" y="6289675"/>
            <a:ext cx="22907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28"/>
          <p:cNvGrpSpPr>
            <a:grpSpLocks/>
          </p:cNvGrpSpPr>
          <p:nvPr/>
        </p:nvGrpSpPr>
        <p:grpSpPr bwMode="auto">
          <a:xfrm>
            <a:off x="339725" y="6335713"/>
            <a:ext cx="1951038" cy="412750"/>
            <a:chOff x="317485" y="6328079"/>
            <a:chExt cx="1950259" cy="413289"/>
          </a:xfrm>
        </p:grpSpPr>
        <p:grpSp>
          <p:nvGrpSpPr>
            <p:cNvPr id="17" name="Group 19"/>
            <p:cNvGrpSpPr>
              <a:grpSpLocks/>
            </p:cNvGrpSpPr>
            <p:nvPr userDrawn="1"/>
          </p:nvGrpSpPr>
          <p:grpSpPr bwMode="auto">
            <a:xfrm>
              <a:off x="317485" y="6328079"/>
              <a:ext cx="504751" cy="413289"/>
              <a:chOff x="249" y="414"/>
              <a:chExt cx="681" cy="586"/>
            </a:xfrm>
          </p:grpSpPr>
          <p:pic>
            <p:nvPicPr>
              <p:cNvPr id="20" name="Picture 20" descr="logo－b"/>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49" y="436"/>
                <a:ext cx="681"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1" descr="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9" y="414"/>
                <a:ext cx="681"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22" descr="logo－zi"/>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16082" y="6386484"/>
              <a:ext cx="974503" cy="20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3" descr="logo－Y-H-1"/>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935831" y="6616168"/>
              <a:ext cx="13319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651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a:t>单击此处编辑母版副标题样式</a:t>
            </a:r>
            <a:endParaRPr lang="zh-CN" altLang="en-US" noProof="0" dirty="0"/>
          </a:p>
        </p:txBody>
      </p:sp>
      <p:sp>
        <p:nvSpPr>
          <p:cNvPr id="106515" name="Rectangle 19"/>
          <p:cNvSpPr>
            <a:spLocks noGrp="1" noChangeArrowheads="1"/>
          </p:cNvSpPr>
          <p:nvPr>
            <p:ph type="ctrTitle"/>
          </p:nvPr>
        </p:nvSpPr>
        <p:spPr>
          <a:xfrm>
            <a:off x="1547664" y="2028036"/>
            <a:ext cx="7560840" cy="2010569"/>
          </a:xfrm>
        </p:spPr>
        <p:txBody>
          <a:bodyPr/>
          <a:lstStyle>
            <a:lvl1pPr algn="ctr">
              <a:defRPr sz="4000" b="1">
                <a:solidFill>
                  <a:srgbClr val="FFFFFF"/>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pPr lvl="0"/>
            <a:r>
              <a:rPr lang="zh-CN" altLang="en-US" noProof="0"/>
              <a:t>单击此处编辑母版标题样式</a:t>
            </a:r>
            <a:endParaRPr lang="zh-CN" altLang="en-US" noProof="0" dirty="0"/>
          </a:p>
        </p:txBody>
      </p:sp>
      <p:sp>
        <p:nvSpPr>
          <p:cNvPr id="23" name="Rectangle 17"/>
          <p:cNvSpPr>
            <a:spLocks noGrp="1" noChangeArrowheads="1"/>
          </p:cNvSpPr>
          <p:nvPr>
            <p:ph type="ftr" sz="quarter" idx="10"/>
          </p:nvPr>
        </p:nvSpPr>
        <p:spPr/>
        <p:txBody>
          <a:bodyPr/>
          <a:lstStyle>
            <a:lvl1pPr>
              <a:defRPr/>
            </a:lvl1pPr>
          </a:lstStyle>
          <a:p>
            <a:endParaRPr lang="zh-CN" altLang="en-US"/>
          </a:p>
        </p:txBody>
      </p:sp>
      <p:sp>
        <p:nvSpPr>
          <p:cNvPr id="24" name="Rectangle 18"/>
          <p:cNvSpPr>
            <a:spLocks noGrp="1" noChangeArrowheads="1"/>
          </p:cNvSpPr>
          <p:nvPr>
            <p:ph type="sldNum" sz="quarter" idx="11"/>
          </p:nvPr>
        </p:nvSpPr>
        <p:spPr/>
        <p:txBody>
          <a:bodyPr/>
          <a:lstStyle>
            <a:lvl1pPr>
              <a:defRPr/>
            </a:lvl1pPr>
          </a:lstStyle>
          <a:p>
            <a:fld id="{1A7A0873-376A-4A4E-91BA-7081C35D808C}" type="slidenum">
              <a:rPr lang="zh-CN" altLang="en-US" smtClean="0"/>
              <a:pPr/>
              <a:t>‹#›</a:t>
            </a:fld>
            <a:endParaRPr lang="zh-CN" altLang="en-US"/>
          </a:p>
        </p:txBody>
      </p:sp>
      <p:sp>
        <p:nvSpPr>
          <p:cNvPr id="25" name="Rectangle 16"/>
          <p:cNvSpPr>
            <a:spLocks noGrp="1" noChangeArrowheads="1"/>
          </p:cNvSpPr>
          <p:nvPr>
            <p:ph type="dt" sz="half" idx="12"/>
          </p:nvPr>
        </p:nvSpPr>
        <p:spPr>
          <a:xfrm>
            <a:off x="457200" y="6248400"/>
            <a:ext cx="2133600" cy="457200"/>
          </a:xfrm>
        </p:spPr>
        <p:txBody>
          <a:bodyPr/>
          <a:lstStyle>
            <a:lvl1pPr>
              <a:defRPr/>
            </a:lvl1pPr>
          </a:lstStyle>
          <a:p>
            <a:fld id="{FCC745EF-EC24-43F9-80E4-7372CB14086C}" type="datetime1">
              <a:rPr lang="zh-CN" altLang="en-US" smtClean="0"/>
              <a:pPr/>
              <a:t>2020/3/17</a:t>
            </a:fld>
            <a:endParaRPr lang="zh-CN" altLang="en-US"/>
          </a:p>
        </p:txBody>
      </p:sp>
    </p:spTree>
    <p:extLst>
      <p:ext uri="{BB962C8B-B14F-4D97-AF65-F5344CB8AC3E}">
        <p14:creationId xmlns:p14="http://schemas.microsoft.com/office/powerpoint/2010/main" val="21457238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94A9C1D6-B1AC-4107-85F4-0B37E9E54158}" type="datetime1">
              <a:rPr lang="zh-CN" altLang="en-US" smtClean="0"/>
              <a:pPr/>
              <a:t>2020/3/17</a:t>
            </a:fld>
            <a:endParaRPr lang="zh-CN" altLang="en-US"/>
          </a:p>
        </p:txBody>
      </p:sp>
    </p:spTree>
    <p:extLst>
      <p:ext uri="{BB962C8B-B14F-4D97-AF65-F5344CB8AC3E}">
        <p14:creationId xmlns:p14="http://schemas.microsoft.com/office/powerpoint/2010/main" val="247570718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2421412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546653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5002459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142450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7481001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5294633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9131446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2020/3/17</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81130233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3005748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69582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1E08951F-BD81-4828-8548-DCD08FEF7C39}" type="datetime1">
              <a:rPr lang="zh-CN" altLang="en-US" smtClean="0"/>
              <a:pPr/>
              <a:t>2020/3/17</a:t>
            </a:fld>
            <a:endParaRPr lang="zh-CN" altLang="en-US"/>
          </a:p>
        </p:txBody>
      </p:sp>
    </p:spTree>
    <p:extLst>
      <p:ext uri="{BB962C8B-B14F-4D97-AF65-F5344CB8AC3E}">
        <p14:creationId xmlns:p14="http://schemas.microsoft.com/office/powerpoint/2010/main" val="421325969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4435609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5657521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07212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3784303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2953988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3881502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2416323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9323599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4037679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2020/3/17</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2703087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1957267"/>
          </a:xfrm>
        </p:spPr>
        <p:txBody>
          <a:bodyPr anchor="b">
            <a:normAutofit/>
          </a:bodyPr>
          <a:lstStyle>
            <a:lvl1pPr algn="ctr">
              <a:defRPr sz="36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5"/>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1EA5DE57-FDAB-40AC-8925-95B849B3B6DC}"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30777116"/>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3972496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0725841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3561256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9539375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1071576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90105429"/>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1724961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39526147"/>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8493972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31725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98AC7F-B4B1-41E3-868D-DBE217AD94C9}"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7406237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90403412"/>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2020/3/17</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4060339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43E94F-B4F1-4DE1-908D-CEACF8CB8009}"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65013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9825F06-B3B4-4655-804C-D394DD67999B}"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82042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04F1F85-50A7-44FC-95BF-43C37294BFC5}"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15245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1A95FFE-7E6B-44BE-A882-3634B1327DCD}"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43201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0A98D21-BAF7-4EF0-8A0C-993EE7955551}"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631799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43F66B1-89B0-40CC-94E2-E9D3887B83A3}"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1436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11560"/>
          </a:xfrm>
        </p:spPr>
        <p:txBody>
          <a:bodyPr/>
          <a:lstStyle>
            <a:lvl1pPr>
              <a:defRPr sz="3600" b="1" baseline="0">
                <a:effectLst/>
                <a:latin typeface="Calibri" panose="020F0502020204030204" pitchFamily="34" charset="0"/>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a:xfrm>
            <a:off x="457200" y="1444978"/>
            <a:ext cx="8229600" cy="5034843"/>
          </a:xfrm>
        </p:spPr>
        <p:txBody>
          <a:bodyPr/>
          <a:lstStyle>
            <a:lvl1pPr>
              <a:lnSpc>
                <a:spcPct val="150000"/>
              </a:lnSpc>
              <a:defRPr sz="2400" b="0" baseline="0">
                <a:latin typeface="Calibri" panose="020F0502020204030204" pitchFamily="34" charset="0"/>
                <a:ea typeface="黑体" panose="02010609060101010101" pitchFamily="49" charset="-122"/>
              </a:defRPr>
            </a:lvl1pPr>
            <a:lvl2pPr>
              <a:defRPr sz="2000" b="0" baseline="0">
                <a:latin typeface="Calibri" panose="020F0502020204030204" pitchFamily="34" charset="0"/>
                <a:ea typeface="黑体" panose="02010609060101010101" pitchFamily="49" charset="-122"/>
              </a:defRPr>
            </a:lvl2pPr>
            <a:lvl3pPr marL="1044000">
              <a:defRPr sz="1800" b="0" baseline="0">
                <a:latin typeface="Calibri" panose="020F0502020204030204" pitchFamily="34" charset="0"/>
                <a:ea typeface="黑体" panose="02010609060101010101" pitchFamily="49" charset="-122"/>
              </a:defRPr>
            </a:lvl3pPr>
            <a:lvl4pPr marL="1296000">
              <a:defRPr sz="1600" b="0" baseline="0">
                <a:latin typeface="Calibri" panose="020F0502020204030204" pitchFamily="34" charset="0"/>
                <a:ea typeface="黑体" panose="02010609060101010101" pitchFamily="49" charset="-122"/>
              </a:defRPr>
            </a:lvl4pPr>
            <a:lvl5pPr>
              <a:defRPr sz="1600" b="0" baseline="0">
                <a:latin typeface="Calibri" panose="020F0502020204030204" pitchFamily="34" charset="0"/>
                <a:ea typeface="黑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dirty="0"/>
          </a:p>
        </p:txBody>
      </p:sp>
      <p:sp>
        <p:nvSpPr>
          <p:cNvPr id="5" name="Rectangle 3"/>
          <p:cNvSpPr>
            <a:spLocks noGrp="1" noChangeArrowheads="1"/>
          </p:cNvSpPr>
          <p:nvPr>
            <p:ph type="sldNum" sz="quarter" idx="11"/>
          </p:nvPr>
        </p:nvSpPr>
        <p:spPr>
          <a:xfrm>
            <a:off x="8827911" y="6705599"/>
            <a:ext cx="208843" cy="152401"/>
          </a:xfrm>
          <a:ln/>
        </p:spPr>
        <p:txBody>
          <a:bodyPr lIns="0" tIns="0" rIns="0" bIns="0"/>
          <a:lstStyle>
            <a:lvl1pPr>
              <a:defRPr baseline="0">
                <a:latin typeface="Calibri" panose="020F0502020204030204" pitchFamily="34" charset="0"/>
              </a:defRPr>
            </a:lvl1pPr>
          </a:lstStyle>
          <a:p>
            <a:fld id="{1A7A0873-376A-4A4E-91BA-7081C35D808C}" type="slidenum">
              <a:rPr lang="zh-CN" altLang="en-US" smtClean="0"/>
              <a:pPr/>
              <a:t>‹#›</a:t>
            </a:fld>
            <a:endParaRPr lang="zh-CN" altLang="en-US" dirty="0"/>
          </a:p>
        </p:txBody>
      </p:sp>
      <p:sp>
        <p:nvSpPr>
          <p:cNvPr id="6" name="Rectangle 16"/>
          <p:cNvSpPr>
            <a:spLocks noGrp="1" noChangeArrowheads="1"/>
          </p:cNvSpPr>
          <p:nvPr>
            <p:ph type="dt" sz="half" idx="12"/>
          </p:nvPr>
        </p:nvSpPr>
        <p:spPr>
          <a:ln/>
        </p:spPr>
        <p:txBody>
          <a:bodyPr/>
          <a:lstStyle>
            <a:lvl1pPr>
              <a:defRPr/>
            </a:lvl1pPr>
          </a:lstStyle>
          <a:p>
            <a:fld id="{E1337683-96CB-41A2-BE88-7BF13C1F3C1A}" type="datetime1">
              <a:rPr lang="zh-CN" altLang="en-US" smtClean="0"/>
              <a:pPr/>
              <a:t>2020/3/17</a:t>
            </a:fld>
            <a:endParaRPr lang="zh-CN" altLang="en-US"/>
          </a:p>
        </p:txBody>
      </p:sp>
    </p:spTree>
    <p:extLst>
      <p:ext uri="{BB962C8B-B14F-4D97-AF65-F5344CB8AC3E}">
        <p14:creationId xmlns:p14="http://schemas.microsoft.com/office/powerpoint/2010/main" val="173940135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F7B1A90-C562-4D68-86C7-E7441F36241B}"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232651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E5C4571-7D90-460D-894B-09F7FBD46BDF}"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83464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BDA58-CE66-4C52-9493-113D5A378194}"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88255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C006F8C3-9C32-4B40-86DC-0E711BA02D64}"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6"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1963683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1957267"/>
          </a:xfrm>
        </p:spPr>
        <p:txBody>
          <a:bodyPr anchor="b">
            <a:normAutofit/>
          </a:bodyPr>
          <a:lstStyle>
            <a:lvl1pPr algn="ctr">
              <a:defRPr sz="36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5"/>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E083CB3F-878A-4642-93A2-BAFB0AFC5C28}"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544100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C33B61-CFBC-430F-85B4-4C9CE3E5D426}"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662743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82BFCF5-8A96-4DAB-B3A8-F5E424E297D4}"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923953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FCACF69-F05F-4838-8BFC-CD369747EC29}"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610649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6D9BB41-11DE-441E-9B85-598E13DAF081}"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915923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D883EBF-86B1-4418-ADA7-DEF4E7BFB5F4}"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90122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FB89B091-023F-45B1-A7EF-0082478B6218}" type="datetime1">
              <a:rPr lang="zh-CN" altLang="en-US" smtClean="0"/>
              <a:pPr/>
              <a:t>2020/3/17</a:t>
            </a:fld>
            <a:endParaRPr lang="zh-CN" altLang="en-US"/>
          </a:p>
        </p:txBody>
      </p:sp>
    </p:spTree>
    <p:extLst>
      <p:ext uri="{BB962C8B-B14F-4D97-AF65-F5344CB8AC3E}">
        <p14:creationId xmlns:p14="http://schemas.microsoft.com/office/powerpoint/2010/main" val="8376216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C12ACF8-F759-4878-B1B1-6F5A257F22D4}"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654012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4A44329-D2C7-49B8-9B08-A13165361B30}"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343475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982151A-AE24-4846-A3A8-921851A6AB4B}"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818411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076D511-CF70-4B54-AB45-49385A9B7871}"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472611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091F2C-663B-4CBA-9CEF-0E73A74D1D98}"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328777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0FAD034E-951A-4536-89BC-6BADF825F194}"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6"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41062413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1957267"/>
          </a:xfrm>
        </p:spPr>
        <p:txBody>
          <a:bodyPr anchor="b">
            <a:normAutofit/>
          </a:bodyPr>
          <a:lstStyle>
            <a:lvl1pPr algn="ctr">
              <a:defRPr sz="36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5"/>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FC19DCDD-17E4-480E-B309-0C25D406EA59}"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805376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31D86D6-C740-4686-91D8-1F3E2A9C1CB3}"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340881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C31C1CD-8A77-48ED-AB43-18C5D1AE0646}"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476054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A58264D-2922-426A-A2E4-21ABC0D73500}"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8464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14C2806A-7225-4D82-B25C-B3111FF3C302}" type="datetime1">
              <a:rPr lang="zh-CN" altLang="en-US" smtClean="0"/>
              <a:pPr/>
              <a:t>2020/3/17</a:t>
            </a:fld>
            <a:endParaRPr lang="zh-CN" altLang="en-US"/>
          </a:p>
        </p:txBody>
      </p:sp>
    </p:spTree>
    <p:extLst>
      <p:ext uri="{BB962C8B-B14F-4D97-AF65-F5344CB8AC3E}">
        <p14:creationId xmlns:p14="http://schemas.microsoft.com/office/powerpoint/2010/main" val="31235413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CB2E46D-D7E3-4B94-8CD1-17A4B39F3A2A}"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791128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7EFBD59-048F-4B34-89D3-B56AA99C71E7}"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269005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495F34A-B811-4D2D-A356-21394B1D14ED}"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801979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F5D918B-DB77-4ACC-854B-091285D4E48C}"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9793717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5301162-522D-4D23-B4DB-4DE989D891DF}"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948449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C86794E-7C17-4A44-B508-31FD301FBB55}"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638966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69DB479-4982-4291-8796-58409899816D}"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1541781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E4A3526A-E276-48B0-9038-5517A1AB2445}"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6"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38613468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85DC2A9D-A769-45C9-BED6-A6F8A36648D5}"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1255251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44D4E714-D3F9-44D4-A3DA-3C3C9E0ABB52}"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12232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endParaRPr lang="zh-CN" altLang="en-US"/>
          </a:p>
        </p:txBody>
      </p:sp>
      <p:sp>
        <p:nvSpPr>
          <p:cNvPr id="8"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9" name="Rectangle 16"/>
          <p:cNvSpPr>
            <a:spLocks noGrp="1" noChangeArrowheads="1"/>
          </p:cNvSpPr>
          <p:nvPr>
            <p:ph type="dt" sz="half" idx="12"/>
          </p:nvPr>
        </p:nvSpPr>
        <p:spPr>
          <a:ln/>
        </p:spPr>
        <p:txBody>
          <a:bodyPr/>
          <a:lstStyle>
            <a:lvl1pPr>
              <a:defRPr/>
            </a:lvl1pPr>
          </a:lstStyle>
          <a:p>
            <a:fld id="{5C90F08D-750C-4C87-AE2E-AF1E248393D5}" type="datetime1">
              <a:rPr lang="zh-CN" altLang="en-US" smtClean="0"/>
              <a:pPr/>
              <a:t>2020/3/17</a:t>
            </a:fld>
            <a:endParaRPr lang="zh-CN" altLang="en-US"/>
          </a:p>
        </p:txBody>
      </p:sp>
    </p:spTree>
    <p:extLst>
      <p:ext uri="{BB962C8B-B14F-4D97-AF65-F5344CB8AC3E}">
        <p14:creationId xmlns:p14="http://schemas.microsoft.com/office/powerpoint/2010/main" val="40110570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674586DD-1963-4A27-AD4D-F032308DAC88}"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7943873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344D19B-4F08-4375-9B90-FFCD8B1EE9FF}"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91695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342515D-DCBE-426A-A0C2-13DDDEBDF4AC}"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086444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2DC5FE3-7E3F-4154-AD04-C19D8812C7C7}"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128793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B470593-83C9-4A98-85F6-3D46126747DB}"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9256393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DDA1BE4-536E-493A-82F8-C82B8897096E}"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8956629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7A9DEC9-49C8-4829-818A-BBF575230E34}"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413871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61AE69-686A-44FC-A21C-69B494465EC1}"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579428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3106F5-8A5C-47EE-811E-18B3B28111C3}"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5926395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9EFC1FA8-CA50-4D02-8540-2D265FC513D4}" type="datetime1">
              <a:rPr lang="zh-CN" altLang="en-US" smtClean="0">
                <a:solidFill>
                  <a:prstClr val="black">
                    <a:tint val="75000"/>
                  </a:prstClr>
                </a:solidFill>
              </a:rPr>
              <a:pPr/>
              <a:t>2020/3/17</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1275535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endParaRPr lang="zh-CN" altLang="en-US"/>
          </a:p>
        </p:txBody>
      </p:sp>
      <p:sp>
        <p:nvSpPr>
          <p:cNvPr id="4"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5" name="Rectangle 16"/>
          <p:cNvSpPr>
            <a:spLocks noGrp="1" noChangeArrowheads="1"/>
          </p:cNvSpPr>
          <p:nvPr>
            <p:ph type="dt" sz="half" idx="12"/>
          </p:nvPr>
        </p:nvSpPr>
        <p:spPr>
          <a:ln/>
        </p:spPr>
        <p:txBody>
          <a:bodyPr/>
          <a:lstStyle>
            <a:lvl1pPr>
              <a:defRPr/>
            </a:lvl1pPr>
          </a:lstStyle>
          <a:p>
            <a:fld id="{38864F2B-1CE5-4413-A61A-DF21FE09A6BF}" type="datetime1">
              <a:rPr lang="zh-CN" altLang="en-US" smtClean="0"/>
              <a:pPr/>
              <a:t>2020/3/17</a:t>
            </a:fld>
            <a:endParaRPr lang="zh-CN" altLang="en-US"/>
          </a:p>
        </p:txBody>
      </p:sp>
    </p:spTree>
    <p:extLst>
      <p:ext uri="{BB962C8B-B14F-4D97-AF65-F5344CB8AC3E}">
        <p14:creationId xmlns:p14="http://schemas.microsoft.com/office/powerpoint/2010/main" val="360687987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0842230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3006501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0548741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396152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74975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5995555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9568334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1086733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1730561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6818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endParaRPr lang="zh-CN" altLang="en-US"/>
          </a:p>
        </p:txBody>
      </p:sp>
      <p:sp>
        <p:nvSpPr>
          <p:cNvPr id="3"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4" name="Rectangle 16"/>
          <p:cNvSpPr>
            <a:spLocks noGrp="1" noChangeArrowheads="1"/>
          </p:cNvSpPr>
          <p:nvPr>
            <p:ph type="dt" sz="half" idx="12"/>
          </p:nvPr>
        </p:nvSpPr>
        <p:spPr>
          <a:ln/>
        </p:spPr>
        <p:txBody>
          <a:bodyPr/>
          <a:lstStyle>
            <a:lvl1pPr>
              <a:defRPr/>
            </a:lvl1pPr>
          </a:lstStyle>
          <a:p>
            <a:fld id="{16682807-4757-43D3-9D77-060738FB30BD}" type="datetime1">
              <a:rPr lang="zh-CN" altLang="en-US" smtClean="0"/>
              <a:pPr/>
              <a:t>2020/3/17</a:t>
            </a:fld>
            <a:endParaRPr lang="zh-CN" altLang="en-US"/>
          </a:p>
        </p:txBody>
      </p:sp>
    </p:spTree>
    <p:extLst>
      <p:ext uri="{BB962C8B-B14F-4D97-AF65-F5344CB8AC3E}">
        <p14:creationId xmlns:p14="http://schemas.microsoft.com/office/powerpoint/2010/main" val="295216409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3465416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2020/3/17</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27772773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6243951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5228555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8832449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5395646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8008251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7692970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8146413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30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E091DC6E-A819-46A5-9261-35302D6EAEC9}" type="datetime1">
              <a:rPr lang="zh-CN" altLang="en-US" smtClean="0"/>
              <a:pPr/>
              <a:t>2020/3/17</a:t>
            </a:fld>
            <a:endParaRPr lang="zh-CN" altLang="en-US"/>
          </a:p>
        </p:txBody>
      </p:sp>
    </p:spTree>
    <p:extLst>
      <p:ext uri="{BB962C8B-B14F-4D97-AF65-F5344CB8AC3E}">
        <p14:creationId xmlns:p14="http://schemas.microsoft.com/office/powerpoint/2010/main" val="129709387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072320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3371029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9122168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2020/3/17</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222121509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7654503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2673931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2109388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039607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6145895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4696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AE0EBD28-52BD-4E87-AB0D-4B099216D196}" type="datetime1">
              <a:rPr lang="zh-CN" altLang="en-US" smtClean="0"/>
              <a:pPr/>
              <a:t>2020/3/17</a:t>
            </a:fld>
            <a:endParaRPr lang="zh-CN" altLang="en-US"/>
          </a:p>
        </p:txBody>
      </p:sp>
    </p:spTree>
    <p:extLst>
      <p:ext uri="{BB962C8B-B14F-4D97-AF65-F5344CB8AC3E}">
        <p14:creationId xmlns:p14="http://schemas.microsoft.com/office/powerpoint/2010/main" val="27969752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011016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1899073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646026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9412805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0089610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2020/3/17</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56751452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1898057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9367676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543797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65104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5.xml"/><Relationship Id="rId13" Type="http://schemas.openxmlformats.org/officeDocument/2006/relationships/theme" Target="../theme/theme10.xml"/><Relationship Id="rId3" Type="http://schemas.openxmlformats.org/officeDocument/2006/relationships/slideLayout" Target="../slideLayouts/slideLayout110.xml"/><Relationship Id="rId7" Type="http://schemas.openxmlformats.org/officeDocument/2006/relationships/slideLayout" Target="../slideLayouts/slideLayout114.xml"/><Relationship Id="rId12" Type="http://schemas.openxmlformats.org/officeDocument/2006/relationships/slideLayout" Target="../slideLayouts/slideLayout119.xml"/><Relationship Id="rId2" Type="http://schemas.openxmlformats.org/officeDocument/2006/relationships/slideLayout" Target="../slideLayouts/slideLayout109.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5" Type="http://schemas.openxmlformats.org/officeDocument/2006/relationships/slideLayout" Target="../slideLayouts/slideLayout112.xml"/><Relationship Id="rId10" Type="http://schemas.openxmlformats.org/officeDocument/2006/relationships/slideLayout" Target="../slideLayouts/slideLayout117.xml"/><Relationship Id="rId4" Type="http://schemas.openxmlformats.org/officeDocument/2006/relationships/slideLayout" Target="../slideLayouts/slideLayout111.xml"/><Relationship Id="rId9" Type="http://schemas.openxmlformats.org/officeDocument/2006/relationships/slideLayout" Target="../slideLayouts/slideLayout116.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7.xml"/><Relationship Id="rId13" Type="http://schemas.openxmlformats.org/officeDocument/2006/relationships/theme" Target="../theme/theme11.xml"/><Relationship Id="rId3" Type="http://schemas.openxmlformats.org/officeDocument/2006/relationships/slideLayout" Target="../slideLayouts/slideLayout122.xml"/><Relationship Id="rId7" Type="http://schemas.openxmlformats.org/officeDocument/2006/relationships/slideLayout" Target="../slideLayouts/slideLayout126.xml"/><Relationship Id="rId12" Type="http://schemas.openxmlformats.org/officeDocument/2006/relationships/slideLayout" Target="../slideLayouts/slideLayout131.xml"/><Relationship Id="rId2" Type="http://schemas.openxmlformats.org/officeDocument/2006/relationships/slideLayout" Target="../slideLayouts/slideLayout121.xml"/><Relationship Id="rId1" Type="http://schemas.openxmlformats.org/officeDocument/2006/relationships/slideLayout" Target="../slideLayouts/slideLayout120.xml"/><Relationship Id="rId6" Type="http://schemas.openxmlformats.org/officeDocument/2006/relationships/slideLayout" Target="../slideLayouts/slideLayout125.xml"/><Relationship Id="rId11" Type="http://schemas.openxmlformats.org/officeDocument/2006/relationships/slideLayout" Target="../slideLayouts/slideLayout130.xml"/><Relationship Id="rId5" Type="http://schemas.openxmlformats.org/officeDocument/2006/relationships/slideLayout" Target="../slideLayouts/slideLayout124.xml"/><Relationship Id="rId10" Type="http://schemas.openxmlformats.org/officeDocument/2006/relationships/slideLayout" Target="../slideLayouts/slideLayout129.xml"/><Relationship Id="rId4" Type="http://schemas.openxmlformats.org/officeDocument/2006/relationships/slideLayout" Target="../slideLayouts/slideLayout123.xml"/><Relationship Id="rId9" Type="http://schemas.openxmlformats.org/officeDocument/2006/relationships/slideLayout" Target="../slideLayouts/slideLayout12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heme" Target="../theme/theme6.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theme" Target="../theme/theme7.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theme" Target="../theme/theme8.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theme" Target="../theme/theme9.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slideLayout" Target="../slideLayouts/slideLayout107.xml"/><Relationship Id="rId2" Type="http://schemas.openxmlformats.org/officeDocument/2006/relationships/slideLayout" Target="../slideLayouts/slideLayout9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0" Type="http://schemas.openxmlformats.org/officeDocument/2006/relationships/slideLayout" Target="../slideLayouts/slideLayout105.xml"/><Relationship Id="rId4" Type="http://schemas.openxmlformats.org/officeDocument/2006/relationships/slideLayout" Target="../slideLayouts/slideLayout99.xml"/><Relationship Id="rId9"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ea typeface="宋体" charset="-122"/>
              </a:defRPr>
            </a:lvl1pPr>
          </a:lstStyle>
          <a:p>
            <a:endParaRPr lang="zh-CN" altLang="en-US"/>
          </a:p>
        </p:txBody>
      </p:sp>
      <p:sp>
        <p:nvSpPr>
          <p:cNvPr id="10547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1A7A0873-376A-4A4E-91BA-7081C35D808C}" type="slidenum">
              <a:rPr lang="zh-CN" altLang="en-US" smtClean="0"/>
              <a:pPr/>
              <a:t>‹#›</a:t>
            </a:fld>
            <a:endParaRPr lang="zh-CN" alt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548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122"/>
              </a:defRPr>
            </a:lvl1pPr>
          </a:lstStyle>
          <a:p>
            <a:fld id="{3F925A4C-1434-4E60-B118-CFB175DDF0B9}" type="datetime1">
              <a:rPr lang="zh-CN" altLang="en-US" smtClean="0"/>
              <a:pPr/>
              <a:t>2020/3/17</a:t>
            </a:fld>
            <a:endParaRPr lang="zh-CN" altLang="en-US"/>
          </a:p>
        </p:txBody>
      </p:sp>
    </p:spTree>
    <p:extLst>
      <p:ext uri="{BB962C8B-B14F-4D97-AF65-F5344CB8AC3E}">
        <p14:creationId xmlns:p14="http://schemas.microsoft.com/office/powerpoint/2010/main" val="37897377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ea typeface="宋体" charset="-122"/>
        </a:defRPr>
      </a:lvl2pPr>
      <a:lvl3pPr algn="l" rtl="0" eaLnBrk="1" fontAlgn="base" hangingPunct="1">
        <a:spcBef>
          <a:spcPct val="0"/>
        </a:spcBef>
        <a:spcAft>
          <a:spcPct val="0"/>
        </a:spcAft>
        <a:defRPr sz="4400">
          <a:solidFill>
            <a:schemeClr val="tx1"/>
          </a:solidFill>
          <a:latin typeface="Arial" charset="0"/>
          <a:ea typeface="宋体" charset="-122"/>
        </a:defRPr>
      </a:lvl3pPr>
      <a:lvl4pPr algn="l" rtl="0" eaLnBrk="1" fontAlgn="base" hangingPunct="1">
        <a:spcBef>
          <a:spcPct val="0"/>
        </a:spcBef>
        <a:spcAft>
          <a:spcPct val="0"/>
        </a:spcAft>
        <a:defRPr sz="4400">
          <a:solidFill>
            <a:schemeClr val="tx1"/>
          </a:solidFill>
          <a:latin typeface="Arial" charset="0"/>
          <a:ea typeface="宋体" charset="-122"/>
        </a:defRPr>
      </a:lvl4pPr>
      <a:lvl5pPr algn="l" rtl="0" eaLnBrk="1" fontAlgn="base" hangingPunct="1">
        <a:spcBef>
          <a:spcPct val="0"/>
        </a:spcBef>
        <a:spcAft>
          <a:spcPct val="0"/>
        </a:spcAft>
        <a:defRPr sz="4400">
          <a:solidFill>
            <a:schemeClr val="tx1"/>
          </a:solidFill>
          <a:latin typeface="Arial" charset="0"/>
          <a:ea typeface="宋体" charset="-122"/>
        </a:defRPr>
      </a:lvl5pPr>
      <a:lvl6pPr marL="457189" algn="l" rtl="0" eaLnBrk="1" fontAlgn="base" hangingPunct="1">
        <a:spcBef>
          <a:spcPct val="0"/>
        </a:spcBef>
        <a:spcAft>
          <a:spcPct val="0"/>
        </a:spcAft>
        <a:defRPr sz="4400">
          <a:solidFill>
            <a:schemeClr val="tx1"/>
          </a:solidFill>
          <a:latin typeface="Arial" charset="0"/>
          <a:ea typeface="宋体" charset="-122"/>
        </a:defRPr>
      </a:lvl6pPr>
      <a:lvl7pPr marL="914377" algn="l" rtl="0" eaLnBrk="1" fontAlgn="base" hangingPunct="1">
        <a:spcBef>
          <a:spcPct val="0"/>
        </a:spcBef>
        <a:spcAft>
          <a:spcPct val="0"/>
        </a:spcAft>
        <a:defRPr sz="4400">
          <a:solidFill>
            <a:schemeClr val="tx1"/>
          </a:solidFill>
          <a:latin typeface="Arial" charset="0"/>
          <a:ea typeface="宋体" charset="-122"/>
        </a:defRPr>
      </a:lvl7pPr>
      <a:lvl8pPr marL="1371566" algn="l" rtl="0" eaLnBrk="1" fontAlgn="base" hangingPunct="1">
        <a:spcBef>
          <a:spcPct val="0"/>
        </a:spcBef>
        <a:spcAft>
          <a:spcPct val="0"/>
        </a:spcAft>
        <a:defRPr sz="4400">
          <a:solidFill>
            <a:schemeClr val="tx1"/>
          </a:solidFill>
          <a:latin typeface="Arial" charset="0"/>
          <a:ea typeface="宋体" charset="-122"/>
        </a:defRPr>
      </a:lvl8pPr>
      <a:lvl9pPr marL="1828754" algn="l" rtl="0" eaLnBrk="1" fontAlgn="base" hangingPunct="1">
        <a:spcBef>
          <a:spcPct val="0"/>
        </a:spcBef>
        <a:spcAft>
          <a:spcPct val="0"/>
        </a:spcAft>
        <a:defRPr sz="4400">
          <a:solidFill>
            <a:schemeClr val="tx1"/>
          </a:solidFill>
          <a:latin typeface="Arial" charset="0"/>
          <a:ea typeface="宋体" charset="-122"/>
        </a:defRPr>
      </a:lvl9pPr>
    </p:titleStyle>
    <p:bodyStyle>
      <a:lvl1pPr marL="342891" indent="-342891"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9400053"/>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86909360"/>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3"/>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6178BFB4-2B10-4FBE-B6AE-36B145E8EC8A}"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311997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3"/>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F88082A5-DAAA-40BC-8E1A-C501AD8E7D7B}"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9498309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3"/>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628BCC91-89F8-4CE3-92D7-F359DEFF1FDB}"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6348267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A42C2A16-C986-443B-94DB-9385F6B98110}"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2939073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hf hdr="0" ftr="0" dt="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25130377"/>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62257248"/>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859245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2020/3/17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72470209"/>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12.wmf"/><Relationship Id="rId4" Type="http://schemas.openxmlformats.org/officeDocument/2006/relationships/image" Target="../media/image14.w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image" Target="../media/image10.png"/><Relationship Id="rId4" Type="http://schemas.openxmlformats.org/officeDocument/2006/relationships/image" Target="../media/image9.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image" Target="../media/image10.pn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1.wmf"/><Relationship Id="rId2" Type="http://schemas.openxmlformats.org/officeDocument/2006/relationships/tags" Target="../tags/tag6.xml"/><Relationship Id="rId1" Type="http://schemas.openxmlformats.org/officeDocument/2006/relationships/vmlDrawing" Target="../drawings/vmlDrawing1.vml"/><Relationship Id="rId6" Type="http://schemas.openxmlformats.org/officeDocument/2006/relationships/image" Target="../media/image13.wmf"/><Relationship Id="rId5" Type="http://schemas.openxmlformats.org/officeDocument/2006/relationships/oleObject" Target="../embeddings/oleObject1.bin"/><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第四章 网络互联</a:t>
            </a:r>
            <a:r>
              <a:rPr lang="en-US" altLang="zh-CN" smtClean="0"/>
              <a:t>(3)</a:t>
            </a:r>
            <a:endParaRPr lang="zh-CN" altLang="en-US" dirty="0"/>
          </a:p>
        </p:txBody>
      </p:sp>
    </p:spTree>
    <p:extLst>
      <p:ext uri="{BB962C8B-B14F-4D97-AF65-F5344CB8AC3E}">
        <p14:creationId xmlns:p14="http://schemas.microsoft.com/office/powerpoint/2010/main" val="41135001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分组转发规则</a:t>
            </a:r>
            <a:endParaRPr lang="zh-CN" altLang="en-US" dirty="0"/>
          </a:p>
        </p:txBody>
      </p:sp>
      <p:sp>
        <p:nvSpPr>
          <p:cNvPr id="3" name="内容占位符 2"/>
          <p:cNvSpPr>
            <a:spLocks noGrp="1"/>
          </p:cNvSpPr>
          <p:nvPr>
            <p:ph idx="1"/>
          </p:nvPr>
        </p:nvSpPr>
        <p:spPr>
          <a:xfrm>
            <a:off x="457199" y="1444978"/>
            <a:ext cx="8370711" cy="5413022"/>
          </a:xfrm>
        </p:spPr>
        <p:txBody>
          <a:bodyPr/>
          <a:lstStyle/>
          <a:p>
            <a:pPr marL="360000" indent="-576000">
              <a:spcBef>
                <a:spcPts val="1200"/>
              </a:spcBef>
              <a:buNone/>
            </a:pPr>
            <a:r>
              <a:rPr lang="en-US" altLang="zh-CN" sz="2000" dirty="0" smtClean="0"/>
              <a:t>(1) </a:t>
            </a:r>
            <a:r>
              <a:rPr lang="zh-CN" altLang="en-US" sz="2000" smtClean="0"/>
              <a:t>从数据包的</a:t>
            </a:r>
            <a:r>
              <a:rPr lang="zh-CN" altLang="en-US" sz="2000" dirty="0"/>
              <a:t>首部提取目的主机的 </a:t>
            </a:r>
            <a:r>
              <a:rPr lang="en-US" altLang="zh-CN" sz="2000" dirty="0"/>
              <a:t>IP </a:t>
            </a:r>
            <a:r>
              <a:rPr lang="zh-CN" altLang="en-US" sz="2000" dirty="0"/>
              <a:t>地址 </a:t>
            </a:r>
            <a:r>
              <a:rPr lang="en-US" altLang="zh-CN" sz="2000" dirty="0"/>
              <a:t>D, </a:t>
            </a:r>
            <a:r>
              <a:rPr lang="zh-CN" altLang="en-US" sz="2000" dirty="0" smtClean="0"/>
              <a:t>得到目的</a:t>
            </a:r>
            <a:r>
              <a:rPr lang="zh-CN" altLang="en-US" sz="2000" dirty="0"/>
              <a:t>网络地址为 </a:t>
            </a:r>
            <a:r>
              <a:rPr lang="en-US" altLang="zh-CN" sz="2000" dirty="0" smtClean="0"/>
              <a:t>N</a:t>
            </a:r>
            <a:endParaRPr lang="zh-CN" altLang="en-US" sz="2000" dirty="0"/>
          </a:p>
          <a:p>
            <a:pPr marL="360000" indent="-576000">
              <a:spcBef>
                <a:spcPts val="1200"/>
              </a:spcBef>
              <a:buNone/>
            </a:pPr>
            <a:r>
              <a:rPr lang="en-US" altLang="zh-CN" sz="2000" dirty="0"/>
              <a:t>(2) </a:t>
            </a:r>
            <a:r>
              <a:rPr lang="zh-CN" altLang="en-US" sz="2000" dirty="0" smtClean="0"/>
              <a:t>若</a:t>
            </a:r>
            <a:r>
              <a:rPr lang="en-US" altLang="zh-CN" sz="2000" dirty="0" smtClean="0"/>
              <a:t>N</a:t>
            </a:r>
            <a:r>
              <a:rPr lang="zh-CN" altLang="en-US" sz="2000" dirty="0" smtClean="0"/>
              <a:t>是与</a:t>
            </a:r>
            <a:r>
              <a:rPr lang="zh-CN" altLang="en-US" sz="2000" dirty="0"/>
              <a:t>此路由器直接</a:t>
            </a:r>
            <a:r>
              <a:rPr lang="zh-CN" altLang="en-US" sz="2000" dirty="0" smtClean="0"/>
              <a:t>相连的某个网络地址 </a:t>
            </a:r>
            <a:r>
              <a:rPr lang="en-US" altLang="zh-CN" sz="2000" dirty="0" smtClean="0"/>
              <a:t>(N</a:t>
            </a:r>
            <a:r>
              <a:rPr lang="zh-CN" altLang="en-US" sz="2000" dirty="0" smtClean="0"/>
              <a:t>与自己某接口的网络地址相同</a:t>
            </a:r>
            <a:r>
              <a:rPr lang="en-US" altLang="zh-CN" sz="2000" dirty="0" smtClean="0"/>
              <a:t>)</a:t>
            </a:r>
            <a:r>
              <a:rPr lang="zh-CN" altLang="en-US" sz="2000" dirty="0" smtClean="0"/>
              <a:t>，</a:t>
            </a:r>
            <a:r>
              <a:rPr lang="zh-CN" altLang="en-US" sz="2000" dirty="0"/>
              <a:t>则</a:t>
            </a:r>
            <a:r>
              <a:rPr lang="zh-CN" altLang="en-US" sz="2000"/>
              <a:t>把</a:t>
            </a:r>
            <a:r>
              <a:rPr lang="zh-CN" altLang="en-US" sz="2000" smtClean="0"/>
              <a:t>数据包直接</a:t>
            </a:r>
            <a:r>
              <a:rPr lang="zh-CN" altLang="en-US" sz="2000" dirty="0"/>
              <a:t>交付目的主机 </a:t>
            </a:r>
            <a:r>
              <a:rPr lang="en-US" altLang="zh-CN" sz="2000" dirty="0"/>
              <a:t>D</a:t>
            </a:r>
            <a:r>
              <a:rPr lang="zh-CN" altLang="en-US" sz="2000" dirty="0"/>
              <a:t>；否则是间接交付，执行</a:t>
            </a:r>
            <a:r>
              <a:rPr lang="en-US" altLang="zh-CN" sz="2000" dirty="0"/>
              <a:t>(3</a:t>
            </a:r>
            <a:r>
              <a:rPr lang="en-US" altLang="zh-CN" sz="2000" dirty="0" smtClean="0"/>
              <a:t>)</a:t>
            </a:r>
            <a:endParaRPr lang="zh-CN" altLang="en-US" sz="2000" dirty="0"/>
          </a:p>
          <a:p>
            <a:pPr marL="360000" indent="-576000">
              <a:spcBef>
                <a:spcPts val="1200"/>
              </a:spcBef>
              <a:buNone/>
            </a:pPr>
            <a:r>
              <a:rPr lang="en-US" altLang="zh-CN" sz="2000" dirty="0"/>
              <a:t>(3)  </a:t>
            </a:r>
            <a:r>
              <a:rPr lang="zh-CN" altLang="en-US" sz="2000" dirty="0" smtClean="0"/>
              <a:t>若</a:t>
            </a:r>
            <a:r>
              <a:rPr lang="en-US" altLang="zh-CN" sz="2000" dirty="0" smtClean="0"/>
              <a:t>FIB</a:t>
            </a:r>
            <a:r>
              <a:rPr lang="zh-CN" altLang="en-US" sz="2000" dirty="0" smtClean="0"/>
              <a:t>表</a:t>
            </a:r>
            <a:r>
              <a:rPr lang="zh-CN" altLang="en-US" sz="2000" dirty="0"/>
              <a:t>中有目的地址为 </a:t>
            </a:r>
            <a:r>
              <a:rPr lang="en-US" altLang="zh-CN" sz="2000" dirty="0"/>
              <a:t>D </a:t>
            </a:r>
            <a:r>
              <a:rPr lang="zh-CN" altLang="en-US" sz="2000" dirty="0"/>
              <a:t>的特定主机路由，则</a:t>
            </a:r>
            <a:r>
              <a:rPr lang="zh-CN" altLang="en-US" sz="2000"/>
              <a:t>把</a:t>
            </a:r>
            <a:r>
              <a:rPr lang="zh-CN" altLang="en-US" sz="2000" smtClean="0"/>
              <a:t>数据包传送</a:t>
            </a:r>
            <a:r>
              <a:rPr lang="zh-CN" altLang="en-US" sz="2000" dirty="0"/>
              <a:t>给路由表中所指明的下一跳路由器；否则，执行</a:t>
            </a:r>
            <a:r>
              <a:rPr lang="en-US" altLang="zh-CN" sz="2000" dirty="0"/>
              <a:t>(4</a:t>
            </a:r>
            <a:r>
              <a:rPr lang="en-US" altLang="zh-CN" sz="2000" dirty="0" smtClean="0"/>
              <a:t>)</a:t>
            </a:r>
            <a:endParaRPr lang="zh-CN" altLang="en-US" sz="2000" dirty="0"/>
          </a:p>
          <a:p>
            <a:pPr marL="360000" indent="-576000">
              <a:spcBef>
                <a:spcPts val="1200"/>
              </a:spcBef>
              <a:buNone/>
            </a:pPr>
            <a:r>
              <a:rPr lang="en-US" altLang="zh-CN" sz="2000" dirty="0"/>
              <a:t>(4)  </a:t>
            </a:r>
            <a:r>
              <a:rPr lang="zh-CN" altLang="en-US" sz="2000" dirty="0" smtClean="0"/>
              <a:t>若</a:t>
            </a:r>
            <a:r>
              <a:rPr lang="en-US" altLang="zh-CN" sz="2000" dirty="0"/>
              <a:t>FIB</a:t>
            </a:r>
            <a:r>
              <a:rPr lang="zh-CN" altLang="en-US" sz="2000" dirty="0"/>
              <a:t>表中有到达网络 </a:t>
            </a:r>
            <a:r>
              <a:rPr lang="en-US" altLang="zh-CN" sz="2000" dirty="0"/>
              <a:t>N </a:t>
            </a:r>
            <a:r>
              <a:rPr lang="zh-CN" altLang="en-US" sz="2000" dirty="0"/>
              <a:t>的路由，则</a:t>
            </a:r>
            <a:r>
              <a:rPr lang="zh-CN" altLang="en-US" sz="2000"/>
              <a:t>把</a:t>
            </a:r>
            <a:r>
              <a:rPr lang="zh-CN" altLang="en-US" sz="2000" smtClean="0"/>
              <a:t>数据包传送</a:t>
            </a:r>
            <a:r>
              <a:rPr lang="zh-CN" altLang="en-US" sz="2000" dirty="0"/>
              <a:t>给路由表指明的下一跳路由器；否则，执行</a:t>
            </a:r>
            <a:r>
              <a:rPr lang="en-US" altLang="zh-CN" sz="2000" dirty="0"/>
              <a:t>(5</a:t>
            </a:r>
            <a:r>
              <a:rPr lang="en-US" altLang="zh-CN" sz="2000" dirty="0" smtClean="0"/>
              <a:t>)</a:t>
            </a:r>
            <a:endParaRPr lang="zh-CN" altLang="en-US" sz="2000" dirty="0"/>
          </a:p>
          <a:p>
            <a:pPr marL="360000" indent="-576000">
              <a:spcBef>
                <a:spcPts val="1200"/>
              </a:spcBef>
              <a:buNone/>
            </a:pPr>
            <a:r>
              <a:rPr lang="en-US" altLang="zh-CN" sz="2000" dirty="0"/>
              <a:t>(5) </a:t>
            </a:r>
            <a:r>
              <a:rPr lang="zh-CN" altLang="en-US" sz="2000" dirty="0" smtClean="0"/>
              <a:t>若</a:t>
            </a:r>
            <a:r>
              <a:rPr lang="en-US" altLang="zh-CN" sz="2000" dirty="0"/>
              <a:t>FIB</a:t>
            </a:r>
            <a:r>
              <a:rPr lang="zh-CN" altLang="en-US" sz="2000" dirty="0"/>
              <a:t>表中有一个默认路由，则</a:t>
            </a:r>
            <a:r>
              <a:rPr lang="zh-CN" altLang="en-US" sz="2000"/>
              <a:t>把</a:t>
            </a:r>
            <a:r>
              <a:rPr lang="zh-CN" altLang="en-US" sz="2000" smtClean="0"/>
              <a:t>数据包送给</a:t>
            </a:r>
            <a:r>
              <a:rPr lang="zh-CN" altLang="en-US" sz="2000" dirty="0"/>
              <a:t>路由表中所指明的默认路由器；否则，执行</a:t>
            </a:r>
            <a:r>
              <a:rPr lang="en-US" altLang="zh-CN" sz="2000" dirty="0"/>
              <a:t>(6</a:t>
            </a:r>
            <a:r>
              <a:rPr lang="en-US" altLang="zh-CN" sz="2000" dirty="0" smtClean="0"/>
              <a:t>)</a:t>
            </a:r>
          </a:p>
          <a:p>
            <a:pPr marL="360000" indent="-576000">
              <a:spcBef>
                <a:spcPts val="1200"/>
              </a:spcBef>
              <a:buNone/>
            </a:pPr>
            <a:r>
              <a:rPr lang="en-US" altLang="zh-CN" sz="2000" dirty="0" smtClean="0"/>
              <a:t>(</a:t>
            </a:r>
            <a:r>
              <a:rPr lang="en-US" altLang="zh-CN" sz="2000" dirty="0"/>
              <a:t>6)  </a:t>
            </a:r>
            <a:r>
              <a:rPr lang="zh-CN" altLang="en-US" sz="2000" dirty="0"/>
              <a:t>报告转发分组</a:t>
            </a:r>
            <a:r>
              <a:rPr lang="zh-CN" altLang="en-US" sz="2000" dirty="0" smtClean="0"/>
              <a:t>出错</a:t>
            </a:r>
            <a:r>
              <a:rPr lang="zh-CN" altLang="en-US" sz="2000" dirty="0"/>
              <a:t>（</a:t>
            </a:r>
            <a:r>
              <a:rPr lang="en-US" altLang="zh-CN" sz="2000" dirty="0"/>
              <a:t>ICMP</a:t>
            </a:r>
            <a:r>
              <a:rPr lang="zh-CN" altLang="en-US" sz="2000" dirty="0"/>
              <a:t>，目的不可达）</a:t>
            </a:r>
            <a:endParaRPr lang="en-US" altLang="zh-CN" sz="20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10</a:t>
            </a:fld>
            <a:endParaRPr lang="zh-CN" altLang="en-US" dirty="0"/>
          </a:p>
        </p:txBody>
      </p:sp>
      <p:sp>
        <p:nvSpPr>
          <p:cNvPr id="5" name="文本框 4"/>
          <p:cNvSpPr txBox="1">
            <a:spLocks noChangeArrowheads="1"/>
          </p:cNvSpPr>
          <p:nvPr/>
        </p:nvSpPr>
        <p:spPr bwMode="auto">
          <a:xfrm>
            <a:off x="6790944" y="87868"/>
            <a:ext cx="20003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4.1.3   IP</a:t>
            </a:r>
            <a:r>
              <a:rPr lang="zh-CN" altLang="en-US" sz="1800" dirty="0" smtClean="0">
                <a:solidFill>
                  <a:schemeClr val="bg2">
                    <a:lumMod val="75000"/>
                  </a:schemeClr>
                </a:solidFill>
                <a:latin typeface="Calibri" panose="020F0502020204030204" pitchFamily="34" charset="0"/>
                <a:ea typeface="黑体" panose="02010609060101010101" pitchFamily="49" charset="-122"/>
              </a:rPr>
              <a:t>分组转发</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cxnSp>
        <p:nvCxnSpPr>
          <p:cNvPr id="18" name="直接连接符 17"/>
          <p:cNvCxnSpPr/>
          <p:nvPr/>
        </p:nvCxnSpPr>
        <p:spPr>
          <a:xfrm flipV="1">
            <a:off x="5532120" y="1950720"/>
            <a:ext cx="2788920" cy="1524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4136263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圆角矩形 85"/>
          <p:cNvSpPr/>
          <p:nvPr/>
        </p:nvSpPr>
        <p:spPr>
          <a:xfrm>
            <a:off x="12029" y="2868853"/>
            <a:ext cx="9131971" cy="3755212"/>
          </a:xfrm>
          <a:prstGeom prst="roundRect">
            <a:avLst>
              <a:gd name="adj" fmla="val 6211"/>
            </a:avLst>
          </a:prstGeom>
          <a:solidFill>
            <a:srgbClr val="F3F3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nvGrpSpPr>
          <p:cNvPr id="6" name="组合 5"/>
          <p:cNvGrpSpPr/>
          <p:nvPr/>
        </p:nvGrpSpPr>
        <p:grpSpPr>
          <a:xfrm>
            <a:off x="145844" y="3125942"/>
            <a:ext cx="8793369" cy="2667077"/>
            <a:chOff x="145844" y="3125942"/>
            <a:chExt cx="8793369" cy="2667077"/>
          </a:xfrm>
        </p:grpSpPr>
        <p:grpSp>
          <p:nvGrpSpPr>
            <p:cNvPr id="3" name="组合 2"/>
            <p:cNvGrpSpPr/>
            <p:nvPr/>
          </p:nvGrpSpPr>
          <p:grpSpPr>
            <a:xfrm>
              <a:off x="145844" y="3125942"/>
              <a:ext cx="8793369" cy="2667077"/>
              <a:chOff x="145844" y="3125942"/>
              <a:chExt cx="8793369" cy="2667077"/>
            </a:xfrm>
          </p:grpSpPr>
          <p:sp>
            <p:nvSpPr>
              <p:cNvPr id="37" name="Freeform 32"/>
              <p:cNvSpPr>
                <a:spLocks/>
              </p:cNvSpPr>
              <p:nvPr/>
            </p:nvSpPr>
            <p:spPr bwMode="auto">
              <a:xfrm>
                <a:off x="2208418" y="5498821"/>
                <a:ext cx="567913" cy="290321"/>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Lst>
                <a:ahLst/>
                <a:cxnLst>
                  <a:cxn ang="T6">
                    <a:pos x="T0" y="T1"/>
                  </a:cxn>
                  <a:cxn ang="T7">
                    <a:pos x="T2" y="T3"/>
                  </a:cxn>
                  <a:cxn ang="T8">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Calibri" panose="020F0502020204030204" pitchFamily="34" charset="0"/>
                  <a:ea typeface="华文楷体" panose="02010600040101010101" pitchFamily="2" charset="-122"/>
                </a:endParaRPr>
              </a:p>
            </p:txBody>
          </p:sp>
          <p:sp>
            <p:nvSpPr>
              <p:cNvPr id="38" name="Freeform 33"/>
              <p:cNvSpPr>
                <a:spLocks/>
              </p:cNvSpPr>
              <p:nvPr/>
            </p:nvSpPr>
            <p:spPr bwMode="auto">
              <a:xfrm>
                <a:off x="4913132" y="5512527"/>
                <a:ext cx="542900" cy="275180"/>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Lst>
                <a:ahLst/>
                <a:cxnLst>
                  <a:cxn ang="T6">
                    <a:pos x="T0" y="T1"/>
                  </a:cxn>
                  <a:cxn ang="T7">
                    <a:pos x="T2" y="T3"/>
                  </a:cxn>
                  <a:cxn ang="T8">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Calibri" panose="020F0502020204030204" pitchFamily="34" charset="0"/>
                  <a:ea typeface="华文楷体" panose="02010600040101010101" pitchFamily="2" charset="-122"/>
                </a:endParaRPr>
              </a:p>
            </p:txBody>
          </p:sp>
          <p:sp>
            <p:nvSpPr>
              <p:cNvPr id="39" name="Line 34"/>
              <p:cNvSpPr>
                <a:spLocks noChangeShapeType="1"/>
              </p:cNvSpPr>
              <p:nvPr/>
            </p:nvSpPr>
            <p:spPr bwMode="auto">
              <a:xfrm rot="16200000">
                <a:off x="8073959" y="5521007"/>
                <a:ext cx="533400" cy="31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Calibri" panose="020F0502020204030204" pitchFamily="34" charset="0"/>
                  <a:ea typeface="华文楷体" panose="02010600040101010101" pitchFamily="2" charset="-122"/>
                </a:endParaRPr>
              </a:p>
            </p:txBody>
          </p:sp>
          <p:sp>
            <p:nvSpPr>
              <p:cNvPr id="40" name="Line 35"/>
              <p:cNvSpPr>
                <a:spLocks noChangeShapeType="1"/>
              </p:cNvSpPr>
              <p:nvPr/>
            </p:nvSpPr>
            <p:spPr bwMode="auto">
              <a:xfrm rot="16200000">
                <a:off x="301419" y="5521007"/>
                <a:ext cx="533400" cy="31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Calibri" panose="020F0502020204030204" pitchFamily="34" charset="0"/>
                  <a:ea typeface="华文楷体" panose="02010600040101010101" pitchFamily="2" charset="-122"/>
                </a:endParaRPr>
              </a:p>
            </p:txBody>
          </p:sp>
          <p:sp>
            <p:nvSpPr>
              <p:cNvPr id="41" name="AutoShape 36"/>
              <p:cNvSpPr>
                <a:spLocks noChangeArrowheads="1"/>
              </p:cNvSpPr>
              <p:nvPr/>
            </p:nvSpPr>
            <p:spPr bwMode="auto">
              <a:xfrm>
                <a:off x="337931" y="4132769"/>
                <a:ext cx="685800" cy="1482687"/>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endParaRPr kumimoji="0" lang="zh-CN" altLang="en-US" sz="1600" b="0">
                  <a:solidFill>
                    <a:srgbClr val="000000"/>
                  </a:solidFill>
                  <a:latin typeface="Calibri" panose="020F0502020204030204" pitchFamily="34" charset="0"/>
                  <a:ea typeface="华文楷体" panose="02010600040101010101" pitchFamily="2" charset="-122"/>
                </a:endParaRPr>
              </a:p>
            </p:txBody>
          </p:sp>
          <p:sp>
            <p:nvSpPr>
              <p:cNvPr id="42" name="AutoShape 37"/>
              <p:cNvSpPr>
                <a:spLocks noChangeArrowheads="1"/>
              </p:cNvSpPr>
              <p:nvPr/>
            </p:nvSpPr>
            <p:spPr bwMode="auto">
              <a:xfrm>
                <a:off x="2776331" y="4208969"/>
                <a:ext cx="685800" cy="1482687"/>
              </a:xfrm>
              <a:prstGeom prst="cube">
                <a:avLst>
                  <a:gd name="adj" fmla="val 2500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endParaRPr kumimoji="0" lang="zh-CN" altLang="en-US" sz="1600" b="0">
                  <a:solidFill>
                    <a:srgbClr val="000000"/>
                  </a:solidFill>
                  <a:latin typeface="Calibri" panose="020F0502020204030204" pitchFamily="34" charset="0"/>
                  <a:ea typeface="华文楷体" panose="02010600040101010101" pitchFamily="2" charset="-122"/>
                </a:endParaRPr>
              </a:p>
            </p:txBody>
          </p:sp>
          <p:sp>
            <p:nvSpPr>
              <p:cNvPr id="43" name="AutoShape 38"/>
              <p:cNvSpPr>
                <a:spLocks noChangeArrowheads="1"/>
              </p:cNvSpPr>
              <p:nvPr/>
            </p:nvSpPr>
            <p:spPr bwMode="auto">
              <a:xfrm>
                <a:off x="8083829" y="4132769"/>
                <a:ext cx="685800" cy="1482687"/>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endParaRPr kumimoji="0" lang="zh-CN" altLang="en-US" sz="1600" b="0">
                  <a:solidFill>
                    <a:srgbClr val="000000"/>
                  </a:solidFill>
                  <a:latin typeface="Calibri" panose="020F0502020204030204" pitchFamily="34" charset="0"/>
                  <a:ea typeface="华文楷体" panose="02010600040101010101" pitchFamily="2" charset="-122"/>
                </a:endParaRPr>
              </a:p>
            </p:txBody>
          </p:sp>
          <p:sp>
            <p:nvSpPr>
              <p:cNvPr id="44" name="AutoShape 39"/>
              <p:cNvSpPr>
                <a:spLocks noChangeArrowheads="1"/>
              </p:cNvSpPr>
              <p:nvPr/>
            </p:nvSpPr>
            <p:spPr bwMode="auto">
              <a:xfrm>
                <a:off x="5441744" y="4437569"/>
                <a:ext cx="685800" cy="1304765"/>
              </a:xfrm>
              <a:prstGeom prst="cube">
                <a:avLst>
                  <a:gd name="adj" fmla="val 2500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endParaRPr kumimoji="0" lang="zh-CN" altLang="en-US" sz="1600" b="0">
                  <a:solidFill>
                    <a:srgbClr val="000000"/>
                  </a:solidFill>
                  <a:latin typeface="Calibri" panose="020F0502020204030204" pitchFamily="34" charset="0"/>
                  <a:ea typeface="华文楷体" panose="02010600040101010101" pitchFamily="2" charset="-122"/>
                </a:endParaRPr>
              </a:p>
            </p:txBody>
          </p:sp>
          <p:grpSp>
            <p:nvGrpSpPr>
              <p:cNvPr id="45" name="Group 40"/>
              <p:cNvGrpSpPr>
                <a:grpSpLocks/>
              </p:cNvGrpSpPr>
              <p:nvPr/>
            </p:nvGrpSpPr>
            <p:grpSpPr bwMode="auto">
              <a:xfrm>
                <a:off x="145844" y="3329494"/>
                <a:ext cx="8793369" cy="2127250"/>
                <a:chOff x="96" y="1108"/>
                <a:chExt cx="5304" cy="1340"/>
              </a:xfrm>
            </p:grpSpPr>
            <p:sp>
              <p:nvSpPr>
                <p:cNvPr id="134" name="Oval 41"/>
                <p:cNvSpPr>
                  <a:spLocks noChangeArrowheads="1"/>
                </p:cNvSpPr>
                <p:nvPr/>
              </p:nvSpPr>
              <p:spPr bwMode="auto">
                <a:xfrm>
                  <a:off x="3578" y="1602"/>
                  <a:ext cx="1822" cy="756"/>
                </a:xfrm>
                <a:prstGeom prst="ellipse">
                  <a:avLst/>
                </a:prstGeom>
                <a:solidFill>
                  <a:schemeClr val="bg1"/>
                </a:solidFill>
                <a:ln w="31750">
                  <a:solidFill>
                    <a:srgbClr val="000000"/>
                  </a:solidFill>
                  <a:round/>
                  <a:headEnd/>
                  <a:tailEnd/>
                </a:ln>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endParaRPr kumimoji="0" lang="zh-CN" altLang="en-US" sz="1600" b="0">
                    <a:solidFill>
                      <a:srgbClr val="000000"/>
                    </a:solidFill>
                    <a:latin typeface="Calibri" panose="020F0502020204030204" pitchFamily="34" charset="0"/>
                    <a:ea typeface="华文楷体" panose="02010600040101010101" pitchFamily="2" charset="-122"/>
                  </a:endParaRPr>
                </a:p>
              </p:txBody>
            </p:sp>
            <p:sp>
              <p:nvSpPr>
                <p:cNvPr id="135" name="Oval 42"/>
                <p:cNvSpPr>
                  <a:spLocks noChangeArrowheads="1"/>
                </p:cNvSpPr>
                <p:nvPr/>
              </p:nvSpPr>
              <p:spPr bwMode="auto">
                <a:xfrm>
                  <a:off x="96" y="1430"/>
                  <a:ext cx="1870" cy="760"/>
                </a:xfrm>
                <a:prstGeom prst="ellipse">
                  <a:avLst/>
                </a:prstGeom>
                <a:solidFill>
                  <a:schemeClr val="bg1"/>
                </a:solidFill>
                <a:ln w="31750">
                  <a:solidFill>
                    <a:srgbClr val="000000"/>
                  </a:solidFill>
                  <a:round/>
                  <a:headEnd/>
                  <a:tailEnd/>
                </a:ln>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endParaRPr kumimoji="0" lang="zh-CN" altLang="en-US" sz="1600" b="0">
                    <a:solidFill>
                      <a:srgbClr val="000000"/>
                    </a:solidFill>
                    <a:latin typeface="Calibri" panose="020F0502020204030204" pitchFamily="34" charset="0"/>
                    <a:ea typeface="华文楷体" panose="02010600040101010101" pitchFamily="2" charset="-122"/>
                  </a:endParaRPr>
                </a:p>
              </p:txBody>
            </p:sp>
            <p:sp>
              <p:nvSpPr>
                <p:cNvPr id="136" name="Oval 43"/>
                <p:cNvSpPr>
                  <a:spLocks noChangeArrowheads="1"/>
                </p:cNvSpPr>
                <p:nvPr/>
              </p:nvSpPr>
              <p:spPr bwMode="auto">
                <a:xfrm>
                  <a:off x="3365" y="1163"/>
                  <a:ext cx="1903" cy="731"/>
                </a:xfrm>
                <a:prstGeom prst="ellipse">
                  <a:avLst/>
                </a:prstGeom>
                <a:solidFill>
                  <a:schemeClr val="bg1"/>
                </a:solidFill>
                <a:ln w="31750">
                  <a:solidFill>
                    <a:srgbClr val="000000"/>
                  </a:solidFill>
                  <a:round/>
                  <a:headEnd/>
                  <a:tailEnd/>
                </a:ln>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endParaRPr kumimoji="0" lang="zh-CN" altLang="en-US" sz="1600" b="0">
                    <a:solidFill>
                      <a:srgbClr val="000000"/>
                    </a:solidFill>
                    <a:latin typeface="Calibri" panose="020F0502020204030204" pitchFamily="34" charset="0"/>
                    <a:ea typeface="华文楷体" panose="02010600040101010101" pitchFamily="2" charset="-122"/>
                  </a:endParaRPr>
                </a:p>
              </p:txBody>
            </p:sp>
            <p:sp>
              <p:nvSpPr>
                <p:cNvPr id="137" name="Oval 44"/>
                <p:cNvSpPr>
                  <a:spLocks noChangeArrowheads="1"/>
                </p:cNvSpPr>
                <p:nvPr/>
              </p:nvSpPr>
              <p:spPr bwMode="auto">
                <a:xfrm>
                  <a:off x="2365" y="1821"/>
                  <a:ext cx="1900" cy="627"/>
                </a:xfrm>
                <a:prstGeom prst="ellipse">
                  <a:avLst/>
                </a:prstGeom>
                <a:solidFill>
                  <a:schemeClr val="bg1"/>
                </a:solidFill>
                <a:ln w="31750">
                  <a:solidFill>
                    <a:srgbClr val="000000"/>
                  </a:solidFill>
                  <a:round/>
                  <a:headEnd/>
                  <a:tailEnd/>
                </a:ln>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endParaRPr kumimoji="0" lang="zh-CN" altLang="en-US" sz="1600" b="0">
                    <a:solidFill>
                      <a:srgbClr val="000000"/>
                    </a:solidFill>
                    <a:latin typeface="Calibri" panose="020F0502020204030204" pitchFamily="34" charset="0"/>
                    <a:ea typeface="华文楷体" panose="02010600040101010101" pitchFamily="2" charset="-122"/>
                  </a:endParaRPr>
                </a:p>
              </p:txBody>
            </p:sp>
            <p:sp>
              <p:nvSpPr>
                <p:cNvPr id="138" name="Oval 45"/>
                <p:cNvSpPr>
                  <a:spLocks noChangeArrowheads="1"/>
                </p:cNvSpPr>
                <p:nvPr/>
              </p:nvSpPr>
              <p:spPr bwMode="auto">
                <a:xfrm>
                  <a:off x="729" y="1752"/>
                  <a:ext cx="1900" cy="661"/>
                </a:xfrm>
                <a:prstGeom prst="ellipse">
                  <a:avLst/>
                </a:prstGeom>
                <a:solidFill>
                  <a:schemeClr val="bg1"/>
                </a:solidFill>
                <a:ln w="31750">
                  <a:solidFill>
                    <a:srgbClr val="000000"/>
                  </a:solidFill>
                  <a:round/>
                  <a:headEnd/>
                  <a:tailEnd/>
                </a:ln>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endParaRPr kumimoji="0" lang="zh-CN" altLang="en-US" sz="1600" b="0">
                    <a:solidFill>
                      <a:srgbClr val="000000"/>
                    </a:solidFill>
                    <a:latin typeface="Calibri" panose="020F0502020204030204" pitchFamily="34" charset="0"/>
                    <a:ea typeface="华文楷体" panose="02010600040101010101" pitchFamily="2" charset="-122"/>
                  </a:endParaRPr>
                </a:p>
              </p:txBody>
            </p:sp>
            <p:sp>
              <p:nvSpPr>
                <p:cNvPr id="139" name="Oval 46"/>
                <p:cNvSpPr>
                  <a:spLocks noChangeArrowheads="1"/>
                </p:cNvSpPr>
                <p:nvPr/>
              </p:nvSpPr>
              <p:spPr bwMode="auto">
                <a:xfrm>
                  <a:off x="2197" y="1127"/>
                  <a:ext cx="1870" cy="687"/>
                </a:xfrm>
                <a:prstGeom prst="ellipse">
                  <a:avLst/>
                </a:prstGeom>
                <a:solidFill>
                  <a:schemeClr val="bg1"/>
                </a:solidFill>
                <a:ln w="31750">
                  <a:solidFill>
                    <a:srgbClr val="000000"/>
                  </a:solidFill>
                  <a:round/>
                  <a:headEnd/>
                  <a:tailEnd/>
                </a:ln>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endParaRPr kumimoji="0" lang="zh-CN" altLang="en-US" sz="1600" b="0">
                    <a:solidFill>
                      <a:srgbClr val="000000"/>
                    </a:solidFill>
                    <a:latin typeface="Calibri" panose="020F0502020204030204" pitchFamily="34" charset="0"/>
                    <a:ea typeface="华文楷体" panose="02010600040101010101" pitchFamily="2" charset="-122"/>
                  </a:endParaRPr>
                </a:p>
              </p:txBody>
            </p:sp>
            <p:sp>
              <p:nvSpPr>
                <p:cNvPr id="140" name="Oval 47"/>
                <p:cNvSpPr>
                  <a:spLocks noChangeArrowheads="1"/>
                </p:cNvSpPr>
                <p:nvPr/>
              </p:nvSpPr>
              <p:spPr bwMode="auto">
                <a:xfrm>
                  <a:off x="996" y="1108"/>
                  <a:ext cx="1867" cy="679"/>
                </a:xfrm>
                <a:prstGeom prst="ellipse">
                  <a:avLst/>
                </a:prstGeom>
                <a:solidFill>
                  <a:schemeClr val="bg1"/>
                </a:solidFill>
                <a:ln w="31750">
                  <a:solidFill>
                    <a:srgbClr val="000000"/>
                  </a:solidFill>
                  <a:round/>
                  <a:headEnd/>
                  <a:tailEnd/>
                </a:ln>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endParaRPr kumimoji="0" lang="zh-CN" altLang="en-US" sz="1600" b="0">
                    <a:solidFill>
                      <a:srgbClr val="000000"/>
                    </a:solidFill>
                    <a:latin typeface="Calibri" panose="020F0502020204030204" pitchFamily="34" charset="0"/>
                    <a:ea typeface="华文楷体" panose="02010600040101010101" pitchFamily="2" charset="-122"/>
                  </a:endParaRPr>
                </a:p>
              </p:txBody>
            </p:sp>
            <p:sp>
              <p:nvSpPr>
                <p:cNvPr id="141" name="Oval 48"/>
                <p:cNvSpPr>
                  <a:spLocks noChangeArrowheads="1"/>
                </p:cNvSpPr>
                <p:nvPr/>
              </p:nvSpPr>
              <p:spPr bwMode="auto">
                <a:xfrm>
                  <a:off x="597" y="1226"/>
                  <a:ext cx="4536" cy="106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endParaRPr kumimoji="0" lang="zh-CN" altLang="en-US" sz="1600" b="0">
                    <a:solidFill>
                      <a:srgbClr val="000000"/>
                    </a:solidFill>
                    <a:latin typeface="Calibri" panose="020F0502020204030204" pitchFamily="34" charset="0"/>
                    <a:ea typeface="华文楷体" panose="02010600040101010101" pitchFamily="2" charset="-122"/>
                  </a:endParaRPr>
                </a:p>
              </p:txBody>
            </p:sp>
          </p:grpSp>
          <p:sp>
            <p:nvSpPr>
              <p:cNvPr id="46" name="Line 49"/>
              <p:cNvSpPr>
                <a:spLocks noChangeShapeType="1"/>
              </p:cNvSpPr>
              <p:nvPr/>
            </p:nvSpPr>
            <p:spPr bwMode="auto">
              <a:xfrm>
                <a:off x="261731" y="5789295"/>
                <a:ext cx="259080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Calibri" panose="020F0502020204030204" pitchFamily="34" charset="0"/>
                  <a:ea typeface="华文楷体" panose="02010600040101010101" pitchFamily="2" charset="-122"/>
                </a:endParaRPr>
              </a:p>
            </p:txBody>
          </p:sp>
          <p:sp>
            <p:nvSpPr>
              <p:cNvPr id="49" name="Text Box 55"/>
              <p:cNvSpPr txBox="1">
                <a:spLocks noChangeArrowheads="1"/>
              </p:cNvSpPr>
              <p:nvPr/>
            </p:nvSpPr>
            <p:spPr bwMode="auto">
              <a:xfrm>
                <a:off x="353396" y="5237868"/>
                <a:ext cx="5004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r>
                  <a:rPr lang="en-US" altLang="zh-CN" sz="1600" b="0" dirty="0">
                    <a:solidFill>
                      <a:schemeClr val="tx1">
                        <a:lumMod val="65000"/>
                        <a:lumOff val="35000"/>
                      </a:schemeClr>
                    </a:solidFill>
                    <a:latin typeface="Calibri" panose="020F0502020204030204" pitchFamily="34" charset="0"/>
                    <a:ea typeface="华文楷体" panose="02010600040101010101" pitchFamily="2" charset="-122"/>
                  </a:rPr>
                  <a:t>HA</a:t>
                </a:r>
                <a:r>
                  <a:rPr lang="en-US" altLang="zh-CN" sz="1600" b="0" baseline="-25000" dirty="0">
                    <a:solidFill>
                      <a:schemeClr val="tx1">
                        <a:lumMod val="65000"/>
                        <a:lumOff val="35000"/>
                      </a:schemeClr>
                    </a:solidFill>
                    <a:latin typeface="Calibri" panose="020F0502020204030204" pitchFamily="34" charset="0"/>
                    <a:ea typeface="华文楷体" panose="02010600040101010101" pitchFamily="2" charset="-122"/>
                  </a:rPr>
                  <a:t>1</a:t>
                </a:r>
                <a:endParaRPr lang="en-US" altLang="zh-CN" sz="1600" b="0" dirty="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50" name="Text Box 56"/>
              <p:cNvSpPr txBox="1">
                <a:spLocks noChangeArrowheads="1"/>
              </p:cNvSpPr>
              <p:nvPr/>
            </p:nvSpPr>
            <p:spPr bwMode="auto">
              <a:xfrm>
                <a:off x="4968800" y="5454465"/>
                <a:ext cx="5004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r>
                  <a:rPr lang="en-US" altLang="zh-CN" sz="1600" b="0" dirty="0" smtClean="0">
                    <a:solidFill>
                      <a:schemeClr val="tx1">
                        <a:lumMod val="65000"/>
                        <a:lumOff val="35000"/>
                      </a:schemeClr>
                    </a:solidFill>
                    <a:latin typeface="Calibri" panose="020F0502020204030204" pitchFamily="34" charset="0"/>
                    <a:ea typeface="华文楷体" panose="02010600040101010101" pitchFamily="2" charset="-122"/>
                  </a:rPr>
                  <a:t>HA</a:t>
                </a:r>
                <a:r>
                  <a:rPr lang="en-US" altLang="zh-CN" sz="1600" b="0" baseline="-25000" dirty="0" smtClean="0">
                    <a:solidFill>
                      <a:schemeClr val="tx1">
                        <a:lumMod val="65000"/>
                        <a:lumOff val="35000"/>
                      </a:schemeClr>
                    </a:solidFill>
                    <a:latin typeface="Calibri" panose="020F0502020204030204" pitchFamily="34" charset="0"/>
                    <a:ea typeface="华文楷体" panose="02010600040101010101" pitchFamily="2" charset="-122"/>
                  </a:rPr>
                  <a:t>4</a:t>
                </a:r>
                <a:endParaRPr lang="en-US" altLang="zh-CN" sz="1600" b="0" dirty="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51" name="Text Box 57"/>
              <p:cNvSpPr txBox="1">
                <a:spLocks noChangeArrowheads="1"/>
              </p:cNvSpPr>
              <p:nvPr/>
            </p:nvSpPr>
            <p:spPr bwMode="auto">
              <a:xfrm>
                <a:off x="3346506" y="5447741"/>
                <a:ext cx="5004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r>
                  <a:rPr lang="en-US" altLang="zh-CN" sz="1600" b="0" dirty="0" smtClean="0">
                    <a:solidFill>
                      <a:schemeClr val="tx1">
                        <a:lumMod val="65000"/>
                        <a:lumOff val="35000"/>
                      </a:schemeClr>
                    </a:solidFill>
                    <a:latin typeface="Calibri" panose="020F0502020204030204" pitchFamily="34" charset="0"/>
                    <a:ea typeface="华文楷体" panose="02010600040101010101" pitchFamily="2" charset="-122"/>
                  </a:rPr>
                  <a:t>HA</a:t>
                </a:r>
                <a:r>
                  <a:rPr lang="en-US" altLang="zh-CN" sz="1600" b="0" baseline="-25000" dirty="0" smtClean="0">
                    <a:solidFill>
                      <a:schemeClr val="tx1">
                        <a:lumMod val="65000"/>
                        <a:lumOff val="35000"/>
                      </a:schemeClr>
                    </a:solidFill>
                    <a:latin typeface="Calibri" panose="020F0502020204030204" pitchFamily="34" charset="0"/>
                    <a:ea typeface="华文楷体" panose="02010600040101010101" pitchFamily="2" charset="-122"/>
                  </a:rPr>
                  <a:t>3</a:t>
                </a:r>
                <a:endParaRPr lang="en-US" altLang="zh-CN" sz="1600" b="0" dirty="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69" name="Text Box 58"/>
              <p:cNvSpPr txBox="1">
                <a:spLocks noChangeArrowheads="1"/>
              </p:cNvSpPr>
              <p:nvPr/>
            </p:nvSpPr>
            <p:spPr bwMode="auto">
              <a:xfrm>
                <a:off x="2354681" y="5454465"/>
                <a:ext cx="5004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r>
                  <a:rPr lang="en-US" altLang="zh-CN" sz="1600" b="0" dirty="0" smtClean="0">
                    <a:solidFill>
                      <a:schemeClr val="tx1">
                        <a:lumMod val="65000"/>
                        <a:lumOff val="35000"/>
                      </a:schemeClr>
                    </a:solidFill>
                    <a:latin typeface="Calibri" panose="020F0502020204030204" pitchFamily="34" charset="0"/>
                    <a:ea typeface="华文楷体" panose="02010600040101010101" pitchFamily="2" charset="-122"/>
                  </a:rPr>
                  <a:t>HA</a:t>
                </a:r>
                <a:r>
                  <a:rPr lang="en-US" altLang="zh-CN" sz="1600" b="0" baseline="-25000" dirty="0" smtClean="0">
                    <a:solidFill>
                      <a:schemeClr val="tx1">
                        <a:lumMod val="65000"/>
                        <a:lumOff val="35000"/>
                      </a:schemeClr>
                    </a:solidFill>
                    <a:latin typeface="Calibri" panose="020F0502020204030204" pitchFamily="34" charset="0"/>
                    <a:ea typeface="华文楷体" panose="02010600040101010101" pitchFamily="2" charset="-122"/>
                  </a:rPr>
                  <a:t>2</a:t>
                </a:r>
                <a:endParaRPr lang="en-US" altLang="zh-CN" sz="1600" b="0" dirty="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71" name="Line 59"/>
              <p:cNvSpPr>
                <a:spLocks noChangeShapeType="1"/>
              </p:cNvSpPr>
              <p:nvPr/>
            </p:nvSpPr>
            <p:spPr bwMode="auto">
              <a:xfrm>
                <a:off x="947531" y="4437569"/>
                <a:ext cx="190500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Calibri" panose="020F0502020204030204" pitchFamily="34" charset="0"/>
                  <a:ea typeface="华文楷体" panose="02010600040101010101" pitchFamily="2" charset="-122"/>
                </a:endParaRPr>
              </a:p>
            </p:txBody>
          </p:sp>
          <p:sp>
            <p:nvSpPr>
              <p:cNvPr id="73" name="Line 60"/>
              <p:cNvSpPr>
                <a:spLocks noChangeShapeType="1"/>
              </p:cNvSpPr>
              <p:nvPr/>
            </p:nvSpPr>
            <p:spPr bwMode="auto">
              <a:xfrm flipV="1">
                <a:off x="6052931" y="5779721"/>
                <a:ext cx="2714590" cy="9574"/>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Calibri" panose="020F0502020204030204" pitchFamily="34" charset="0"/>
                  <a:ea typeface="华文楷体" panose="02010600040101010101" pitchFamily="2" charset="-122"/>
                </a:endParaRPr>
              </a:p>
            </p:txBody>
          </p:sp>
          <p:sp>
            <p:nvSpPr>
              <p:cNvPr id="74" name="Text Box 61"/>
              <p:cNvSpPr txBox="1">
                <a:spLocks noChangeArrowheads="1"/>
              </p:cNvSpPr>
              <p:nvPr/>
            </p:nvSpPr>
            <p:spPr bwMode="auto">
              <a:xfrm>
                <a:off x="6092076" y="5454465"/>
                <a:ext cx="5004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r>
                  <a:rPr lang="en-US" altLang="zh-CN" sz="1600" b="0" dirty="0" smtClean="0">
                    <a:solidFill>
                      <a:schemeClr val="tx1">
                        <a:lumMod val="65000"/>
                        <a:lumOff val="35000"/>
                      </a:schemeClr>
                    </a:solidFill>
                    <a:latin typeface="Calibri" panose="020F0502020204030204" pitchFamily="34" charset="0"/>
                    <a:ea typeface="华文楷体" panose="02010600040101010101" pitchFamily="2" charset="-122"/>
                  </a:rPr>
                  <a:t>HA</a:t>
                </a:r>
                <a:r>
                  <a:rPr lang="en-US" altLang="zh-CN" sz="1600" b="0" baseline="-25000" dirty="0" smtClean="0">
                    <a:solidFill>
                      <a:schemeClr val="tx1">
                        <a:lumMod val="65000"/>
                        <a:lumOff val="35000"/>
                      </a:schemeClr>
                    </a:solidFill>
                    <a:latin typeface="Calibri" panose="020F0502020204030204" pitchFamily="34" charset="0"/>
                    <a:ea typeface="华文楷体" panose="02010600040101010101" pitchFamily="2" charset="-122"/>
                  </a:rPr>
                  <a:t>5</a:t>
                </a:r>
                <a:endParaRPr lang="en-US" altLang="zh-CN" sz="1600" b="0" dirty="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82" name="Text Box 62"/>
              <p:cNvSpPr txBox="1">
                <a:spLocks noChangeArrowheads="1"/>
              </p:cNvSpPr>
              <p:nvPr/>
            </p:nvSpPr>
            <p:spPr bwMode="auto">
              <a:xfrm>
                <a:off x="8107157" y="5286705"/>
                <a:ext cx="5004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r>
                  <a:rPr lang="en-US" altLang="zh-CN" sz="1600" b="0" dirty="0" smtClean="0">
                    <a:solidFill>
                      <a:schemeClr val="tx1">
                        <a:lumMod val="65000"/>
                        <a:lumOff val="35000"/>
                      </a:schemeClr>
                    </a:solidFill>
                    <a:latin typeface="Calibri" panose="020F0502020204030204" pitchFamily="34" charset="0"/>
                    <a:ea typeface="华文楷体" panose="02010600040101010101" pitchFamily="2" charset="-122"/>
                  </a:rPr>
                  <a:t>HA</a:t>
                </a:r>
                <a:r>
                  <a:rPr lang="en-US" altLang="zh-CN" sz="1600" b="0" baseline="-25000" dirty="0" smtClean="0">
                    <a:solidFill>
                      <a:schemeClr val="tx1">
                        <a:lumMod val="65000"/>
                        <a:lumOff val="35000"/>
                      </a:schemeClr>
                    </a:solidFill>
                    <a:latin typeface="Calibri" panose="020F0502020204030204" pitchFamily="34" charset="0"/>
                    <a:ea typeface="华文楷体" panose="02010600040101010101" pitchFamily="2" charset="-122"/>
                  </a:rPr>
                  <a:t>6</a:t>
                </a:r>
                <a:endParaRPr lang="en-US" altLang="zh-CN" sz="1600" b="0" dirty="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83" name="Text Box 63"/>
              <p:cNvSpPr txBox="1">
                <a:spLocks noChangeArrowheads="1"/>
              </p:cNvSpPr>
              <p:nvPr/>
            </p:nvSpPr>
            <p:spPr bwMode="auto">
              <a:xfrm>
                <a:off x="6116757" y="4461551"/>
                <a:ext cx="41069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r>
                  <a:rPr lang="en-US" altLang="zh-CN" sz="1600" b="0" dirty="0">
                    <a:solidFill>
                      <a:schemeClr val="tx1">
                        <a:lumMod val="65000"/>
                        <a:lumOff val="35000"/>
                      </a:schemeClr>
                    </a:solidFill>
                    <a:latin typeface="Calibri" panose="020F0502020204030204" pitchFamily="34" charset="0"/>
                    <a:ea typeface="华文楷体" panose="02010600040101010101" pitchFamily="2" charset="-122"/>
                  </a:rPr>
                  <a:t>IP</a:t>
                </a:r>
                <a:r>
                  <a:rPr lang="en-US" altLang="zh-CN" sz="1600" b="0" baseline="-25000" dirty="0">
                    <a:solidFill>
                      <a:schemeClr val="tx1">
                        <a:lumMod val="65000"/>
                        <a:lumOff val="35000"/>
                      </a:schemeClr>
                    </a:solidFill>
                    <a:latin typeface="Calibri" panose="020F0502020204030204" pitchFamily="34" charset="0"/>
                    <a:ea typeface="华文楷体" panose="02010600040101010101" pitchFamily="2" charset="-122"/>
                  </a:rPr>
                  <a:t>6</a:t>
                </a:r>
                <a:endParaRPr lang="en-US" altLang="zh-CN" sz="1600" b="0" dirty="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87" name="AutoShape 66"/>
              <p:cNvSpPr>
                <a:spLocks noChangeArrowheads="1"/>
              </p:cNvSpPr>
              <p:nvPr/>
            </p:nvSpPr>
            <p:spPr bwMode="auto">
              <a:xfrm>
                <a:off x="2776331" y="4085144"/>
                <a:ext cx="685800" cy="609600"/>
              </a:xfrm>
              <a:prstGeom prst="cube">
                <a:avLst>
                  <a:gd name="adj" fmla="val 2500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endParaRPr kumimoji="0" lang="zh-CN" altLang="en-US" sz="1600" b="0">
                  <a:solidFill>
                    <a:srgbClr val="000000"/>
                  </a:solidFill>
                  <a:latin typeface="Calibri" panose="020F0502020204030204" pitchFamily="34" charset="0"/>
                  <a:ea typeface="华文楷体" panose="02010600040101010101" pitchFamily="2" charset="-122"/>
                </a:endParaRPr>
              </a:p>
            </p:txBody>
          </p:sp>
          <p:sp>
            <p:nvSpPr>
              <p:cNvPr id="88" name="Text Box 67"/>
              <p:cNvSpPr txBox="1">
                <a:spLocks noChangeArrowheads="1"/>
              </p:cNvSpPr>
              <p:nvPr/>
            </p:nvSpPr>
            <p:spPr bwMode="auto">
              <a:xfrm>
                <a:off x="2992277" y="3834869"/>
                <a:ext cx="36580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r>
                  <a:rPr lang="en-US" altLang="zh-CN" sz="1600" b="0" dirty="0" smtClean="0">
                    <a:solidFill>
                      <a:schemeClr val="tx1">
                        <a:lumMod val="65000"/>
                        <a:lumOff val="35000"/>
                      </a:schemeClr>
                    </a:solidFill>
                    <a:latin typeface="Calibri" panose="020F0502020204030204" pitchFamily="34" charset="0"/>
                    <a:ea typeface="华文楷体" panose="02010600040101010101" pitchFamily="2" charset="-122"/>
                  </a:rPr>
                  <a:t>R</a:t>
                </a:r>
                <a:r>
                  <a:rPr lang="en-US" altLang="zh-CN" sz="1600" b="0" baseline="-25000" dirty="0" smtClean="0">
                    <a:solidFill>
                      <a:schemeClr val="tx1">
                        <a:lumMod val="65000"/>
                        <a:lumOff val="35000"/>
                      </a:schemeClr>
                    </a:solidFill>
                    <a:latin typeface="Calibri" panose="020F0502020204030204" pitchFamily="34" charset="0"/>
                    <a:ea typeface="华文楷体" panose="02010600040101010101" pitchFamily="2" charset="-122"/>
                  </a:rPr>
                  <a:t>1</a:t>
                </a:r>
                <a:endParaRPr lang="en-US" altLang="zh-CN" sz="1600" b="0" dirty="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91" name="Text Box 75"/>
              <p:cNvSpPr txBox="1">
                <a:spLocks noChangeArrowheads="1"/>
              </p:cNvSpPr>
              <p:nvPr/>
            </p:nvSpPr>
            <p:spPr bwMode="auto">
              <a:xfrm>
                <a:off x="3407536" y="4486365"/>
                <a:ext cx="41069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r>
                  <a:rPr lang="en-US" altLang="zh-CN" sz="1600" b="0" dirty="0">
                    <a:solidFill>
                      <a:schemeClr val="tx1">
                        <a:lumMod val="65000"/>
                        <a:lumOff val="35000"/>
                      </a:schemeClr>
                    </a:solidFill>
                    <a:latin typeface="Calibri" panose="020F0502020204030204" pitchFamily="34" charset="0"/>
                    <a:ea typeface="华文楷体" panose="02010600040101010101" pitchFamily="2" charset="-122"/>
                  </a:rPr>
                  <a:t>IP</a:t>
                </a:r>
                <a:r>
                  <a:rPr lang="en-US" altLang="zh-CN" sz="1600" b="0" baseline="-25000" dirty="0">
                    <a:solidFill>
                      <a:schemeClr val="tx1">
                        <a:lumMod val="65000"/>
                        <a:lumOff val="35000"/>
                      </a:schemeClr>
                    </a:solidFill>
                    <a:latin typeface="Calibri" panose="020F0502020204030204" pitchFamily="34" charset="0"/>
                    <a:ea typeface="华文楷体" panose="02010600040101010101" pitchFamily="2" charset="-122"/>
                  </a:rPr>
                  <a:t>4</a:t>
                </a:r>
                <a:endParaRPr lang="en-US" altLang="zh-CN" sz="1600" b="0" dirty="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92" name="Text Box 76"/>
              <p:cNvSpPr txBox="1">
                <a:spLocks noChangeArrowheads="1"/>
              </p:cNvSpPr>
              <p:nvPr/>
            </p:nvSpPr>
            <p:spPr bwMode="auto">
              <a:xfrm>
                <a:off x="2444801" y="4510658"/>
                <a:ext cx="41069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r>
                  <a:rPr lang="en-US" altLang="zh-CN" sz="1600" b="0" dirty="0">
                    <a:solidFill>
                      <a:schemeClr val="tx1">
                        <a:lumMod val="65000"/>
                        <a:lumOff val="35000"/>
                      </a:schemeClr>
                    </a:solidFill>
                    <a:latin typeface="Calibri" panose="020F0502020204030204" pitchFamily="34" charset="0"/>
                    <a:ea typeface="华文楷体" panose="02010600040101010101" pitchFamily="2" charset="-122"/>
                  </a:rPr>
                  <a:t>IP</a:t>
                </a:r>
                <a:r>
                  <a:rPr lang="en-US" altLang="zh-CN" sz="1600" b="0" baseline="-25000" dirty="0">
                    <a:solidFill>
                      <a:schemeClr val="tx1">
                        <a:lumMod val="65000"/>
                        <a:lumOff val="35000"/>
                      </a:schemeClr>
                    </a:solidFill>
                    <a:latin typeface="Calibri" panose="020F0502020204030204" pitchFamily="34" charset="0"/>
                    <a:ea typeface="华文楷体" panose="02010600040101010101" pitchFamily="2" charset="-122"/>
                  </a:rPr>
                  <a:t>3</a:t>
                </a:r>
                <a:endParaRPr lang="en-US" altLang="zh-CN" sz="1600" b="0" dirty="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93" name="Line 77"/>
              <p:cNvSpPr>
                <a:spLocks noChangeShapeType="1"/>
              </p:cNvSpPr>
              <p:nvPr/>
            </p:nvSpPr>
            <p:spPr bwMode="auto">
              <a:xfrm>
                <a:off x="3385931" y="4437569"/>
                <a:ext cx="205740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Calibri" panose="020F0502020204030204" pitchFamily="34" charset="0"/>
                  <a:ea typeface="华文楷体" panose="02010600040101010101" pitchFamily="2" charset="-122"/>
                </a:endParaRPr>
              </a:p>
            </p:txBody>
          </p:sp>
          <p:sp>
            <p:nvSpPr>
              <p:cNvPr id="94" name="AutoShape 78"/>
              <p:cNvSpPr>
                <a:spLocks noChangeArrowheads="1"/>
              </p:cNvSpPr>
              <p:nvPr/>
            </p:nvSpPr>
            <p:spPr bwMode="auto">
              <a:xfrm>
                <a:off x="5441744" y="4056569"/>
                <a:ext cx="685800" cy="609600"/>
              </a:xfrm>
              <a:prstGeom prst="cube">
                <a:avLst>
                  <a:gd name="adj" fmla="val 2500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endParaRPr kumimoji="0" lang="zh-CN" altLang="en-US" sz="1600" b="0">
                  <a:solidFill>
                    <a:srgbClr val="000000"/>
                  </a:solidFill>
                  <a:latin typeface="Calibri" panose="020F0502020204030204" pitchFamily="34" charset="0"/>
                  <a:ea typeface="华文楷体" panose="02010600040101010101" pitchFamily="2" charset="-122"/>
                </a:endParaRPr>
              </a:p>
            </p:txBody>
          </p:sp>
          <p:sp>
            <p:nvSpPr>
              <p:cNvPr id="95" name="Line 79"/>
              <p:cNvSpPr>
                <a:spLocks noChangeShapeType="1"/>
              </p:cNvSpPr>
              <p:nvPr/>
            </p:nvSpPr>
            <p:spPr bwMode="auto">
              <a:xfrm flipV="1">
                <a:off x="6052931" y="4434544"/>
                <a:ext cx="2054226" cy="3025"/>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Calibri" panose="020F0502020204030204" pitchFamily="34" charset="0"/>
                  <a:ea typeface="华文楷体" panose="02010600040101010101" pitchFamily="2" charset="-122"/>
                </a:endParaRPr>
              </a:p>
            </p:txBody>
          </p:sp>
          <p:sp>
            <p:nvSpPr>
              <p:cNvPr id="96" name="Text Box 80"/>
              <p:cNvSpPr txBox="1">
                <a:spLocks noChangeArrowheads="1"/>
              </p:cNvSpPr>
              <p:nvPr/>
            </p:nvSpPr>
            <p:spPr bwMode="auto">
              <a:xfrm>
                <a:off x="5087215" y="4475285"/>
                <a:ext cx="41069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r>
                  <a:rPr lang="en-US" altLang="zh-CN" sz="1600" b="0" dirty="0">
                    <a:solidFill>
                      <a:schemeClr val="tx1">
                        <a:lumMod val="65000"/>
                        <a:lumOff val="35000"/>
                      </a:schemeClr>
                    </a:solidFill>
                    <a:latin typeface="Calibri" panose="020F0502020204030204" pitchFamily="34" charset="0"/>
                    <a:ea typeface="华文楷体" panose="02010600040101010101" pitchFamily="2" charset="-122"/>
                  </a:rPr>
                  <a:t>IP</a:t>
                </a:r>
                <a:r>
                  <a:rPr lang="en-US" altLang="zh-CN" sz="1600" b="0" baseline="-25000" dirty="0">
                    <a:solidFill>
                      <a:schemeClr val="tx1">
                        <a:lumMod val="65000"/>
                        <a:lumOff val="35000"/>
                      </a:schemeClr>
                    </a:solidFill>
                    <a:latin typeface="Calibri" panose="020F0502020204030204" pitchFamily="34" charset="0"/>
                    <a:ea typeface="华文楷体" panose="02010600040101010101" pitchFamily="2" charset="-122"/>
                  </a:rPr>
                  <a:t>5</a:t>
                </a:r>
                <a:endParaRPr lang="en-US" altLang="zh-CN" sz="1600" b="0" dirty="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97" name="Line 81"/>
              <p:cNvSpPr>
                <a:spLocks noChangeShapeType="1"/>
              </p:cNvSpPr>
              <p:nvPr/>
            </p:nvSpPr>
            <p:spPr bwMode="auto">
              <a:xfrm>
                <a:off x="3462131" y="5789295"/>
                <a:ext cx="190500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Calibri" panose="020F0502020204030204" pitchFamily="34" charset="0"/>
                  <a:ea typeface="华文楷体" panose="02010600040101010101" pitchFamily="2" charset="-122"/>
                </a:endParaRPr>
              </a:p>
            </p:txBody>
          </p:sp>
          <p:sp>
            <p:nvSpPr>
              <p:cNvPr id="98" name="Freeform 82"/>
              <p:cNvSpPr>
                <a:spLocks/>
              </p:cNvSpPr>
              <p:nvPr/>
            </p:nvSpPr>
            <p:spPr bwMode="auto">
              <a:xfrm flipH="1">
                <a:off x="6030705" y="5498822"/>
                <a:ext cx="586509" cy="290474"/>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Lst>
                <a:ahLst/>
                <a:cxnLst>
                  <a:cxn ang="T6">
                    <a:pos x="T0" y="T1"/>
                  </a:cxn>
                  <a:cxn ang="T7">
                    <a:pos x="T2" y="T3"/>
                  </a:cxn>
                  <a:cxn ang="T8">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Calibri" panose="020F0502020204030204" pitchFamily="34" charset="0"/>
                  <a:ea typeface="华文楷体" panose="02010600040101010101" pitchFamily="2" charset="-122"/>
                </a:endParaRPr>
              </a:p>
            </p:txBody>
          </p:sp>
          <p:sp>
            <p:nvSpPr>
              <p:cNvPr id="99" name="Freeform 83"/>
              <p:cNvSpPr>
                <a:spLocks/>
              </p:cNvSpPr>
              <p:nvPr/>
            </p:nvSpPr>
            <p:spPr bwMode="auto">
              <a:xfrm flipH="1">
                <a:off x="3343068" y="5489932"/>
                <a:ext cx="473591" cy="300950"/>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Lst>
                <a:ahLst/>
                <a:cxnLst>
                  <a:cxn ang="T6">
                    <a:pos x="T0" y="T1"/>
                  </a:cxn>
                  <a:cxn ang="T7">
                    <a:pos x="T2" y="T3"/>
                  </a:cxn>
                  <a:cxn ang="T8">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Calibri" panose="020F0502020204030204" pitchFamily="34" charset="0"/>
                  <a:ea typeface="华文楷体" panose="02010600040101010101" pitchFamily="2" charset="-122"/>
                </a:endParaRPr>
              </a:p>
            </p:txBody>
          </p:sp>
          <p:sp>
            <p:nvSpPr>
              <p:cNvPr id="100" name="Text Box 84"/>
              <p:cNvSpPr txBox="1">
                <a:spLocks noChangeArrowheads="1"/>
              </p:cNvSpPr>
              <p:nvPr/>
            </p:nvSpPr>
            <p:spPr bwMode="auto">
              <a:xfrm>
                <a:off x="5642790" y="3786057"/>
                <a:ext cx="36580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r>
                  <a:rPr lang="en-US" altLang="zh-CN" sz="1600" b="0" dirty="0" smtClean="0">
                    <a:solidFill>
                      <a:schemeClr val="tx1">
                        <a:lumMod val="65000"/>
                        <a:lumOff val="35000"/>
                      </a:schemeClr>
                    </a:solidFill>
                    <a:latin typeface="Calibri" panose="020F0502020204030204" pitchFamily="34" charset="0"/>
                    <a:ea typeface="华文楷体" panose="02010600040101010101" pitchFamily="2" charset="-122"/>
                  </a:rPr>
                  <a:t>R</a:t>
                </a:r>
                <a:r>
                  <a:rPr lang="en-US" altLang="zh-CN" sz="1600" b="0" baseline="-25000" dirty="0" smtClean="0">
                    <a:solidFill>
                      <a:schemeClr val="tx1">
                        <a:lumMod val="65000"/>
                        <a:lumOff val="35000"/>
                      </a:schemeClr>
                    </a:solidFill>
                    <a:latin typeface="Calibri" panose="020F0502020204030204" pitchFamily="34" charset="0"/>
                    <a:ea typeface="华文楷体" panose="02010600040101010101" pitchFamily="2" charset="-122"/>
                  </a:rPr>
                  <a:t>2</a:t>
                </a:r>
                <a:endParaRPr lang="en-US" altLang="zh-CN" sz="1600" b="0" dirty="0">
                  <a:solidFill>
                    <a:schemeClr val="tx1">
                      <a:lumMod val="65000"/>
                      <a:lumOff val="35000"/>
                    </a:schemeClr>
                  </a:solidFill>
                  <a:latin typeface="Calibri" panose="020F0502020204030204" pitchFamily="34" charset="0"/>
                  <a:ea typeface="华文楷体" panose="02010600040101010101" pitchFamily="2" charset="-122"/>
                </a:endParaRPr>
              </a:p>
            </p:txBody>
          </p:sp>
          <p:grpSp>
            <p:nvGrpSpPr>
              <p:cNvPr id="142" name="Group 95"/>
              <p:cNvGrpSpPr>
                <a:grpSpLocks/>
              </p:cNvGrpSpPr>
              <p:nvPr/>
            </p:nvGrpSpPr>
            <p:grpSpPr bwMode="auto">
              <a:xfrm>
                <a:off x="335958" y="3314881"/>
                <a:ext cx="685800" cy="1447800"/>
                <a:chOff x="672" y="528"/>
                <a:chExt cx="432" cy="912"/>
              </a:xfrm>
            </p:grpSpPr>
            <p:sp>
              <p:nvSpPr>
                <p:cNvPr id="143" name="AutoShape 96"/>
                <p:cNvSpPr>
                  <a:spLocks noChangeArrowheads="1"/>
                </p:cNvSpPr>
                <p:nvPr/>
              </p:nvSpPr>
              <p:spPr bwMode="auto">
                <a:xfrm>
                  <a:off x="672" y="1008"/>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ea typeface="黑体" panose="02010609060101010101" pitchFamily="49" charset="-122"/>
                    </a:defRPr>
                  </a:lvl1pPr>
                  <a:lvl2pPr marL="742950" indent="-285750">
                    <a:defRPr sz="2800">
                      <a:solidFill>
                        <a:schemeClr val="tx1"/>
                      </a:solidFill>
                      <a:latin typeface="Tahoma" panose="020B0604030504040204" pitchFamily="34" charset="0"/>
                      <a:ea typeface="黑体" panose="02010609060101010101" pitchFamily="49" charset="-122"/>
                    </a:defRPr>
                  </a:lvl2pPr>
                  <a:lvl3pPr marL="1143000" indent="-228600">
                    <a:defRPr sz="2800">
                      <a:solidFill>
                        <a:schemeClr val="tx1"/>
                      </a:solidFill>
                      <a:latin typeface="Tahoma" panose="020B0604030504040204" pitchFamily="34" charset="0"/>
                      <a:ea typeface="黑体" panose="02010609060101010101" pitchFamily="49" charset="-122"/>
                    </a:defRPr>
                  </a:lvl3pPr>
                  <a:lvl4pPr marL="1600200" indent="-228600">
                    <a:defRPr sz="2800">
                      <a:solidFill>
                        <a:schemeClr val="tx1"/>
                      </a:solidFill>
                      <a:latin typeface="Tahoma" panose="020B0604030504040204" pitchFamily="34" charset="0"/>
                      <a:ea typeface="黑体" panose="02010609060101010101" pitchFamily="49" charset="-122"/>
                    </a:defRPr>
                  </a:lvl4pPr>
                  <a:lvl5pPr marL="2057400" indent="-22860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fontAlgn="base">
                    <a:spcBef>
                      <a:spcPct val="0"/>
                    </a:spcBef>
                    <a:spcAft>
                      <a:spcPct val="0"/>
                    </a:spcAft>
                  </a:pPr>
                  <a:endParaRPr lang="zh-CN" altLang="en-US" smtClean="0">
                    <a:solidFill>
                      <a:srgbClr val="000000"/>
                    </a:solidFill>
                  </a:endParaRPr>
                </a:p>
              </p:txBody>
            </p:sp>
            <p:sp>
              <p:nvSpPr>
                <p:cNvPr id="144" name="AutoShape 97"/>
                <p:cNvSpPr>
                  <a:spLocks noChangeArrowheads="1"/>
                </p:cNvSpPr>
                <p:nvPr/>
              </p:nvSpPr>
              <p:spPr bwMode="auto">
                <a:xfrm>
                  <a:off x="672" y="720"/>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ea typeface="黑体" panose="02010609060101010101" pitchFamily="49" charset="-122"/>
                    </a:defRPr>
                  </a:lvl1pPr>
                  <a:lvl2pPr marL="742950" indent="-285750">
                    <a:defRPr sz="2800">
                      <a:solidFill>
                        <a:schemeClr val="tx1"/>
                      </a:solidFill>
                      <a:latin typeface="Tahoma" panose="020B0604030504040204" pitchFamily="34" charset="0"/>
                      <a:ea typeface="黑体" panose="02010609060101010101" pitchFamily="49" charset="-122"/>
                    </a:defRPr>
                  </a:lvl2pPr>
                  <a:lvl3pPr marL="1143000" indent="-228600">
                    <a:defRPr sz="2800">
                      <a:solidFill>
                        <a:schemeClr val="tx1"/>
                      </a:solidFill>
                      <a:latin typeface="Tahoma" panose="020B0604030504040204" pitchFamily="34" charset="0"/>
                      <a:ea typeface="黑体" panose="02010609060101010101" pitchFamily="49" charset="-122"/>
                    </a:defRPr>
                  </a:lvl3pPr>
                  <a:lvl4pPr marL="1600200" indent="-228600">
                    <a:defRPr sz="2800">
                      <a:solidFill>
                        <a:schemeClr val="tx1"/>
                      </a:solidFill>
                      <a:latin typeface="Tahoma" panose="020B0604030504040204" pitchFamily="34" charset="0"/>
                      <a:ea typeface="黑体" panose="02010609060101010101" pitchFamily="49" charset="-122"/>
                    </a:defRPr>
                  </a:lvl4pPr>
                  <a:lvl5pPr marL="2057400" indent="-22860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fontAlgn="base">
                    <a:spcBef>
                      <a:spcPct val="0"/>
                    </a:spcBef>
                    <a:spcAft>
                      <a:spcPct val="0"/>
                    </a:spcAft>
                  </a:pPr>
                  <a:endParaRPr lang="zh-CN" altLang="en-US" smtClean="0">
                    <a:solidFill>
                      <a:srgbClr val="000000"/>
                    </a:solidFill>
                  </a:endParaRPr>
                </a:p>
              </p:txBody>
            </p:sp>
            <p:sp>
              <p:nvSpPr>
                <p:cNvPr id="145" name="AutoShape 98"/>
                <p:cNvSpPr>
                  <a:spLocks noChangeArrowheads="1"/>
                </p:cNvSpPr>
                <p:nvPr/>
              </p:nvSpPr>
              <p:spPr bwMode="auto">
                <a:xfrm>
                  <a:off x="672" y="528"/>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ea typeface="黑体" panose="02010609060101010101" pitchFamily="49" charset="-122"/>
                    </a:defRPr>
                  </a:lvl1pPr>
                  <a:lvl2pPr marL="742950" indent="-285750">
                    <a:defRPr sz="2800">
                      <a:solidFill>
                        <a:schemeClr val="tx1"/>
                      </a:solidFill>
                      <a:latin typeface="Tahoma" panose="020B0604030504040204" pitchFamily="34" charset="0"/>
                      <a:ea typeface="黑体" panose="02010609060101010101" pitchFamily="49" charset="-122"/>
                    </a:defRPr>
                  </a:lvl2pPr>
                  <a:lvl3pPr marL="1143000" indent="-228600">
                    <a:defRPr sz="2800">
                      <a:solidFill>
                        <a:schemeClr val="tx1"/>
                      </a:solidFill>
                      <a:latin typeface="Tahoma" panose="020B0604030504040204" pitchFamily="34" charset="0"/>
                      <a:ea typeface="黑体" panose="02010609060101010101" pitchFamily="49" charset="-122"/>
                    </a:defRPr>
                  </a:lvl3pPr>
                  <a:lvl4pPr marL="1600200" indent="-228600">
                    <a:defRPr sz="2800">
                      <a:solidFill>
                        <a:schemeClr val="tx1"/>
                      </a:solidFill>
                      <a:latin typeface="Tahoma" panose="020B0604030504040204" pitchFamily="34" charset="0"/>
                      <a:ea typeface="黑体" panose="02010609060101010101" pitchFamily="49" charset="-122"/>
                    </a:defRPr>
                  </a:lvl4pPr>
                  <a:lvl5pPr marL="2057400" indent="-22860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fontAlgn="base">
                    <a:spcBef>
                      <a:spcPct val="0"/>
                    </a:spcBef>
                    <a:spcAft>
                      <a:spcPct val="0"/>
                    </a:spcAft>
                  </a:pPr>
                  <a:endParaRPr lang="zh-CN" altLang="en-US" smtClean="0">
                    <a:solidFill>
                      <a:srgbClr val="000000"/>
                    </a:solidFill>
                  </a:endParaRPr>
                </a:p>
              </p:txBody>
            </p:sp>
          </p:grpSp>
          <p:sp>
            <p:nvSpPr>
              <p:cNvPr id="48" name="Text Box 54"/>
              <p:cNvSpPr txBox="1">
                <a:spLocks noChangeArrowheads="1"/>
              </p:cNvSpPr>
              <p:nvPr/>
            </p:nvSpPr>
            <p:spPr bwMode="auto">
              <a:xfrm>
                <a:off x="411002" y="4354017"/>
                <a:ext cx="41069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r>
                  <a:rPr lang="en-US" altLang="zh-CN" sz="1600" b="0" dirty="0">
                    <a:solidFill>
                      <a:schemeClr val="tx1">
                        <a:lumMod val="65000"/>
                        <a:lumOff val="35000"/>
                      </a:schemeClr>
                    </a:solidFill>
                    <a:latin typeface="Calibri" panose="020F0502020204030204" pitchFamily="34" charset="0"/>
                    <a:ea typeface="华文楷体" panose="02010600040101010101" pitchFamily="2" charset="-122"/>
                  </a:rPr>
                  <a:t>IP</a:t>
                </a:r>
                <a:r>
                  <a:rPr lang="en-US" altLang="zh-CN" sz="1600" b="0" baseline="-25000" dirty="0">
                    <a:solidFill>
                      <a:schemeClr val="tx1">
                        <a:lumMod val="65000"/>
                        <a:lumOff val="35000"/>
                      </a:schemeClr>
                    </a:solidFill>
                    <a:latin typeface="Calibri" panose="020F0502020204030204" pitchFamily="34" charset="0"/>
                    <a:ea typeface="华文楷体" panose="02010600040101010101" pitchFamily="2" charset="-122"/>
                  </a:rPr>
                  <a:t>1</a:t>
                </a:r>
                <a:endParaRPr lang="en-US" altLang="zh-CN" sz="1600" b="0" dirty="0">
                  <a:solidFill>
                    <a:schemeClr val="tx1">
                      <a:lumMod val="65000"/>
                      <a:lumOff val="35000"/>
                    </a:schemeClr>
                  </a:solidFill>
                  <a:latin typeface="Calibri" panose="020F0502020204030204" pitchFamily="34" charset="0"/>
                  <a:ea typeface="华文楷体" panose="02010600040101010101" pitchFamily="2" charset="-122"/>
                </a:endParaRPr>
              </a:p>
            </p:txBody>
          </p:sp>
          <p:grpSp>
            <p:nvGrpSpPr>
              <p:cNvPr id="146" name="Group 95"/>
              <p:cNvGrpSpPr>
                <a:grpSpLocks/>
              </p:cNvGrpSpPr>
              <p:nvPr/>
            </p:nvGrpSpPr>
            <p:grpSpPr bwMode="auto">
              <a:xfrm>
                <a:off x="8083829" y="3125942"/>
                <a:ext cx="685800" cy="1447800"/>
                <a:chOff x="672" y="528"/>
                <a:chExt cx="432" cy="912"/>
              </a:xfrm>
            </p:grpSpPr>
            <p:sp>
              <p:nvSpPr>
                <p:cNvPr id="147" name="AutoShape 96"/>
                <p:cNvSpPr>
                  <a:spLocks noChangeArrowheads="1"/>
                </p:cNvSpPr>
                <p:nvPr/>
              </p:nvSpPr>
              <p:spPr bwMode="auto">
                <a:xfrm>
                  <a:off x="672" y="1008"/>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ea typeface="黑体" panose="02010609060101010101" pitchFamily="49" charset="-122"/>
                    </a:defRPr>
                  </a:lvl1pPr>
                  <a:lvl2pPr marL="742950" indent="-285750">
                    <a:defRPr sz="2800">
                      <a:solidFill>
                        <a:schemeClr val="tx1"/>
                      </a:solidFill>
                      <a:latin typeface="Tahoma" panose="020B0604030504040204" pitchFamily="34" charset="0"/>
                      <a:ea typeface="黑体" panose="02010609060101010101" pitchFamily="49" charset="-122"/>
                    </a:defRPr>
                  </a:lvl2pPr>
                  <a:lvl3pPr marL="1143000" indent="-228600">
                    <a:defRPr sz="2800">
                      <a:solidFill>
                        <a:schemeClr val="tx1"/>
                      </a:solidFill>
                      <a:latin typeface="Tahoma" panose="020B0604030504040204" pitchFamily="34" charset="0"/>
                      <a:ea typeface="黑体" panose="02010609060101010101" pitchFamily="49" charset="-122"/>
                    </a:defRPr>
                  </a:lvl3pPr>
                  <a:lvl4pPr marL="1600200" indent="-228600">
                    <a:defRPr sz="2800">
                      <a:solidFill>
                        <a:schemeClr val="tx1"/>
                      </a:solidFill>
                      <a:latin typeface="Tahoma" panose="020B0604030504040204" pitchFamily="34" charset="0"/>
                      <a:ea typeface="黑体" panose="02010609060101010101" pitchFamily="49" charset="-122"/>
                    </a:defRPr>
                  </a:lvl4pPr>
                  <a:lvl5pPr marL="2057400" indent="-22860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fontAlgn="base">
                    <a:spcBef>
                      <a:spcPct val="0"/>
                    </a:spcBef>
                    <a:spcAft>
                      <a:spcPct val="0"/>
                    </a:spcAft>
                  </a:pPr>
                  <a:endParaRPr lang="zh-CN" altLang="en-US" smtClean="0">
                    <a:solidFill>
                      <a:srgbClr val="000000"/>
                    </a:solidFill>
                  </a:endParaRPr>
                </a:p>
              </p:txBody>
            </p:sp>
            <p:sp>
              <p:nvSpPr>
                <p:cNvPr id="148" name="AutoShape 97"/>
                <p:cNvSpPr>
                  <a:spLocks noChangeArrowheads="1"/>
                </p:cNvSpPr>
                <p:nvPr/>
              </p:nvSpPr>
              <p:spPr bwMode="auto">
                <a:xfrm>
                  <a:off x="672" y="720"/>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ea typeface="黑体" panose="02010609060101010101" pitchFamily="49" charset="-122"/>
                    </a:defRPr>
                  </a:lvl1pPr>
                  <a:lvl2pPr marL="742950" indent="-285750">
                    <a:defRPr sz="2800">
                      <a:solidFill>
                        <a:schemeClr val="tx1"/>
                      </a:solidFill>
                      <a:latin typeface="Tahoma" panose="020B0604030504040204" pitchFamily="34" charset="0"/>
                      <a:ea typeface="黑体" panose="02010609060101010101" pitchFamily="49" charset="-122"/>
                    </a:defRPr>
                  </a:lvl2pPr>
                  <a:lvl3pPr marL="1143000" indent="-228600">
                    <a:defRPr sz="2800">
                      <a:solidFill>
                        <a:schemeClr val="tx1"/>
                      </a:solidFill>
                      <a:latin typeface="Tahoma" panose="020B0604030504040204" pitchFamily="34" charset="0"/>
                      <a:ea typeface="黑体" panose="02010609060101010101" pitchFamily="49" charset="-122"/>
                    </a:defRPr>
                  </a:lvl3pPr>
                  <a:lvl4pPr marL="1600200" indent="-228600">
                    <a:defRPr sz="2800">
                      <a:solidFill>
                        <a:schemeClr val="tx1"/>
                      </a:solidFill>
                      <a:latin typeface="Tahoma" panose="020B0604030504040204" pitchFamily="34" charset="0"/>
                      <a:ea typeface="黑体" panose="02010609060101010101" pitchFamily="49" charset="-122"/>
                    </a:defRPr>
                  </a:lvl4pPr>
                  <a:lvl5pPr marL="2057400" indent="-22860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fontAlgn="base">
                    <a:spcBef>
                      <a:spcPct val="0"/>
                    </a:spcBef>
                    <a:spcAft>
                      <a:spcPct val="0"/>
                    </a:spcAft>
                  </a:pPr>
                  <a:endParaRPr lang="zh-CN" altLang="en-US" smtClean="0">
                    <a:solidFill>
                      <a:srgbClr val="000000"/>
                    </a:solidFill>
                  </a:endParaRPr>
                </a:p>
              </p:txBody>
            </p:sp>
            <p:sp>
              <p:nvSpPr>
                <p:cNvPr id="149" name="AutoShape 98"/>
                <p:cNvSpPr>
                  <a:spLocks noChangeArrowheads="1"/>
                </p:cNvSpPr>
                <p:nvPr/>
              </p:nvSpPr>
              <p:spPr bwMode="auto">
                <a:xfrm>
                  <a:off x="672" y="528"/>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ea typeface="黑体" panose="02010609060101010101" pitchFamily="49" charset="-122"/>
                    </a:defRPr>
                  </a:lvl1pPr>
                  <a:lvl2pPr marL="742950" indent="-285750">
                    <a:defRPr sz="2800">
                      <a:solidFill>
                        <a:schemeClr val="tx1"/>
                      </a:solidFill>
                      <a:latin typeface="Tahoma" panose="020B0604030504040204" pitchFamily="34" charset="0"/>
                      <a:ea typeface="黑体" panose="02010609060101010101" pitchFamily="49" charset="-122"/>
                    </a:defRPr>
                  </a:lvl2pPr>
                  <a:lvl3pPr marL="1143000" indent="-228600">
                    <a:defRPr sz="2800">
                      <a:solidFill>
                        <a:schemeClr val="tx1"/>
                      </a:solidFill>
                      <a:latin typeface="Tahoma" panose="020B0604030504040204" pitchFamily="34" charset="0"/>
                      <a:ea typeface="黑体" panose="02010609060101010101" pitchFamily="49" charset="-122"/>
                    </a:defRPr>
                  </a:lvl3pPr>
                  <a:lvl4pPr marL="1600200" indent="-228600">
                    <a:defRPr sz="2800">
                      <a:solidFill>
                        <a:schemeClr val="tx1"/>
                      </a:solidFill>
                      <a:latin typeface="Tahoma" panose="020B0604030504040204" pitchFamily="34" charset="0"/>
                      <a:ea typeface="黑体" panose="02010609060101010101" pitchFamily="49" charset="-122"/>
                    </a:defRPr>
                  </a:lvl4pPr>
                  <a:lvl5pPr marL="2057400" indent="-22860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fontAlgn="base">
                    <a:spcBef>
                      <a:spcPct val="0"/>
                    </a:spcBef>
                    <a:spcAft>
                      <a:spcPct val="0"/>
                    </a:spcAft>
                  </a:pPr>
                  <a:endParaRPr lang="zh-CN" altLang="en-US" smtClean="0">
                    <a:solidFill>
                      <a:srgbClr val="000000"/>
                    </a:solidFill>
                  </a:endParaRPr>
                </a:p>
              </p:txBody>
            </p:sp>
          </p:grpSp>
          <p:sp>
            <p:nvSpPr>
              <p:cNvPr id="90" name="Text Box 74"/>
              <p:cNvSpPr txBox="1">
                <a:spLocks noChangeArrowheads="1"/>
              </p:cNvSpPr>
              <p:nvPr/>
            </p:nvSpPr>
            <p:spPr bwMode="auto">
              <a:xfrm>
                <a:off x="8153402" y="4185308"/>
                <a:ext cx="41069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r>
                  <a:rPr lang="en-US" altLang="zh-CN" sz="1600" b="0" dirty="0">
                    <a:solidFill>
                      <a:schemeClr val="tx1">
                        <a:lumMod val="65000"/>
                        <a:lumOff val="35000"/>
                      </a:schemeClr>
                    </a:solidFill>
                    <a:latin typeface="Calibri" panose="020F0502020204030204" pitchFamily="34" charset="0"/>
                    <a:ea typeface="华文楷体" panose="02010600040101010101" pitchFamily="2" charset="-122"/>
                  </a:rPr>
                  <a:t>IP</a:t>
                </a:r>
                <a:r>
                  <a:rPr lang="en-US" altLang="zh-CN" sz="1600" b="0" baseline="-25000" dirty="0">
                    <a:solidFill>
                      <a:schemeClr val="tx1">
                        <a:lumMod val="65000"/>
                        <a:lumOff val="35000"/>
                      </a:schemeClr>
                    </a:solidFill>
                    <a:latin typeface="Calibri" panose="020F0502020204030204" pitchFamily="34" charset="0"/>
                    <a:ea typeface="华文楷体" panose="02010600040101010101" pitchFamily="2" charset="-122"/>
                  </a:rPr>
                  <a:t>2</a:t>
                </a:r>
                <a:endParaRPr lang="en-US" altLang="zh-CN" sz="1600" b="0" dirty="0">
                  <a:solidFill>
                    <a:schemeClr val="tx1">
                      <a:lumMod val="65000"/>
                      <a:lumOff val="35000"/>
                    </a:schemeClr>
                  </a:solidFill>
                  <a:latin typeface="Calibri" panose="020F0502020204030204" pitchFamily="34" charset="0"/>
                  <a:ea typeface="华文楷体" panose="02010600040101010101" pitchFamily="2" charset="-122"/>
                </a:endParaRPr>
              </a:p>
            </p:txBody>
          </p:sp>
        </p:grpSp>
        <p:sp>
          <p:nvSpPr>
            <p:cNvPr id="181" name="Text Box 38"/>
            <p:cNvSpPr txBox="1">
              <a:spLocks noChangeArrowheads="1"/>
            </p:cNvSpPr>
            <p:nvPr/>
          </p:nvSpPr>
          <p:spPr bwMode="auto">
            <a:xfrm>
              <a:off x="4474265" y="4969367"/>
              <a:ext cx="2031518" cy="400110"/>
            </a:xfrm>
            <a:prstGeom prst="rect">
              <a:avLst/>
            </a:prstGeom>
            <a:noFill/>
            <a:ln w="9525">
              <a:noFill/>
              <a:miter lim="800000"/>
              <a:headEnd/>
              <a:tailEnd/>
            </a:ln>
            <a:effectLst/>
          </p:spPr>
          <p:txBody>
            <a:bodyPr wrap="none">
              <a:spAutoFit/>
            </a:bodyPr>
            <a:lstStyle>
              <a:lvl1pPr>
                <a:defRPr sz="2800">
                  <a:solidFill>
                    <a:schemeClr val="tx1"/>
                  </a:solidFill>
                  <a:latin typeface="Tahoma" panose="020B0604030504040204" pitchFamily="34" charset="0"/>
                  <a:ea typeface="黑体" panose="02010609060101010101" pitchFamily="49" charset="-122"/>
                </a:defRPr>
              </a:lvl1pPr>
              <a:lvl2pPr marL="742950" indent="-285750">
                <a:defRPr sz="2800">
                  <a:solidFill>
                    <a:schemeClr val="tx1"/>
                  </a:solidFill>
                  <a:latin typeface="Tahoma" panose="020B0604030504040204" pitchFamily="34" charset="0"/>
                  <a:ea typeface="黑体" panose="02010609060101010101" pitchFamily="49" charset="-122"/>
                </a:defRPr>
              </a:lvl2pPr>
              <a:lvl3pPr marL="1143000" indent="-228600">
                <a:defRPr sz="2800">
                  <a:solidFill>
                    <a:schemeClr val="tx1"/>
                  </a:solidFill>
                  <a:latin typeface="Tahoma" panose="020B0604030504040204" pitchFamily="34" charset="0"/>
                  <a:ea typeface="黑体" panose="02010609060101010101" pitchFamily="49" charset="-122"/>
                </a:defRPr>
              </a:lvl3pPr>
              <a:lvl4pPr marL="1600200" indent="-228600">
                <a:defRPr sz="2800">
                  <a:solidFill>
                    <a:schemeClr val="tx1"/>
                  </a:solidFill>
                  <a:latin typeface="Tahoma" panose="020B0604030504040204" pitchFamily="34" charset="0"/>
                  <a:ea typeface="黑体" panose="02010609060101010101" pitchFamily="49" charset="-122"/>
                </a:defRPr>
              </a:lvl4pPr>
              <a:lvl5pPr marL="2057400" indent="-22860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fontAlgn="base">
                <a:spcBef>
                  <a:spcPct val="0"/>
                </a:spcBef>
                <a:spcAft>
                  <a:spcPct val="0"/>
                </a:spcAft>
              </a:pPr>
              <a:r>
                <a:rPr kumimoji="1" lang="en-US" altLang="zh-CN" sz="2000" dirty="0" smtClean="0">
                  <a:latin typeface="Calibri" panose="020F0502020204030204" pitchFamily="34" charset="0"/>
                  <a:ea typeface="华文楷体" panose="02010600040101010101" pitchFamily="2" charset="-122"/>
                </a:rPr>
                <a:t>IP </a:t>
              </a:r>
              <a:r>
                <a:rPr kumimoji="1" lang="zh-CN" altLang="en-US" sz="2000" dirty="0" smtClean="0">
                  <a:latin typeface="Calibri" panose="020F0502020204030204" pitchFamily="34" charset="0"/>
                  <a:ea typeface="华文楷体" panose="02010600040101010101" pitchFamily="2" charset="-122"/>
                </a:rPr>
                <a:t>层上的互联网</a:t>
              </a:r>
            </a:p>
          </p:txBody>
        </p:sp>
      </p:grpSp>
      <p:sp>
        <p:nvSpPr>
          <p:cNvPr id="35" name="圆角矩形 34"/>
          <p:cNvSpPr/>
          <p:nvPr/>
        </p:nvSpPr>
        <p:spPr>
          <a:xfrm>
            <a:off x="12029" y="1120140"/>
            <a:ext cx="9131971" cy="1549908"/>
          </a:xfrm>
          <a:prstGeom prst="roundRect">
            <a:avLst>
              <a:gd name="adj" fmla="val 10215"/>
            </a:avLst>
          </a:prstGeom>
          <a:solidFill>
            <a:srgbClr val="F3F3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11</a:t>
            </a:fld>
            <a:endParaRPr lang="zh-CN" altLang="en-US" dirty="0"/>
          </a:p>
        </p:txBody>
      </p:sp>
      <p:grpSp>
        <p:nvGrpSpPr>
          <p:cNvPr id="5" name="组合 4"/>
          <p:cNvGrpSpPr/>
          <p:nvPr/>
        </p:nvGrpSpPr>
        <p:grpSpPr>
          <a:xfrm>
            <a:off x="71438" y="1100454"/>
            <a:ext cx="9027318" cy="1369315"/>
            <a:chOff x="71438" y="771270"/>
            <a:chExt cx="9027318" cy="1369315"/>
          </a:xfrm>
        </p:grpSpPr>
        <p:sp>
          <p:nvSpPr>
            <p:cNvPr id="54" name="Line 4"/>
            <p:cNvSpPr>
              <a:spLocks noChangeShapeType="1"/>
            </p:cNvSpPr>
            <p:nvPr/>
          </p:nvSpPr>
          <p:spPr bwMode="auto">
            <a:xfrm rot="-5400000">
              <a:off x="8356601" y="1870710"/>
              <a:ext cx="533400" cy="31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800" smtClean="0">
                <a:solidFill>
                  <a:schemeClr val="tx1">
                    <a:lumMod val="65000"/>
                    <a:lumOff val="35000"/>
                  </a:schemeClr>
                </a:solidFill>
                <a:latin typeface="Calibri" panose="020F0502020204030204" pitchFamily="34" charset="0"/>
                <a:ea typeface="华文楷体" panose="02010600040101010101" pitchFamily="2" charset="-122"/>
              </a:endParaRPr>
            </a:p>
          </p:txBody>
        </p:sp>
        <p:pic>
          <p:nvPicPr>
            <p:cNvPr id="85"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31370" y="1137285"/>
              <a:ext cx="700086" cy="712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Line 5"/>
            <p:cNvSpPr>
              <a:spLocks noChangeShapeType="1"/>
            </p:cNvSpPr>
            <p:nvPr/>
          </p:nvSpPr>
          <p:spPr bwMode="auto">
            <a:xfrm rot="-5400000">
              <a:off x="203201" y="1870710"/>
              <a:ext cx="533400" cy="31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800" smtClean="0">
                <a:solidFill>
                  <a:schemeClr val="tx1">
                    <a:lumMod val="65000"/>
                    <a:lumOff val="35000"/>
                  </a:schemeClr>
                </a:solidFill>
                <a:latin typeface="Calibri" panose="020F0502020204030204" pitchFamily="34" charset="0"/>
                <a:ea typeface="华文楷体" panose="02010600040101010101" pitchFamily="2" charset="-122"/>
              </a:endParaRPr>
            </a:p>
          </p:txBody>
        </p:sp>
        <p:pic>
          <p:nvPicPr>
            <p:cNvPr id="84"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0344" y="1123203"/>
              <a:ext cx="700086" cy="712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Freeform 2"/>
            <p:cNvSpPr>
              <a:spLocks/>
            </p:cNvSpPr>
            <p:nvPr/>
          </p:nvSpPr>
          <p:spPr bwMode="auto">
            <a:xfrm>
              <a:off x="2586038" y="1605598"/>
              <a:ext cx="249237" cy="533400"/>
            </a:xfrm>
            <a:custGeom>
              <a:avLst/>
              <a:gdLst>
                <a:gd name="T0" fmla="*/ 0 w 249"/>
                <a:gd name="T1" fmla="*/ 533400 h 176"/>
                <a:gd name="T2" fmla="*/ 1001 w 249"/>
                <a:gd name="T3" fmla="*/ 0 h 176"/>
                <a:gd name="T4" fmla="*/ 249237 w 249"/>
                <a:gd name="T5" fmla="*/ 27276 h 176"/>
                <a:gd name="T6" fmla="*/ 0 60000 65536"/>
                <a:gd name="T7" fmla="*/ 0 60000 65536"/>
                <a:gd name="T8" fmla="*/ 0 60000 65536"/>
              </a:gdLst>
              <a:ahLst/>
              <a:cxnLst>
                <a:cxn ang="T6">
                  <a:pos x="T0" y="T1"/>
                </a:cxn>
                <a:cxn ang="T7">
                  <a:pos x="T2" y="T3"/>
                </a:cxn>
                <a:cxn ang="T8">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800" smtClean="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53" name="Freeform 3"/>
            <p:cNvSpPr>
              <a:spLocks/>
            </p:cNvSpPr>
            <p:nvPr/>
          </p:nvSpPr>
          <p:spPr bwMode="auto">
            <a:xfrm>
              <a:off x="5330825" y="1605598"/>
              <a:ext cx="169863" cy="531812"/>
            </a:xfrm>
            <a:custGeom>
              <a:avLst/>
              <a:gdLst>
                <a:gd name="T0" fmla="*/ 0 w 249"/>
                <a:gd name="T1" fmla="*/ 531812 h 176"/>
                <a:gd name="T2" fmla="*/ 682 w 249"/>
                <a:gd name="T3" fmla="*/ 0 h 176"/>
                <a:gd name="T4" fmla="*/ 169863 w 249"/>
                <a:gd name="T5" fmla="*/ 27195 h 176"/>
                <a:gd name="T6" fmla="*/ 0 60000 65536"/>
                <a:gd name="T7" fmla="*/ 0 60000 65536"/>
                <a:gd name="T8" fmla="*/ 0 60000 65536"/>
              </a:gdLst>
              <a:ahLst/>
              <a:cxnLst>
                <a:cxn ang="T6">
                  <a:pos x="T0" y="T1"/>
                </a:cxn>
                <a:cxn ang="T7">
                  <a:pos x="T2" y="T3"/>
                </a:cxn>
                <a:cxn ang="T8">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800" smtClean="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56" name="Line 6"/>
            <p:cNvSpPr>
              <a:spLocks noChangeShapeType="1"/>
            </p:cNvSpPr>
            <p:nvPr/>
          </p:nvSpPr>
          <p:spPr bwMode="auto">
            <a:xfrm>
              <a:off x="233363" y="2138998"/>
              <a:ext cx="2587625"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800" smtClean="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57" name="Text Box 7"/>
            <p:cNvSpPr txBox="1">
              <a:spLocks noChangeArrowheads="1"/>
            </p:cNvSpPr>
            <p:nvPr/>
          </p:nvSpPr>
          <p:spPr bwMode="auto">
            <a:xfrm>
              <a:off x="439327" y="1769667"/>
              <a:ext cx="5405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ea typeface="黑体" panose="02010609060101010101" pitchFamily="49" charset="-122"/>
                </a:defRPr>
              </a:lvl1pPr>
              <a:lvl2pPr marL="742950" indent="-285750">
                <a:defRPr sz="2800">
                  <a:solidFill>
                    <a:schemeClr val="tx1"/>
                  </a:solidFill>
                  <a:latin typeface="Tahoma" panose="020B0604030504040204" pitchFamily="34" charset="0"/>
                  <a:ea typeface="黑体" panose="02010609060101010101" pitchFamily="49" charset="-122"/>
                </a:defRPr>
              </a:lvl2pPr>
              <a:lvl3pPr marL="1143000" indent="-228600">
                <a:defRPr sz="2800">
                  <a:solidFill>
                    <a:schemeClr val="tx1"/>
                  </a:solidFill>
                  <a:latin typeface="Tahoma" panose="020B0604030504040204" pitchFamily="34" charset="0"/>
                  <a:ea typeface="黑体" panose="02010609060101010101" pitchFamily="49" charset="-122"/>
                </a:defRPr>
              </a:lvl3pPr>
              <a:lvl4pPr marL="1600200" indent="-228600">
                <a:defRPr sz="2800">
                  <a:solidFill>
                    <a:schemeClr val="tx1"/>
                  </a:solidFill>
                  <a:latin typeface="Tahoma" panose="020B0604030504040204" pitchFamily="34" charset="0"/>
                  <a:ea typeface="黑体" panose="02010609060101010101" pitchFamily="49" charset="-122"/>
                </a:defRPr>
              </a:lvl4pPr>
              <a:lvl5pPr marL="2057400" indent="-22860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fontAlgn="base">
                <a:spcBef>
                  <a:spcPct val="0"/>
                </a:spcBef>
                <a:spcAft>
                  <a:spcPct val="0"/>
                </a:spcAft>
              </a:pPr>
              <a:r>
                <a:rPr kumimoji="1" lang="en-US" altLang="zh-CN" sz="1800" dirty="0" smtClean="0">
                  <a:solidFill>
                    <a:schemeClr val="tx1">
                      <a:lumMod val="65000"/>
                      <a:lumOff val="35000"/>
                    </a:schemeClr>
                  </a:solidFill>
                  <a:latin typeface="Calibri" panose="020F0502020204030204" pitchFamily="34" charset="0"/>
                  <a:ea typeface="华文楷体" panose="02010600040101010101" pitchFamily="2" charset="-122"/>
                </a:rPr>
                <a:t>HA</a:t>
              </a:r>
              <a:r>
                <a:rPr kumimoji="1" lang="en-US" altLang="zh-CN" sz="1800" baseline="-25000" dirty="0" smtClean="0">
                  <a:solidFill>
                    <a:schemeClr val="tx1">
                      <a:lumMod val="65000"/>
                      <a:lumOff val="35000"/>
                    </a:schemeClr>
                  </a:solidFill>
                  <a:latin typeface="Calibri" panose="020F0502020204030204" pitchFamily="34" charset="0"/>
                  <a:ea typeface="华文楷体" panose="02010600040101010101" pitchFamily="2" charset="-122"/>
                </a:rPr>
                <a:t>1</a:t>
              </a:r>
              <a:endParaRPr kumimoji="1" lang="en-US" altLang="zh-CN" sz="1800" dirty="0" smtClean="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58" name="Text Box 8"/>
            <p:cNvSpPr txBox="1">
              <a:spLocks noChangeArrowheads="1"/>
            </p:cNvSpPr>
            <p:nvPr/>
          </p:nvSpPr>
          <p:spPr bwMode="auto">
            <a:xfrm>
              <a:off x="4842831" y="1498505"/>
              <a:ext cx="5405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ea typeface="黑体" panose="02010609060101010101" pitchFamily="49" charset="-122"/>
                </a:defRPr>
              </a:lvl1pPr>
              <a:lvl2pPr marL="742950" indent="-285750">
                <a:defRPr sz="2800">
                  <a:solidFill>
                    <a:schemeClr val="tx1"/>
                  </a:solidFill>
                  <a:latin typeface="Tahoma" panose="020B0604030504040204" pitchFamily="34" charset="0"/>
                  <a:ea typeface="黑体" panose="02010609060101010101" pitchFamily="49" charset="-122"/>
                </a:defRPr>
              </a:lvl2pPr>
              <a:lvl3pPr marL="1143000" indent="-228600">
                <a:defRPr sz="2800">
                  <a:solidFill>
                    <a:schemeClr val="tx1"/>
                  </a:solidFill>
                  <a:latin typeface="Tahoma" panose="020B0604030504040204" pitchFamily="34" charset="0"/>
                  <a:ea typeface="黑体" panose="02010609060101010101" pitchFamily="49" charset="-122"/>
                </a:defRPr>
              </a:lvl3pPr>
              <a:lvl4pPr marL="1600200" indent="-228600">
                <a:defRPr sz="2800">
                  <a:solidFill>
                    <a:schemeClr val="tx1"/>
                  </a:solidFill>
                  <a:latin typeface="Tahoma" panose="020B0604030504040204" pitchFamily="34" charset="0"/>
                  <a:ea typeface="黑体" panose="02010609060101010101" pitchFamily="49" charset="-122"/>
                </a:defRPr>
              </a:lvl4pPr>
              <a:lvl5pPr marL="2057400" indent="-22860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fontAlgn="base">
                <a:spcBef>
                  <a:spcPct val="0"/>
                </a:spcBef>
                <a:spcAft>
                  <a:spcPct val="0"/>
                </a:spcAft>
              </a:pPr>
              <a:r>
                <a:rPr kumimoji="1" lang="en-US" altLang="zh-CN" sz="1800" dirty="0" smtClean="0">
                  <a:solidFill>
                    <a:schemeClr val="tx1">
                      <a:lumMod val="65000"/>
                      <a:lumOff val="35000"/>
                    </a:schemeClr>
                  </a:solidFill>
                  <a:latin typeface="Calibri" panose="020F0502020204030204" pitchFamily="34" charset="0"/>
                  <a:ea typeface="华文楷体" panose="02010600040101010101" pitchFamily="2" charset="-122"/>
                </a:rPr>
                <a:t>HA</a:t>
              </a:r>
              <a:r>
                <a:rPr kumimoji="1" lang="en-US" altLang="zh-CN" sz="1800" baseline="-25000" dirty="0" smtClean="0">
                  <a:solidFill>
                    <a:schemeClr val="tx1">
                      <a:lumMod val="65000"/>
                      <a:lumOff val="35000"/>
                    </a:schemeClr>
                  </a:solidFill>
                  <a:latin typeface="Calibri" panose="020F0502020204030204" pitchFamily="34" charset="0"/>
                  <a:ea typeface="华文楷体" panose="02010600040101010101" pitchFamily="2" charset="-122"/>
                </a:rPr>
                <a:t>4</a:t>
              </a:r>
              <a:endParaRPr kumimoji="1" lang="en-US" altLang="zh-CN" sz="1800" dirty="0" smtClean="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59" name="Text Box 9"/>
            <p:cNvSpPr txBox="1">
              <a:spLocks noChangeArrowheads="1"/>
            </p:cNvSpPr>
            <p:nvPr/>
          </p:nvSpPr>
          <p:spPr bwMode="auto">
            <a:xfrm>
              <a:off x="3454529" y="1503204"/>
              <a:ext cx="5405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ea typeface="黑体" panose="02010609060101010101" pitchFamily="49" charset="-122"/>
                </a:defRPr>
              </a:lvl1pPr>
              <a:lvl2pPr marL="742950" indent="-285750">
                <a:defRPr sz="2800">
                  <a:solidFill>
                    <a:schemeClr val="tx1"/>
                  </a:solidFill>
                  <a:latin typeface="Tahoma" panose="020B0604030504040204" pitchFamily="34" charset="0"/>
                  <a:ea typeface="黑体" panose="02010609060101010101" pitchFamily="49" charset="-122"/>
                </a:defRPr>
              </a:lvl2pPr>
              <a:lvl3pPr marL="1143000" indent="-228600">
                <a:defRPr sz="2800">
                  <a:solidFill>
                    <a:schemeClr val="tx1"/>
                  </a:solidFill>
                  <a:latin typeface="Tahoma" panose="020B0604030504040204" pitchFamily="34" charset="0"/>
                  <a:ea typeface="黑体" panose="02010609060101010101" pitchFamily="49" charset="-122"/>
                </a:defRPr>
              </a:lvl3pPr>
              <a:lvl4pPr marL="1600200" indent="-228600">
                <a:defRPr sz="2800">
                  <a:solidFill>
                    <a:schemeClr val="tx1"/>
                  </a:solidFill>
                  <a:latin typeface="Tahoma" panose="020B0604030504040204" pitchFamily="34" charset="0"/>
                  <a:ea typeface="黑体" panose="02010609060101010101" pitchFamily="49" charset="-122"/>
                </a:defRPr>
              </a:lvl4pPr>
              <a:lvl5pPr marL="2057400" indent="-22860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fontAlgn="base">
                <a:spcBef>
                  <a:spcPct val="0"/>
                </a:spcBef>
                <a:spcAft>
                  <a:spcPct val="0"/>
                </a:spcAft>
              </a:pPr>
              <a:r>
                <a:rPr kumimoji="1" lang="en-US" altLang="zh-CN" sz="1800" dirty="0" smtClean="0">
                  <a:solidFill>
                    <a:schemeClr val="tx1">
                      <a:lumMod val="65000"/>
                      <a:lumOff val="35000"/>
                    </a:schemeClr>
                  </a:solidFill>
                  <a:latin typeface="Calibri" panose="020F0502020204030204" pitchFamily="34" charset="0"/>
                  <a:ea typeface="华文楷体" panose="02010600040101010101" pitchFamily="2" charset="-122"/>
                </a:rPr>
                <a:t>HA</a:t>
              </a:r>
              <a:r>
                <a:rPr kumimoji="1" lang="en-US" altLang="zh-CN" sz="1800" baseline="-25000" dirty="0" smtClean="0">
                  <a:solidFill>
                    <a:schemeClr val="tx1">
                      <a:lumMod val="65000"/>
                      <a:lumOff val="35000"/>
                    </a:schemeClr>
                  </a:solidFill>
                  <a:latin typeface="Calibri" panose="020F0502020204030204" pitchFamily="34" charset="0"/>
                  <a:ea typeface="华文楷体" panose="02010600040101010101" pitchFamily="2" charset="-122"/>
                </a:rPr>
                <a:t>3</a:t>
              </a:r>
              <a:endParaRPr kumimoji="1" lang="en-US" altLang="zh-CN" sz="1800" dirty="0" smtClean="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60" name="Text Box 10"/>
            <p:cNvSpPr txBox="1">
              <a:spLocks noChangeArrowheads="1"/>
            </p:cNvSpPr>
            <p:nvPr/>
          </p:nvSpPr>
          <p:spPr bwMode="auto">
            <a:xfrm>
              <a:off x="2096973" y="1490782"/>
              <a:ext cx="5405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ea typeface="黑体" panose="02010609060101010101" pitchFamily="49" charset="-122"/>
                </a:defRPr>
              </a:lvl1pPr>
              <a:lvl2pPr marL="742950" indent="-285750">
                <a:defRPr sz="2800">
                  <a:solidFill>
                    <a:schemeClr val="tx1"/>
                  </a:solidFill>
                  <a:latin typeface="Tahoma" panose="020B0604030504040204" pitchFamily="34" charset="0"/>
                  <a:ea typeface="黑体" panose="02010609060101010101" pitchFamily="49" charset="-122"/>
                </a:defRPr>
              </a:lvl2pPr>
              <a:lvl3pPr marL="1143000" indent="-228600">
                <a:defRPr sz="2800">
                  <a:solidFill>
                    <a:schemeClr val="tx1"/>
                  </a:solidFill>
                  <a:latin typeface="Tahoma" panose="020B0604030504040204" pitchFamily="34" charset="0"/>
                  <a:ea typeface="黑体" panose="02010609060101010101" pitchFamily="49" charset="-122"/>
                </a:defRPr>
              </a:lvl3pPr>
              <a:lvl4pPr marL="1600200" indent="-228600">
                <a:defRPr sz="2800">
                  <a:solidFill>
                    <a:schemeClr val="tx1"/>
                  </a:solidFill>
                  <a:latin typeface="Tahoma" panose="020B0604030504040204" pitchFamily="34" charset="0"/>
                  <a:ea typeface="黑体" panose="02010609060101010101" pitchFamily="49" charset="-122"/>
                </a:defRPr>
              </a:lvl4pPr>
              <a:lvl5pPr marL="2057400" indent="-22860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fontAlgn="base">
                <a:spcBef>
                  <a:spcPct val="0"/>
                </a:spcBef>
                <a:spcAft>
                  <a:spcPct val="0"/>
                </a:spcAft>
              </a:pPr>
              <a:r>
                <a:rPr kumimoji="1" lang="en-US" altLang="zh-CN" sz="1800" dirty="0" smtClean="0">
                  <a:solidFill>
                    <a:schemeClr val="tx1">
                      <a:lumMod val="65000"/>
                      <a:lumOff val="35000"/>
                    </a:schemeClr>
                  </a:solidFill>
                  <a:latin typeface="Calibri" panose="020F0502020204030204" pitchFamily="34" charset="0"/>
                  <a:ea typeface="华文楷体" panose="02010600040101010101" pitchFamily="2" charset="-122"/>
                </a:rPr>
                <a:t>HA</a:t>
              </a:r>
              <a:r>
                <a:rPr kumimoji="1" lang="en-US" altLang="zh-CN" sz="1800" baseline="-25000" dirty="0" smtClean="0">
                  <a:solidFill>
                    <a:schemeClr val="tx1">
                      <a:lumMod val="65000"/>
                      <a:lumOff val="35000"/>
                    </a:schemeClr>
                  </a:solidFill>
                  <a:latin typeface="Calibri" panose="020F0502020204030204" pitchFamily="34" charset="0"/>
                  <a:ea typeface="华文楷体" panose="02010600040101010101" pitchFamily="2" charset="-122"/>
                </a:rPr>
                <a:t>2</a:t>
              </a:r>
              <a:endParaRPr kumimoji="1" lang="en-US" altLang="zh-CN" sz="1800" dirty="0" smtClean="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61" name="Line 11"/>
            <p:cNvSpPr>
              <a:spLocks noChangeShapeType="1"/>
            </p:cNvSpPr>
            <p:nvPr/>
          </p:nvSpPr>
          <p:spPr bwMode="auto">
            <a:xfrm>
              <a:off x="6037263" y="2138998"/>
              <a:ext cx="290195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800" smtClean="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62" name="Text Box 12"/>
            <p:cNvSpPr txBox="1">
              <a:spLocks noChangeArrowheads="1"/>
            </p:cNvSpPr>
            <p:nvPr/>
          </p:nvSpPr>
          <p:spPr bwMode="auto">
            <a:xfrm>
              <a:off x="6214410" y="1491862"/>
              <a:ext cx="5405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ea typeface="黑体" panose="02010609060101010101" pitchFamily="49" charset="-122"/>
                </a:defRPr>
              </a:lvl1pPr>
              <a:lvl2pPr marL="742950" indent="-285750">
                <a:defRPr sz="2800">
                  <a:solidFill>
                    <a:schemeClr val="tx1"/>
                  </a:solidFill>
                  <a:latin typeface="Tahoma" panose="020B0604030504040204" pitchFamily="34" charset="0"/>
                  <a:ea typeface="黑体" panose="02010609060101010101" pitchFamily="49" charset="-122"/>
                </a:defRPr>
              </a:lvl2pPr>
              <a:lvl3pPr marL="1143000" indent="-228600">
                <a:defRPr sz="2800">
                  <a:solidFill>
                    <a:schemeClr val="tx1"/>
                  </a:solidFill>
                  <a:latin typeface="Tahoma" panose="020B0604030504040204" pitchFamily="34" charset="0"/>
                  <a:ea typeface="黑体" panose="02010609060101010101" pitchFamily="49" charset="-122"/>
                </a:defRPr>
              </a:lvl3pPr>
              <a:lvl4pPr marL="1600200" indent="-228600">
                <a:defRPr sz="2800">
                  <a:solidFill>
                    <a:schemeClr val="tx1"/>
                  </a:solidFill>
                  <a:latin typeface="Tahoma" panose="020B0604030504040204" pitchFamily="34" charset="0"/>
                  <a:ea typeface="黑体" panose="02010609060101010101" pitchFamily="49" charset="-122"/>
                </a:defRPr>
              </a:lvl4pPr>
              <a:lvl5pPr marL="2057400" indent="-22860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fontAlgn="base">
                <a:spcBef>
                  <a:spcPct val="0"/>
                </a:spcBef>
                <a:spcAft>
                  <a:spcPct val="0"/>
                </a:spcAft>
              </a:pPr>
              <a:r>
                <a:rPr kumimoji="1" lang="en-US" altLang="zh-CN" sz="1800" dirty="0" smtClean="0">
                  <a:solidFill>
                    <a:schemeClr val="tx1">
                      <a:lumMod val="65000"/>
                      <a:lumOff val="35000"/>
                    </a:schemeClr>
                  </a:solidFill>
                  <a:latin typeface="Calibri" panose="020F0502020204030204" pitchFamily="34" charset="0"/>
                  <a:ea typeface="华文楷体" panose="02010600040101010101" pitchFamily="2" charset="-122"/>
                </a:rPr>
                <a:t>HA</a:t>
              </a:r>
              <a:r>
                <a:rPr kumimoji="1" lang="en-US" altLang="zh-CN" sz="1800" baseline="-25000" dirty="0" smtClean="0">
                  <a:solidFill>
                    <a:schemeClr val="tx1">
                      <a:lumMod val="65000"/>
                      <a:lumOff val="35000"/>
                    </a:schemeClr>
                  </a:solidFill>
                  <a:latin typeface="Calibri" panose="020F0502020204030204" pitchFamily="34" charset="0"/>
                  <a:ea typeface="华文楷体" panose="02010600040101010101" pitchFamily="2" charset="-122"/>
                </a:rPr>
                <a:t>5</a:t>
              </a:r>
              <a:endParaRPr kumimoji="1" lang="en-US" altLang="zh-CN" sz="1800" dirty="0" smtClean="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63" name="Text Box 13"/>
            <p:cNvSpPr txBox="1">
              <a:spLocks noChangeArrowheads="1"/>
            </p:cNvSpPr>
            <p:nvPr/>
          </p:nvSpPr>
          <p:spPr bwMode="auto">
            <a:xfrm>
              <a:off x="71438" y="771270"/>
              <a:ext cx="9540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ea typeface="黑体" panose="02010609060101010101" pitchFamily="49" charset="-122"/>
                </a:defRPr>
              </a:lvl1pPr>
              <a:lvl2pPr marL="742950" indent="-285750">
                <a:defRPr sz="2800">
                  <a:solidFill>
                    <a:schemeClr val="tx1"/>
                  </a:solidFill>
                  <a:latin typeface="Tahoma" panose="020B0604030504040204" pitchFamily="34" charset="0"/>
                  <a:ea typeface="黑体" panose="02010609060101010101" pitchFamily="49" charset="-122"/>
                </a:defRPr>
              </a:lvl2pPr>
              <a:lvl3pPr marL="1143000" indent="-228600">
                <a:defRPr sz="2800">
                  <a:solidFill>
                    <a:schemeClr val="tx1"/>
                  </a:solidFill>
                  <a:latin typeface="Tahoma" panose="020B0604030504040204" pitchFamily="34" charset="0"/>
                  <a:ea typeface="黑体" panose="02010609060101010101" pitchFamily="49" charset="-122"/>
                </a:defRPr>
              </a:lvl3pPr>
              <a:lvl4pPr marL="1600200" indent="-228600">
                <a:defRPr sz="2800">
                  <a:solidFill>
                    <a:schemeClr val="tx1"/>
                  </a:solidFill>
                  <a:latin typeface="Tahoma" panose="020B0604030504040204" pitchFamily="34" charset="0"/>
                  <a:ea typeface="黑体" panose="02010609060101010101" pitchFamily="49" charset="-122"/>
                </a:defRPr>
              </a:lvl4pPr>
              <a:lvl5pPr marL="2057400" indent="-22860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fontAlgn="base">
                <a:spcBef>
                  <a:spcPct val="0"/>
                </a:spcBef>
                <a:spcAft>
                  <a:spcPct val="0"/>
                </a:spcAft>
              </a:pPr>
              <a:r>
                <a:rPr kumimoji="1" lang="zh-CN" altLang="en-US" sz="1800" dirty="0" smtClean="0">
                  <a:solidFill>
                    <a:schemeClr val="tx1">
                      <a:lumMod val="65000"/>
                      <a:lumOff val="35000"/>
                    </a:schemeClr>
                  </a:solidFill>
                  <a:latin typeface="Calibri" panose="020F0502020204030204" pitchFamily="34" charset="0"/>
                  <a:ea typeface="华文楷体" panose="02010600040101010101" pitchFamily="2" charset="-122"/>
                </a:rPr>
                <a:t>主机 </a:t>
              </a:r>
              <a:r>
                <a:rPr kumimoji="1" lang="en-US" altLang="zh-CN" sz="1800" dirty="0" smtClean="0">
                  <a:solidFill>
                    <a:schemeClr val="tx1">
                      <a:lumMod val="65000"/>
                      <a:lumOff val="35000"/>
                    </a:schemeClr>
                  </a:solidFill>
                  <a:latin typeface="Calibri" panose="020F0502020204030204" pitchFamily="34" charset="0"/>
                  <a:ea typeface="华文楷体" panose="02010600040101010101" pitchFamily="2" charset="-122"/>
                </a:rPr>
                <a:t>H</a:t>
              </a:r>
              <a:r>
                <a:rPr kumimoji="1" lang="en-US" altLang="zh-CN" sz="1800" baseline="-25000" dirty="0" smtClean="0">
                  <a:solidFill>
                    <a:schemeClr val="tx1">
                      <a:lumMod val="65000"/>
                      <a:lumOff val="35000"/>
                    </a:schemeClr>
                  </a:solidFill>
                  <a:latin typeface="Calibri" panose="020F0502020204030204" pitchFamily="34" charset="0"/>
                  <a:ea typeface="华文楷体" panose="02010600040101010101" pitchFamily="2" charset="-122"/>
                </a:rPr>
                <a:t>1</a:t>
              </a:r>
              <a:endParaRPr kumimoji="1" lang="en-US" altLang="zh-CN" sz="1800" dirty="0" smtClean="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64" name="Text Box 14"/>
            <p:cNvSpPr txBox="1">
              <a:spLocks noChangeArrowheads="1"/>
            </p:cNvSpPr>
            <p:nvPr/>
          </p:nvSpPr>
          <p:spPr bwMode="auto">
            <a:xfrm>
              <a:off x="8144669" y="802496"/>
              <a:ext cx="9540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ea typeface="黑体" panose="02010609060101010101" pitchFamily="49" charset="-122"/>
                </a:defRPr>
              </a:lvl1pPr>
              <a:lvl2pPr marL="742950" indent="-285750">
                <a:defRPr sz="2800">
                  <a:solidFill>
                    <a:schemeClr val="tx1"/>
                  </a:solidFill>
                  <a:latin typeface="Tahoma" panose="020B0604030504040204" pitchFamily="34" charset="0"/>
                  <a:ea typeface="黑体" panose="02010609060101010101" pitchFamily="49" charset="-122"/>
                </a:defRPr>
              </a:lvl2pPr>
              <a:lvl3pPr marL="1143000" indent="-228600">
                <a:defRPr sz="2800">
                  <a:solidFill>
                    <a:schemeClr val="tx1"/>
                  </a:solidFill>
                  <a:latin typeface="Tahoma" panose="020B0604030504040204" pitchFamily="34" charset="0"/>
                  <a:ea typeface="黑体" panose="02010609060101010101" pitchFamily="49" charset="-122"/>
                </a:defRPr>
              </a:lvl3pPr>
              <a:lvl4pPr marL="1600200" indent="-228600">
                <a:defRPr sz="2800">
                  <a:solidFill>
                    <a:schemeClr val="tx1"/>
                  </a:solidFill>
                  <a:latin typeface="Tahoma" panose="020B0604030504040204" pitchFamily="34" charset="0"/>
                  <a:ea typeface="黑体" panose="02010609060101010101" pitchFamily="49" charset="-122"/>
                </a:defRPr>
              </a:lvl4pPr>
              <a:lvl5pPr marL="2057400" indent="-22860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fontAlgn="base">
                <a:spcBef>
                  <a:spcPct val="0"/>
                </a:spcBef>
                <a:spcAft>
                  <a:spcPct val="0"/>
                </a:spcAft>
              </a:pPr>
              <a:r>
                <a:rPr kumimoji="1" lang="zh-CN" altLang="en-US" sz="1800" dirty="0" smtClean="0">
                  <a:solidFill>
                    <a:schemeClr val="tx1">
                      <a:lumMod val="65000"/>
                      <a:lumOff val="35000"/>
                    </a:schemeClr>
                  </a:solidFill>
                  <a:latin typeface="Calibri" panose="020F0502020204030204" pitchFamily="34" charset="0"/>
                  <a:ea typeface="华文楷体" panose="02010600040101010101" pitchFamily="2" charset="-122"/>
                </a:rPr>
                <a:t>主机 </a:t>
              </a:r>
              <a:r>
                <a:rPr kumimoji="1" lang="en-US" altLang="zh-CN" sz="1800" dirty="0" smtClean="0">
                  <a:solidFill>
                    <a:schemeClr val="tx1">
                      <a:lumMod val="65000"/>
                      <a:lumOff val="35000"/>
                    </a:schemeClr>
                  </a:solidFill>
                  <a:latin typeface="Calibri" panose="020F0502020204030204" pitchFamily="34" charset="0"/>
                  <a:ea typeface="华文楷体" panose="02010600040101010101" pitchFamily="2" charset="-122"/>
                </a:rPr>
                <a:t>H</a:t>
              </a:r>
              <a:r>
                <a:rPr kumimoji="1" lang="en-US" altLang="zh-CN" sz="1800" baseline="-25000" dirty="0" smtClean="0">
                  <a:solidFill>
                    <a:schemeClr val="tx1">
                      <a:lumMod val="65000"/>
                      <a:lumOff val="35000"/>
                    </a:schemeClr>
                  </a:solidFill>
                  <a:latin typeface="Calibri" panose="020F0502020204030204" pitchFamily="34" charset="0"/>
                  <a:ea typeface="华文楷体" panose="02010600040101010101" pitchFamily="2" charset="-122"/>
                </a:rPr>
                <a:t>2</a:t>
              </a:r>
              <a:endParaRPr kumimoji="1" lang="en-US" altLang="zh-CN" sz="1800" dirty="0" smtClean="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65" name="Line 15"/>
            <p:cNvSpPr>
              <a:spLocks noChangeShapeType="1"/>
            </p:cNvSpPr>
            <p:nvPr/>
          </p:nvSpPr>
          <p:spPr bwMode="auto">
            <a:xfrm>
              <a:off x="3292475" y="2138998"/>
              <a:ext cx="227330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800" smtClean="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66" name="Freeform 16"/>
            <p:cNvSpPr>
              <a:spLocks/>
            </p:cNvSpPr>
            <p:nvPr/>
          </p:nvSpPr>
          <p:spPr bwMode="auto">
            <a:xfrm flipH="1">
              <a:off x="6037263" y="1605598"/>
              <a:ext cx="234950" cy="533400"/>
            </a:xfrm>
            <a:custGeom>
              <a:avLst/>
              <a:gdLst>
                <a:gd name="T0" fmla="*/ 0 w 249"/>
                <a:gd name="T1" fmla="*/ 533400 h 176"/>
                <a:gd name="T2" fmla="*/ 944 w 249"/>
                <a:gd name="T3" fmla="*/ 0 h 176"/>
                <a:gd name="T4" fmla="*/ 234950 w 249"/>
                <a:gd name="T5" fmla="*/ 27276 h 176"/>
                <a:gd name="T6" fmla="*/ 0 60000 65536"/>
                <a:gd name="T7" fmla="*/ 0 60000 65536"/>
                <a:gd name="T8" fmla="*/ 0 60000 65536"/>
              </a:gdLst>
              <a:ahLst/>
              <a:cxnLst>
                <a:cxn ang="T6">
                  <a:pos x="T0" y="T1"/>
                </a:cxn>
                <a:cxn ang="T7">
                  <a:pos x="T2" y="T3"/>
                </a:cxn>
                <a:cxn ang="T8">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800" smtClean="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67" name="Freeform 17"/>
            <p:cNvSpPr>
              <a:spLocks/>
            </p:cNvSpPr>
            <p:nvPr/>
          </p:nvSpPr>
          <p:spPr bwMode="auto">
            <a:xfrm flipH="1">
              <a:off x="3355975" y="1605598"/>
              <a:ext cx="171450" cy="534987"/>
            </a:xfrm>
            <a:custGeom>
              <a:avLst/>
              <a:gdLst>
                <a:gd name="T0" fmla="*/ 0 w 249"/>
                <a:gd name="T1" fmla="*/ 534987 h 176"/>
                <a:gd name="T2" fmla="*/ 689 w 249"/>
                <a:gd name="T3" fmla="*/ 0 h 176"/>
                <a:gd name="T4" fmla="*/ 171450 w 249"/>
                <a:gd name="T5" fmla="*/ 27357 h 176"/>
                <a:gd name="T6" fmla="*/ 0 60000 65536"/>
                <a:gd name="T7" fmla="*/ 0 60000 65536"/>
                <a:gd name="T8" fmla="*/ 0 60000 65536"/>
              </a:gdLst>
              <a:ahLst/>
              <a:cxnLst>
                <a:cxn ang="T6">
                  <a:pos x="T0" y="T1"/>
                </a:cxn>
                <a:cxn ang="T7">
                  <a:pos x="T2" y="T3"/>
                </a:cxn>
                <a:cxn ang="T8">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800" smtClean="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68" name="Text Box 18"/>
            <p:cNvSpPr txBox="1">
              <a:spLocks noChangeArrowheads="1"/>
            </p:cNvSpPr>
            <p:nvPr/>
          </p:nvSpPr>
          <p:spPr bwMode="auto">
            <a:xfrm>
              <a:off x="2555875" y="1045210"/>
              <a:ext cx="11336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ea typeface="黑体" panose="02010609060101010101" pitchFamily="49" charset="-122"/>
                </a:defRPr>
              </a:lvl1pPr>
              <a:lvl2pPr marL="742950" indent="-285750">
                <a:defRPr sz="2800">
                  <a:solidFill>
                    <a:schemeClr val="tx1"/>
                  </a:solidFill>
                  <a:latin typeface="Tahoma" panose="020B0604030504040204" pitchFamily="34" charset="0"/>
                  <a:ea typeface="黑体" panose="02010609060101010101" pitchFamily="49" charset="-122"/>
                </a:defRPr>
              </a:lvl2pPr>
              <a:lvl3pPr marL="1143000" indent="-228600">
                <a:defRPr sz="2800">
                  <a:solidFill>
                    <a:schemeClr val="tx1"/>
                  </a:solidFill>
                  <a:latin typeface="Tahoma" panose="020B0604030504040204" pitchFamily="34" charset="0"/>
                  <a:ea typeface="黑体" panose="02010609060101010101" pitchFamily="49" charset="-122"/>
                </a:defRPr>
              </a:lvl3pPr>
              <a:lvl4pPr marL="1600200" indent="-228600">
                <a:defRPr sz="2800">
                  <a:solidFill>
                    <a:schemeClr val="tx1"/>
                  </a:solidFill>
                  <a:latin typeface="Tahoma" panose="020B0604030504040204" pitchFamily="34" charset="0"/>
                  <a:ea typeface="黑体" panose="02010609060101010101" pitchFamily="49" charset="-122"/>
                </a:defRPr>
              </a:lvl4pPr>
              <a:lvl5pPr marL="2057400" indent="-22860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fontAlgn="base">
                <a:spcBef>
                  <a:spcPct val="0"/>
                </a:spcBef>
                <a:spcAft>
                  <a:spcPct val="0"/>
                </a:spcAft>
              </a:pPr>
              <a:r>
                <a:rPr kumimoji="1" lang="zh-CN" altLang="en-US" sz="1800" smtClean="0">
                  <a:solidFill>
                    <a:schemeClr val="tx1">
                      <a:lumMod val="65000"/>
                      <a:lumOff val="35000"/>
                    </a:schemeClr>
                  </a:solidFill>
                  <a:latin typeface="Calibri" panose="020F0502020204030204" pitchFamily="34" charset="0"/>
                  <a:ea typeface="华文楷体" panose="02010600040101010101" pitchFamily="2" charset="-122"/>
                </a:rPr>
                <a:t>路由器 </a:t>
              </a:r>
              <a:r>
                <a:rPr kumimoji="1" lang="en-US" altLang="zh-CN" sz="1800" smtClean="0">
                  <a:solidFill>
                    <a:schemeClr val="tx1">
                      <a:lumMod val="65000"/>
                      <a:lumOff val="35000"/>
                    </a:schemeClr>
                  </a:solidFill>
                  <a:latin typeface="Calibri" panose="020F0502020204030204" pitchFamily="34" charset="0"/>
                  <a:ea typeface="华文楷体" panose="02010600040101010101" pitchFamily="2" charset="-122"/>
                </a:rPr>
                <a:t>R</a:t>
              </a:r>
              <a:r>
                <a:rPr kumimoji="1" lang="en-US" altLang="zh-CN" sz="1800" baseline="-25000" smtClean="0">
                  <a:solidFill>
                    <a:schemeClr val="tx1">
                      <a:lumMod val="65000"/>
                      <a:lumOff val="35000"/>
                    </a:schemeClr>
                  </a:solidFill>
                  <a:latin typeface="Calibri" panose="020F0502020204030204" pitchFamily="34" charset="0"/>
                  <a:ea typeface="华文楷体" panose="02010600040101010101" pitchFamily="2" charset="-122"/>
                </a:rPr>
                <a:t>1</a:t>
              </a:r>
            </a:p>
          </p:txBody>
        </p:sp>
        <p:pic>
          <p:nvPicPr>
            <p:cNvPr id="70" name="Picture 2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08613" y="1351598"/>
              <a:ext cx="771525"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2" name="Picture 2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78113" y="1329373"/>
              <a:ext cx="769937"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5" name="Text Box 25"/>
            <p:cNvSpPr txBox="1">
              <a:spLocks noChangeArrowheads="1"/>
            </p:cNvSpPr>
            <p:nvPr/>
          </p:nvSpPr>
          <p:spPr bwMode="auto">
            <a:xfrm>
              <a:off x="5237163" y="1051560"/>
              <a:ext cx="11336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ea typeface="黑体" panose="02010609060101010101" pitchFamily="49" charset="-122"/>
                </a:defRPr>
              </a:lvl1pPr>
              <a:lvl2pPr marL="742950" indent="-285750">
                <a:defRPr sz="2800">
                  <a:solidFill>
                    <a:schemeClr val="tx1"/>
                  </a:solidFill>
                  <a:latin typeface="Tahoma" panose="020B0604030504040204" pitchFamily="34" charset="0"/>
                  <a:ea typeface="黑体" panose="02010609060101010101" pitchFamily="49" charset="-122"/>
                </a:defRPr>
              </a:lvl2pPr>
              <a:lvl3pPr marL="1143000" indent="-228600">
                <a:defRPr sz="2800">
                  <a:solidFill>
                    <a:schemeClr val="tx1"/>
                  </a:solidFill>
                  <a:latin typeface="Tahoma" panose="020B0604030504040204" pitchFamily="34" charset="0"/>
                  <a:ea typeface="黑体" panose="02010609060101010101" pitchFamily="49" charset="-122"/>
                </a:defRPr>
              </a:lvl3pPr>
              <a:lvl4pPr marL="1600200" indent="-228600">
                <a:defRPr sz="2800">
                  <a:solidFill>
                    <a:schemeClr val="tx1"/>
                  </a:solidFill>
                  <a:latin typeface="Tahoma" panose="020B0604030504040204" pitchFamily="34" charset="0"/>
                  <a:ea typeface="黑体" panose="02010609060101010101" pitchFamily="49" charset="-122"/>
                </a:defRPr>
              </a:lvl4pPr>
              <a:lvl5pPr marL="2057400" indent="-22860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fontAlgn="base">
                <a:spcBef>
                  <a:spcPct val="0"/>
                </a:spcBef>
                <a:spcAft>
                  <a:spcPct val="0"/>
                </a:spcAft>
              </a:pPr>
              <a:r>
                <a:rPr kumimoji="1" lang="zh-CN" altLang="en-US" sz="1800" smtClean="0">
                  <a:solidFill>
                    <a:schemeClr val="tx1">
                      <a:lumMod val="65000"/>
                      <a:lumOff val="35000"/>
                    </a:schemeClr>
                  </a:solidFill>
                  <a:latin typeface="Calibri" panose="020F0502020204030204" pitchFamily="34" charset="0"/>
                  <a:ea typeface="华文楷体" panose="02010600040101010101" pitchFamily="2" charset="-122"/>
                </a:rPr>
                <a:t>路由器 </a:t>
              </a:r>
              <a:r>
                <a:rPr kumimoji="1" lang="en-US" altLang="zh-CN" sz="1800" smtClean="0">
                  <a:solidFill>
                    <a:schemeClr val="tx1">
                      <a:lumMod val="65000"/>
                      <a:lumOff val="35000"/>
                    </a:schemeClr>
                  </a:solidFill>
                  <a:latin typeface="Calibri" panose="020F0502020204030204" pitchFamily="34" charset="0"/>
                  <a:ea typeface="华文楷体" panose="02010600040101010101" pitchFamily="2" charset="-122"/>
                </a:rPr>
                <a:t>R</a:t>
              </a:r>
              <a:r>
                <a:rPr kumimoji="1" lang="en-US" altLang="zh-CN" sz="1800" baseline="-25000" smtClean="0">
                  <a:solidFill>
                    <a:schemeClr val="tx1">
                      <a:lumMod val="65000"/>
                      <a:lumOff val="35000"/>
                    </a:schemeClr>
                  </a:solidFill>
                  <a:latin typeface="Calibri" panose="020F0502020204030204" pitchFamily="34" charset="0"/>
                  <a:ea typeface="华文楷体" panose="02010600040101010101" pitchFamily="2" charset="-122"/>
                </a:rPr>
                <a:t>2</a:t>
              </a:r>
            </a:p>
          </p:txBody>
        </p:sp>
        <p:sp>
          <p:nvSpPr>
            <p:cNvPr id="76" name="Text Box 26"/>
            <p:cNvSpPr txBox="1">
              <a:spLocks noChangeArrowheads="1"/>
            </p:cNvSpPr>
            <p:nvPr/>
          </p:nvSpPr>
          <p:spPr bwMode="auto">
            <a:xfrm>
              <a:off x="7966217" y="1755379"/>
              <a:ext cx="5405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ea typeface="黑体" panose="02010609060101010101" pitchFamily="49" charset="-122"/>
                </a:defRPr>
              </a:lvl1pPr>
              <a:lvl2pPr marL="742950" indent="-285750">
                <a:defRPr sz="2800">
                  <a:solidFill>
                    <a:schemeClr val="tx1"/>
                  </a:solidFill>
                  <a:latin typeface="Tahoma" panose="020B0604030504040204" pitchFamily="34" charset="0"/>
                  <a:ea typeface="黑体" panose="02010609060101010101" pitchFamily="49" charset="-122"/>
                </a:defRPr>
              </a:lvl2pPr>
              <a:lvl3pPr marL="1143000" indent="-228600">
                <a:defRPr sz="2800">
                  <a:solidFill>
                    <a:schemeClr val="tx1"/>
                  </a:solidFill>
                  <a:latin typeface="Tahoma" panose="020B0604030504040204" pitchFamily="34" charset="0"/>
                  <a:ea typeface="黑体" panose="02010609060101010101" pitchFamily="49" charset="-122"/>
                </a:defRPr>
              </a:lvl3pPr>
              <a:lvl4pPr marL="1600200" indent="-228600">
                <a:defRPr sz="2800">
                  <a:solidFill>
                    <a:schemeClr val="tx1"/>
                  </a:solidFill>
                  <a:latin typeface="Tahoma" panose="020B0604030504040204" pitchFamily="34" charset="0"/>
                  <a:ea typeface="黑体" panose="02010609060101010101" pitchFamily="49" charset="-122"/>
                </a:defRPr>
              </a:lvl4pPr>
              <a:lvl5pPr marL="2057400" indent="-22860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fontAlgn="base">
                <a:spcBef>
                  <a:spcPct val="0"/>
                </a:spcBef>
                <a:spcAft>
                  <a:spcPct val="0"/>
                </a:spcAft>
              </a:pPr>
              <a:r>
                <a:rPr kumimoji="1" lang="en-US" altLang="zh-CN" sz="1800" dirty="0" smtClean="0">
                  <a:solidFill>
                    <a:schemeClr val="tx1">
                      <a:lumMod val="65000"/>
                      <a:lumOff val="35000"/>
                    </a:schemeClr>
                  </a:solidFill>
                  <a:latin typeface="Calibri" panose="020F0502020204030204" pitchFamily="34" charset="0"/>
                  <a:ea typeface="华文楷体" panose="02010600040101010101" pitchFamily="2" charset="-122"/>
                </a:rPr>
                <a:t>HA</a:t>
              </a:r>
              <a:r>
                <a:rPr kumimoji="1" lang="en-US" altLang="zh-CN" sz="1800" baseline="-25000" dirty="0" smtClean="0">
                  <a:solidFill>
                    <a:schemeClr val="tx1">
                      <a:lumMod val="65000"/>
                      <a:lumOff val="35000"/>
                    </a:schemeClr>
                  </a:solidFill>
                  <a:latin typeface="Calibri" panose="020F0502020204030204" pitchFamily="34" charset="0"/>
                  <a:ea typeface="华文楷体" panose="02010600040101010101" pitchFamily="2" charset="-122"/>
                </a:rPr>
                <a:t>6</a:t>
              </a:r>
              <a:endParaRPr kumimoji="1" lang="en-US" altLang="zh-CN" sz="1800" dirty="0" smtClean="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77" name="Text Box 27"/>
            <p:cNvSpPr txBox="1">
              <a:spLocks noChangeArrowheads="1"/>
            </p:cNvSpPr>
            <p:nvPr/>
          </p:nvSpPr>
          <p:spPr bwMode="auto">
            <a:xfrm>
              <a:off x="257152" y="1186742"/>
              <a:ext cx="4395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ea typeface="黑体" panose="02010609060101010101" pitchFamily="49" charset="-122"/>
                </a:defRPr>
              </a:lvl1pPr>
              <a:lvl2pPr marL="742950" indent="-285750">
                <a:defRPr sz="2800">
                  <a:solidFill>
                    <a:schemeClr val="tx1"/>
                  </a:solidFill>
                  <a:latin typeface="Tahoma" panose="020B0604030504040204" pitchFamily="34" charset="0"/>
                  <a:ea typeface="黑体" panose="02010609060101010101" pitchFamily="49" charset="-122"/>
                </a:defRPr>
              </a:lvl2pPr>
              <a:lvl3pPr marL="1143000" indent="-228600">
                <a:defRPr sz="2800">
                  <a:solidFill>
                    <a:schemeClr val="tx1"/>
                  </a:solidFill>
                  <a:latin typeface="Tahoma" panose="020B0604030504040204" pitchFamily="34" charset="0"/>
                  <a:ea typeface="黑体" panose="02010609060101010101" pitchFamily="49" charset="-122"/>
                </a:defRPr>
              </a:lvl3pPr>
              <a:lvl4pPr marL="1600200" indent="-228600">
                <a:defRPr sz="2800">
                  <a:solidFill>
                    <a:schemeClr val="tx1"/>
                  </a:solidFill>
                  <a:latin typeface="Tahoma" panose="020B0604030504040204" pitchFamily="34" charset="0"/>
                  <a:ea typeface="黑体" panose="02010609060101010101" pitchFamily="49" charset="-122"/>
                </a:defRPr>
              </a:lvl4pPr>
              <a:lvl5pPr marL="2057400" indent="-22860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fontAlgn="base">
                <a:spcBef>
                  <a:spcPct val="0"/>
                </a:spcBef>
                <a:spcAft>
                  <a:spcPct val="0"/>
                </a:spcAft>
              </a:pPr>
              <a:r>
                <a:rPr kumimoji="1" lang="en-US" altLang="zh-CN" sz="1800" dirty="0" smtClean="0">
                  <a:solidFill>
                    <a:schemeClr val="tx1">
                      <a:lumMod val="65000"/>
                      <a:lumOff val="35000"/>
                    </a:schemeClr>
                  </a:solidFill>
                  <a:latin typeface="Calibri" panose="020F0502020204030204" pitchFamily="34" charset="0"/>
                  <a:ea typeface="华文楷体" panose="02010600040101010101" pitchFamily="2" charset="-122"/>
                </a:rPr>
                <a:t>IP</a:t>
              </a:r>
              <a:r>
                <a:rPr kumimoji="1" lang="en-US" altLang="zh-CN" sz="1800" baseline="-25000" dirty="0" smtClean="0">
                  <a:solidFill>
                    <a:schemeClr val="tx1">
                      <a:lumMod val="65000"/>
                      <a:lumOff val="35000"/>
                    </a:schemeClr>
                  </a:solidFill>
                  <a:latin typeface="Calibri" panose="020F0502020204030204" pitchFamily="34" charset="0"/>
                  <a:ea typeface="华文楷体" panose="02010600040101010101" pitchFamily="2" charset="-122"/>
                </a:rPr>
                <a:t>1</a:t>
              </a:r>
              <a:endParaRPr kumimoji="1" lang="en-US" altLang="zh-CN" sz="1800" dirty="0" smtClean="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78" name="Text Box 28"/>
            <p:cNvSpPr txBox="1">
              <a:spLocks noChangeArrowheads="1"/>
            </p:cNvSpPr>
            <p:nvPr/>
          </p:nvSpPr>
          <p:spPr bwMode="auto">
            <a:xfrm>
              <a:off x="8412259" y="1178591"/>
              <a:ext cx="4395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ea typeface="黑体" panose="02010609060101010101" pitchFamily="49" charset="-122"/>
                </a:defRPr>
              </a:lvl1pPr>
              <a:lvl2pPr marL="742950" indent="-285750">
                <a:defRPr sz="2800">
                  <a:solidFill>
                    <a:schemeClr val="tx1"/>
                  </a:solidFill>
                  <a:latin typeface="Tahoma" panose="020B0604030504040204" pitchFamily="34" charset="0"/>
                  <a:ea typeface="黑体" panose="02010609060101010101" pitchFamily="49" charset="-122"/>
                </a:defRPr>
              </a:lvl2pPr>
              <a:lvl3pPr marL="1143000" indent="-228600">
                <a:defRPr sz="2800">
                  <a:solidFill>
                    <a:schemeClr val="tx1"/>
                  </a:solidFill>
                  <a:latin typeface="Tahoma" panose="020B0604030504040204" pitchFamily="34" charset="0"/>
                  <a:ea typeface="黑体" panose="02010609060101010101" pitchFamily="49" charset="-122"/>
                </a:defRPr>
              </a:lvl3pPr>
              <a:lvl4pPr marL="1600200" indent="-228600">
                <a:defRPr sz="2800">
                  <a:solidFill>
                    <a:schemeClr val="tx1"/>
                  </a:solidFill>
                  <a:latin typeface="Tahoma" panose="020B0604030504040204" pitchFamily="34" charset="0"/>
                  <a:ea typeface="黑体" panose="02010609060101010101" pitchFamily="49" charset="-122"/>
                </a:defRPr>
              </a:lvl4pPr>
              <a:lvl5pPr marL="2057400" indent="-22860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fontAlgn="base">
                <a:spcBef>
                  <a:spcPct val="0"/>
                </a:spcBef>
                <a:spcAft>
                  <a:spcPct val="0"/>
                </a:spcAft>
              </a:pPr>
              <a:r>
                <a:rPr kumimoji="1" lang="en-US" altLang="zh-CN" sz="1800" dirty="0" smtClean="0">
                  <a:solidFill>
                    <a:schemeClr val="tx1">
                      <a:lumMod val="65000"/>
                      <a:lumOff val="35000"/>
                    </a:schemeClr>
                  </a:solidFill>
                  <a:latin typeface="Calibri" panose="020F0502020204030204" pitchFamily="34" charset="0"/>
                  <a:ea typeface="华文楷体" panose="02010600040101010101" pitchFamily="2" charset="-122"/>
                </a:rPr>
                <a:t>IP</a:t>
              </a:r>
              <a:r>
                <a:rPr kumimoji="1" lang="en-US" altLang="zh-CN" sz="1800" baseline="-25000" dirty="0" smtClean="0">
                  <a:solidFill>
                    <a:schemeClr val="tx1">
                      <a:lumMod val="65000"/>
                      <a:lumOff val="35000"/>
                    </a:schemeClr>
                  </a:solidFill>
                  <a:latin typeface="Calibri" panose="020F0502020204030204" pitchFamily="34" charset="0"/>
                  <a:ea typeface="华文楷体" panose="02010600040101010101" pitchFamily="2" charset="-122"/>
                </a:rPr>
                <a:t>2</a:t>
              </a:r>
              <a:endParaRPr kumimoji="1" lang="en-US" altLang="zh-CN" sz="1800" dirty="0" smtClean="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79" name="Text Box 29"/>
            <p:cNvSpPr txBox="1">
              <a:spLocks noChangeArrowheads="1"/>
            </p:cNvSpPr>
            <p:nvPr/>
          </p:nvSpPr>
          <p:spPr bwMode="auto">
            <a:xfrm>
              <a:off x="1219200" y="1743710"/>
              <a:ext cx="86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ea typeface="黑体" panose="02010609060101010101" pitchFamily="49" charset="-122"/>
                </a:defRPr>
              </a:lvl1pPr>
              <a:lvl2pPr marL="742950" indent="-285750">
                <a:defRPr sz="2800">
                  <a:solidFill>
                    <a:schemeClr val="tx1"/>
                  </a:solidFill>
                  <a:latin typeface="Tahoma" panose="020B0604030504040204" pitchFamily="34" charset="0"/>
                  <a:ea typeface="黑体" panose="02010609060101010101" pitchFamily="49" charset="-122"/>
                </a:defRPr>
              </a:lvl2pPr>
              <a:lvl3pPr marL="1143000" indent="-228600">
                <a:defRPr sz="2800">
                  <a:solidFill>
                    <a:schemeClr val="tx1"/>
                  </a:solidFill>
                  <a:latin typeface="Tahoma" panose="020B0604030504040204" pitchFamily="34" charset="0"/>
                  <a:ea typeface="黑体" panose="02010609060101010101" pitchFamily="49" charset="-122"/>
                </a:defRPr>
              </a:lvl3pPr>
              <a:lvl4pPr marL="1600200" indent="-228600">
                <a:defRPr sz="2800">
                  <a:solidFill>
                    <a:schemeClr val="tx1"/>
                  </a:solidFill>
                  <a:latin typeface="Tahoma" panose="020B0604030504040204" pitchFamily="34" charset="0"/>
                  <a:ea typeface="黑体" panose="02010609060101010101" pitchFamily="49" charset="-122"/>
                </a:defRPr>
              </a:lvl4pPr>
              <a:lvl5pPr marL="2057400" indent="-22860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fontAlgn="base">
                <a:spcBef>
                  <a:spcPct val="0"/>
                </a:spcBef>
                <a:spcAft>
                  <a:spcPct val="0"/>
                </a:spcAft>
              </a:pPr>
              <a:r>
                <a:rPr kumimoji="1" lang="zh-CN" altLang="en-US" sz="1800" smtClean="0">
                  <a:solidFill>
                    <a:schemeClr val="tx1">
                      <a:lumMod val="65000"/>
                      <a:lumOff val="35000"/>
                    </a:schemeClr>
                  </a:solidFill>
                  <a:latin typeface="Calibri" panose="020F0502020204030204" pitchFamily="34" charset="0"/>
                  <a:ea typeface="华文楷体" panose="02010600040101010101" pitchFamily="2" charset="-122"/>
                </a:rPr>
                <a:t>局域网</a:t>
              </a:r>
              <a:endParaRPr kumimoji="1" lang="zh-CN" altLang="en-US" sz="1800" baseline="-25000" smtClean="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80" name="Text Box 30"/>
            <p:cNvSpPr txBox="1">
              <a:spLocks noChangeArrowheads="1"/>
            </p:cNvSpPr>
            <p:nvPr/>
          </p:nvSpPr>
          <p:spPr bwMode="auto">
            <a:xfrm>
              <a:off x="4043363" y="1743710"/>
              <a:ext cx="86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ea typeface="黑体" panose="02010609060101010101" pitchFamily="49" charset="-122"/>
                </a:defRPr>
              </a:lvl1pPr>
              <a:lvl2pPr marL="742950" indent="-285750">
                <a:defRPr sz="2800">
                  <a:solidFill>
                    <a:schemeClr val="tx1"/>
                  </a:solidFill>
                  <a:latin typeface="Tahoma" panose="020B0604030504040204" pitchFamily="34" charset="0"/>
                  <a:ea typeface="黑体" panose="02010609060101010101" pitchFamily="49" charset="-122"/>
                </a:defRPr>
              </a:lvl2pPr>
              <a:lvl3pPr marL="1143000" indent="-228600">
                <a:defRPr sz="2800">
                  <a:solidFill>
                    <a:schemeClr val="tx1"/>
                  </a:solidFill>
                  <a:latin typeface="Tahoma" panose="020B0604030504040204" pitchFamily="34" charset="0"/>
                  <a:ea typeface="黑体" panose="02010609060101010101" pitchFamily="49" charset="-122"/>
                </a:defRPr>
              </a:lvl3pPr>
              <a:lvl4pPr marL="1600200" indent="-228600">
                <a:defRPr sz="2800">
                  <a:solidFill>
                    <a:schemeClr val="tx1"/>
                  </a:solidFill>
                  <a:latin typeface="Tahoma" panose="020B0604030504040204" pitchFamily="34" charset="0"/>
                  <a:ea typeface="黑体" panose="02010609060101010101" pitchFamily="49" charset="-122"/>
                </a:defRPr>
              </a:lvl4pPr>
              <a:lvl5pPr marL="2057400" indent="-22860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fontAlgn="base">
                <a:spcBef>
                  <a:spcPct val="0"/>
                </a:spcBef>
                <a:spcAft>
                  <a:spcPct val="0"/>
                </a:spcAft>
              </a:pPr>
              <a:r>
                <a:rPr kumimoji="1" lang="zh-CN" altLang="en-US" sz="1800" smtClean="0">
                  <a:solidFill>
                    <a:schemeClr val="tx1">
                      <a:lumMod val="65000"/>
                      <a:lumOff val="35000"/>
                    </a:schemeClr>
                  </a:solidFill>
                  <a:latin typeface="Calibri" panose="020F0502020204030204" pitchFamily="34" charset="0"/>
                  <a:ea typeface="华文楷体" panose="02010600040101010101" pitchFamily="2" charset="-122"/>
                </a:rPr>
                <a:t>局域网</a:t>
              </a:r>
              <a:endParaRPr kumimoji="1" lang="zh-CN" altLang="en-US" sz="1800" baseline="-25000" smtClean="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81" name="Text Box 31"/>
            <p:cNvSpPr txBox="1">
              <a:spLocks noChangeArrowheads="1"/>
            </p:cNvSpPr>
            <p:nvPr/>
          </p:nvSpPr>
          <p:spPr bwMode="auto">
            <a:xfrm>
              <a:off x="7056438" y="1743710"/>
              <a:ext cx="86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ea typeface="黑体" panose="02010609060101010101" pitchFamily="49" charset="-122"/>
                </a:defRPr>
              </a:lvl1pPr>
              <a:lvl2pPr marL="742950" indent="-285750">
                <a:defRPr sz="2800">
                  <a:solidFill>
                    <a:schemeClr val="tx1"/>
                  </a:solidFill>
                  <a:latin typeface="Tahoma" panose="020B0604030504040204" pitchFamily="34" charset="0"/>
                  <a:ea typeface="黑体" panose="02010609060101010101" pitchFamily="49" charset="-122"/>
                </a:defRPr>
              </a:lvl2pPr>
              <a:lvl3pPr marL="1143000" indent="-228600">
                <a:defRPr sz="2800">
                  <a:solidFill>
                    <a:schemeClr val="tx1"/>
                  </a:solidFill>
                  <a:latin typeface="Tahoma" panose="020B0604030504040204" pitchFamily="34" charset="0"/>
                  <a:ea typeface="黑体" panose="02010609060101010101" pitchFamily="49" charset="-122"/>
                </a:defRPr>
              </a:lvl3pPr>
              <a:lvl4pPr marL="1600200" indent="-228600">
                <a:defRPr sz="2800">
                  <a:solidFill>
                    <a:schemeClr val="tx1"/>
                  </a:solidFill>
                  <a:latin typeface="Tahoma" panose="020B0604030504040204" pitchFamily="34" charset="0"/>
                  <a:ea typeface="黑体" panose="02010609060101010101" pitchFamily="49" charset="-122"/>
                </a:defRPr>
              </a:lvl4pPr>
              <a:lvl5pPr marL="2057400" indent="-22860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fontAlgn="base">
                <a:spcBef>
                  <a:spcPct val="0"/>
                </a:spcBef>
                <a:spcAft>
                  <a:spcPct val="0"/>
                </a:spcAft>
              </a:pPr>
              <a:r>
                <a:rPr kumimoji="1" lang="zh-CN" altLang="en-US" sz="1800" smtClean="0">
                  <a:solidFill>
                    <a:schemeClr val="tx1">
                      <a:lumMod val="65000"/>
                      <a:lumOff val="35000"/>
                    </a:schemeClr>
                  </a:solidFill>
                  <a:latin typeface="Calibri" panose="020F0502020204030204" pitchFamily="34" charset="0"/>
                  <a:ea typeface="华文楷体" panose="02010600040101010101" pitchFamily="2" charset="-122"/>
                </a:rPr>
                <a:t>局域网</a:t>
              </a:r>
              <a:endParaRPr kumimoji="1" lang="zh-CN" altLang="en-US" sz="1800" baseline="-25000" smtClean="0">
                <a:solidFill>
                  <a:schemeClr val="tx1">
                    <a:lumMod val="65000"/>
                    <a:lumOff val="35000"/>
                  </a:schemeClr>
                </a:solidFill>
                <a:latin typeface="Calibri" panose="020F0502020204030204" pitchFamily="34" charset="0"/>
                <a:ea typeface="华文楷体" panose="02010600040101010101" pitchFamily="2" charset="-122"/>
              </a:endParaRPr>
            </a:p>
          </p:txBody>
        </p:sp>
      </p:grpSp>
      <p:grpSp>
        <p:nvGrpSpPr>
          <p:cNvPr id="101" name="Group 85"/>
          <p:cNvGrpSpPr>
            <a:grpSpLocks/>
          </p:cNvGrpSpPr>
          <p:nvPr/>
        </p:nvGrpSpPr>
        <p:grpSpPr bwMode="auto">
          <a:xfrm>
            <a:off x="191627" y="3688823"/>
            <a:ext cx="1447800" cy="533400"/>
            <a:chOff x="1632" y="2592"/>
            <a:chExt cx="912" cy="336"/>
          </a:xfrm>
        </p:grpSpPr>
        <p:sp>
          <p:nvSpPr>
            <p:cNvPr id="132" name="Rectangle 86"/>
            <p:cNvSpPr>
              <a:spLocks noChangeArrowheads="1"/>
            </p:cNvSpPr>
            <p:nvPr/>
          </p:nvSpPr>
          <p:spPr bwMode="auto">
            <a:xfrm>
              <a:off x="1632" y="2592"/>
              <a:ext cx="720" cy="336"/>
            </a:xfrm>
            <a:prstGeom prst="rect">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algn="ctr" eaLnBrk="1" hangingPunct="1"/>
              <a:r>
                <a:rPr lang="en-US" altLang="zh-CN" sz="1600" b="0" dirty="0" smtClean="0">
                  <a:solidFill>
                    <a:srgbClr val="333399"/>
                  </a:solidFill>
                  <a:latin typeface="Calibri" panose="020F0502020204030204" pitchFamily="34" charset="0"/>
                  <a:ea typeface="华文楷体" panose="02010600040101010101" pitchFamily="2" charset="-122"/>
                </a:rPr>
                <a:t>IP</a:t>
              </a:r>
              <a:r>
                <a:rPr lang="zh-CN" altLang="en-US" sz="1600" b="0" dirty="0" smtClean="0">
                  <a:solidFill>
                    <a:srgbClr val="333399"/>
                  </a:solidFill>
                  <a:latin typeface="Calibri" panose="020F0502020204030204" pitchFamily="34" charset="0"/>
                  <a:ea typeface="华文楷体" panose="02010600040101010101" pitchFamily="2" charset="-122"/>
                </a:rPr>
                <a:t>数据报</a:t>
              </a:r>
              <a:endParaRPr lang="en-US" altLang="zh-CN" sz="1600" b="0" dirty="0" smtClean="0">
                <a:solidFill>
                  <a:srgbClr val="333399"/>
                </a:solidFill>
                <a:latin typeface="Calibri" panose="020F0502020204030204" pitchFamily="34" charset="0"/>
                <a:ea typeface="华文楷体" panose="02010600040101010101" pitchFamily="2" charset="-122"/>
              </a:endParaRPr>
            </a:p>
            <a:p>
              <a:pPr algn="ctr" eaLnBrk="1" hangingPunct="1"/>
              <a:r>
                <a:rPr lang="en-US" altLang="zh-CN" sz="1600" b="0" dirty="0" smtClean="0">
                  <a:solidFill>
                    <a:srgbClr val="333399"/>
                  </a:solidFill>
                  <a:latin typeface="Calibri" panose="020F0502020204030204" pitchFamily="34" charset="0"/>
                  <a:ea typeface="华文楷体" panose="02010600040101010101" pitchFamily="2" charset="-122"/>
                </a:rPr>
                <a:t>IP</a:t>
              </a:r>
              <a:r>
                <a:rPr lang="en-US" altLang="zh-CN" sz="1600" b="0" baseline="-25000" dirty="0" smtClean="0">
                  <a:solidFill>
                    <a:srgbClr val="333399"/>
                  </a:solidFill>
                  <a:latin typeface="Calibri" panose="020F0502020204030204" pitchFamily="34" charset="0"/>
                  <a:ea typeface="华文楷体" panose="02010600040101010101" pitchFamily="2" charset="-122"/>
                </a:rPr>
                <a:t>1</a:t>
              </a:r>
              <a:r>
                <a:rPr lang="en-US" altLang="zh-CN" sz="1600" b="0" dirty="0" smtClean="0">
                  <a:solidFill>
                    <a:srgbClr val="333399"/>
                  </a:solidFill>
                  <a:latin typeface="Calibri" panose="020F0502020204030204" pitchFamily="34" charset="0"/>
                  <a:ea typeface="华文楷体" panose="02010600040101010101" pitchFamily="2" charset="-122"/>
                </a:rPr>
                <a:t> </a:t>
              </a:r>
              <a:r>
                <a:rPr lang="en-US" altLang="zh-CN" sz="1600" b="0" dirty="0">
                  <a:solidFill>
                    <a:srgbClr val="333399"/>
                  </a:solidFill>
                  <a:latin typeface="Calibri" panose="020F0502020204030204" pitchFamily="34" charset="0"/>
                  <a:ea typeface="华文楷体" panose="02010600040101010101" pitchFamily="2" charset="-122"/>
                </a:rPr>
                <a:t>→ IP</a:t>
              </a:r>
              <a:r>
                <a:rPr lang="en-US" altLang="zh-CN" sz="1600" b="0" baseline="-25000" dirty="0">
                  <a:solidFill>
                    <a:srgbClr val="333399"/>
                  </a:solidFill>
                  <a:latin typeface="Calibri" panose="020F0502020204030204" pitchFamily="34" charset="0"/>
                  <a:ea typeface="华文楷体" panose="02010600040101010101" pitchFamily="2" charset="-122"/>
                </a:rPr>
                <a:t>2</a:t>
              </a:r>
            </a:p>
          </p:txBody>
        </p:sp>
        <p:sp>
          <p:nvSpPr>
            <p:cNvPr id="133" name="AutoShape 87"/>
            <p:cNvSpPr>
              <a:spLocks noChangeArrowheads="1"/>
            </p:cNvSpPr>
            <p:nvPr/>
          </p:nvSpPr>
          <p:spPr bwMode="auto">
            <a:xfrm>
              <a:off x="2352" y="2698"/>
              <a:ext cx="192" cy="144"/>
            </a:xfrm>
            <a:prstGeom prst="rightArrow">
              <a:avLst>
                <a:gd name="adj1" fmla="val 50000"/>
                <a:gd name="adj2" fmla="val 54167"/>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endParaRPr kumimoji="0" lang="zh-CN" altLang="en-US" sz="1600" b="0">
                <a:solidFill>
                  <a:srgbClr val="000000"/>
                </a:solidFill>
                <a:latin typeface="Calibri" panose="020F0502020204030204" pitchFamily="34" charset="0"/>
                <a:ea typeface="华文楷体" panose="02010600040101010101" pitchFamily="2" charset="-122"/>
              </a:endParaRPr>
            </a:p>
          </p:txBody>
        </p:sp>
      </p:grpSp>
      <p:grpSp>
        <p:nvGrpSpPr>
          <p:cNvPr id="104" name="Group 94"/>
          <p:cNvGrpSpPr>
            <a:grpSpLocks/>
          </p:cNvGrpSpPr>
          <p:nvPr/>
        </p:nvGrpSpPr>
        <p:grpSpPr bwMode="auto">
          <a:xfrm>
            <a:off x="718931" y="5941699"/>
            <a:ext cx="1981200" cy="588963"/>
            <a:chOff x="480" y="3120"/>
            <a:chExt cx="1248" cy="371"/>
          </a:xfrm>
        </p:grpSpPr>
        <p:sp>
          <p:nvSpPr>
            <p:cNvPr id="126" name="Rectangle 95"/>
            <p:cNvSpPr>
              <a:spLocks noChangeArrowheads="1"/>
            </p:cNvSpPr>
            <p:nvPr/>
          </p:nvSpPr>
          <p:spPr bwMode="auto">
            <a:xfrm>
              <a:off x="480" y="3120"/>
              <a:ext cx="1056" cy="371"/>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algn="ctr" eaLnBrk="1" hangingPunct="1"/>
              <a:r>
                <a:rPr lang="en-US" altLang="zh-CN" sz="1600" b="0" dirty="0" smtClean="0">
                  <a:solidFill>
                    <a:srgbClr val="333399"/>
                  </a:solidFill>
                  <a:latin typeface="Calibri" panose="020F0502020204030204" pitchFamily="34" charset="0"/>
                  <a:ea typeface="华文楷体" panose="02010600040101010101" pitchFamily="2" charset="-122"/>
                </a:rPr>
                <a:t>MAC</a:t>
              </a:r>
              <a:r>
                <a:rPr lang="zh-CN" altLang="en-US" sz="1600" b="0" dirty="0" smtClean="0">
                  <a:solidFill>
                    <a:srgbClr val="333399"/>
                  </a:solidFill>
                  <a:latin typeface="Calibri" panose="020F0502020204030204" pitchFamily="34" charset="0"/>
                  <a:ea typeface="华文楷体" panose="02010600040101010101" pitchFamily="2" charset="-122"/>
                </a:rPr>
                <a:t>帧</a:t>
              </a:r>
              <a:r>
                <a:rPr lang="en-US" altLang="zh-CN" sz="1600" b="0" dirty="0" smtClean="0">
                  <a:solidFill>
                    <a:srgbClr val="333399"/>
                  </a:solidFill>
                  <a:latin typeface="Calibri" panose="020F0502020204030204" pitchFamily="34" charset="0"/>
                  <a:ea typeface="华文楷体" panose="02010600040101010101" pitchFamily="2" charset="-122"/>
                </a:rPr>
                <a:t>1</a:t>
              </a:r>
            </a:p>
            <a:p>
              <a:pPr algn="ctr" eaLnBrk="1" hangingPunct="1"/>
              <a:r>
                <a:rPr lang="en-US" altLang="zh-CN" sz="1600" b="0" dirty="0" smtClean="0">
                  <a:solidFill>
                    <a:srgbClr val="333399"/>
                  </a:solidFill>
                  <a:latin typeface="Calibri" panose="020F0502020204030204" pitchFamily="34" charset="0"/>
                  <a:ea typeface="华文楷体" panose="02010600040101010101" pitchFamily="2" charset="-122"/>
                </a:rPr>
                <a:t>HA</a:t>
              </a:r>
              <a:r>
                <a:rPr lang="en-US" altLang="zh-CN" sz="1600" b="0" baseline="-25000" dirty="0" smtClean="0">
                  <a:solidFill>
                    <a:srgbClr val="333399"/>
                  </a:solidFill>
                  <a:latin typeface="Calibri" panose="020F0502020204030204" pitchFamily="34" charset="0"/>
                  <a:ea typeface="华文楷体" panose="02010600040101010101" pitchFamily="2" charset="-122"/>
                </a:rPr>
                <a:t>1</a:t>
              </a:r>
              <a:r>
                <a:rPr lang="en-US" altLang="zh-CN" sz="1600" b="0" dirty="0" smtClean="0">
                  <a:solidFill>
                    <a:srgbClr val="333399"/>
                  </a:solidFill>
                  <a:latin typeface="Calibri" panose="020F0502020204030204" pitchFamily="34" charset="0"/>
                  <a:ea typeface="华文楷体" panose="02010600040101010101" pitchFamily="2" charset="-122"/>
                </a:rPr>
                <a:t> -&gt;</a:t>
              </a:r>
              <a:r>
                <a:rPr lang="zh-CN" altLang="en-US" sz="1600" b="0" dirty="0" smtClean="0">
                  <a:solidFill>
                    <a:srgbClr val="333399"/>
                  </a:solidFill>
                  <a:latin typeface="Calibri" panose="020F0502020204030204" pitchFamily="34" charset="0"/>
                  <a:ea typeface="华文楷体" panose="02010600040101010101" pitchFamily="2" charset="-122"/>
                </a:rPr>
                <a:t> </a:t>
              </a:r>
              <a:r>
                <a:rPr lang="en-US" altLang="zh-CN" sz="1600" b="0" dirty="0" smtClean="0">
                  <a:solidFill>
                    <a:srgbClr val="333399"/>
                  </a:solidFill>
                  <a:latin typeface="Calibri" panose="020F0502020204030204" pitchFamily="34" charset="0"/>
                  <a:ea typeface="华文楷体" panose="02010600040101010101" pitchFamily="2" charset="-122"/>
                </a:rPr>
                <a:t>HA</a:t>
              </a:r>
              <a:r>
                <a:rPr lang="en-US" altLang="zh-CN" sz="1600" b="0" baseline="-25000" dirty="0" smtClean="0">
                  <a:solidFill>
                    <a:srgbClr val="333399"/>
                  </a:solidFill>
                  <a:latin typeface="Calibri" panose="020F0502020204030204" pitchFamily="34" charset="0"/>
                  <a:ea typeface="华文楷体" panose="02010600040101010101" pitchFamily="2" charset="-122"/>
                </a:rPr>
                <a:t>2</a:t>
              </a:r>
              <a:endParaRPr lang="en-US" altLang="zh-CN" sz="1600" b="0" baseline="-25000" dirty="0">
                <a:solidFill>
                  <a:srgbClr val="333399"/>
                </a:solidFill>
                <a:latin typeface="Calibri" panose="020F0502020204030204" pitchFamily="34" charset="0"/>
                <a:ea typeface="华文楷体" panose="02010600040101010101" pitchFamily="2" charset="-122"/>
              </a:endParaRPr>
            </a:p>
          </p:txBody>
        </p:sp>
        <p:sp>
          <p:nvSpPr>
            <p:cNvPr id="127" name="AutoShape 96"/>
            <p:cNvSpPr>
              <a:spLocks noChangeArrowheads="1"/>
            </p:cNvSpPr>
            <p:nvPr/>
          </p:nvSpPr>
          <p:spPr bwMode="auto">
            <a:xfrm>
              <a:off x="1536" y="3240"/>
              <a:ext cx="192" cy="144"/>
            </a:xfrm>
            <a:prstGeom prst="rightArrow">
              <a:avLst>
                <a:gd name="adj1" fmla="val 50000"/>
                <a:gd name="adj2" fmla="val 54167"/>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endParaRPr kumimoji="0" lang="zh-CN" altLang="en-US" sz="1600" b="0">
                <a:solidFill>
                  <a:srgbClr val="000000"/>
                </a:solidFill>
                <a:latin typeface="Calibri" panose="020F0502020204030204" pitchFamily="34" charset="0"/>
                <a:ea typeface="华文楷体" panose="02010600040101010101" pitchFamily="2" charset="-122"/>
              </a:endParaRPr>
            </a:p>
          </p:txBody>
        </p:sp>
      </p:grpSp>
      <p:grpSp>
        <p:nvGrpSpPr>
          <p:cNvPr id="156" name="Group 94"/>
          <p:cNvGrpSpPr>
            <a:grpSpLocks/>
          </p:cNvGrpSpPr>
          <p:nvPr/>
        </p:nvGrpSpPr>
        <p:grpSpPr bwMode="auto">
          <a:xfrm>
            <a:off x="3636065" y="5941698"/>
            <a:ext cx="1981200" cy="588963"/>
            <a:chOff x="480" y="3120"/>
            <a:chExt cx="1248" cy="371"/>
          </a:xfrm>
        </p:grpSpPr>
        <p:sp>
          <p:nvSpPr>
            <p:cNvPr id="157" name="Rectangle 95"/>
            <p:cNvSpPr>
              <a:spLocks noChangeArrowheads="1"/>
            </p:cNvSpPr>
            <p:nvPr/>
          </p:nvSpPr>
          <p:spPr bwMode="auto">
            <a:xfrm>
              <a:off x="480" y="3120"/>
              <a:ext cx="1056" cy="371"/>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algn="ctr" eaLnBrk="1" hangingPunct="1"/>
              <a:r>
                <a:rPr lang="en-US" altLang="zh-CN" sz="1600" b="0" dirty="0" smtClean="0">
                  <a:solidFill>
                    <a:srgbClr val="333399"/>
                  </a:solidFill>
                  <a:latin typeface="Calibri" panose="020F0502020204030204" pitchFamily="34" charset="0"/>
                  <a:ea typeface="华文楷体" panose="02010600040101010101" pitchFamily="2" charset="-122"/>
                </a:rPr>
                <a:t>MAC</a:t>
              </a:r>
              <a:r>
                <a:rPr lang="zh-CN" altLang="en-US" sz="1600" b="0" dirty="0" smtClean="0">
                  <a:solidFill>
                    <a:srgbClr val="333399"/>
                  </a:solidFill>
                  <a:latin typeface="Calibri" panose="020F0502020204030204" pitchFamily="34" charset="0"/>
                  <a:ea typeface="华文楷体" panose="02010600040101010101" pitchFamily="2" charset="-122"/>
                </a:rPr>
                <a:t>帧</a:t>
              </a:r>
              <a:r>
                <a:rPr lang="en-US" altLang="zh-CN" sz="1600" b="0" dirty="0" smtClean="0">
                  <a:solidFill>
                    <a:srgbClr val="333399"/>
                  </a:solidFill>
                  <a:latin typeface="Calibri" panose="020F0502020204030204" pitchFamily="34" charset="0"/>
                  <a:ea typeface="华文楷体" panose="02010600040101010101" pitchFamily="2" charset="-122"/>
                </a:rPr>
                <a:t>2</a:t>
              </a:r>
            </a:p>
            <a:p>
              <a:pPr algn="ctr" eaLnBrk="1" hangingPunct="1"/>
              <a:r>
                <a:rPr lang="en-US" altLang="zh-CN" sz="1600" b="0" dirty="0" smtClean="0">
                  <a:solidFill>
                    <a:srgbClr val="333399"/>
                  </a:solidFill>
                  <a:latin typeface="Calibri" panose="020F0502020204030204" pitchFamily="34" charset="0"/>
                  <a:ea typeface="华文楷体" panose="02010600040101010101" pitchFamily="2" charset="-122"/>
                </a:rPr>
                <a:t>HA</a:t>
              </a:r>
              <a:r>
                <a:rPr lang="en-US" altLang="zh-CN" sz="1600" b="0" baseline="-25000" dirty="0" smtClean="0">
                  <a:solidFill>
                    <a:srgbClr val="333399"/>
                  </a:solidFill>
                  <a:latin typeface="Calibri" panose="020F0502020204030204" pitchFamily="34" charset="0"/>
                  <a:ea typeface="华文楷体" panose="02010600040101010101" pitchFamily="2" charset="-122"/>
                </a:rPr>
                <a:t>3</a:t>
              </a:r>
              <a:r>
                <a:rPr lang="en-US" altLang="zh-CN" sz="1600" b="0" dirty="0" smtClean="0">
                  <a:solidFill>
                    <a:srgbClr val="333399"/>
                  </a:solidFill>
                  <a:latin typeface="Calibri" panose="020F0502020204030204" pitchFamily="34" charset="0"/>
                  <a:ea typeface="华文楷体" panose="02010600040101010101" pitchFamily="2" charset="-122"/>
                </a:rPr>
                <a:t> -&gt;</a:t>
              </a:r>
              <a:r>
                <a:rPr lang="zh-CN" altLang="en-US" sz="1600" b="0" dirty="0" smtClean="0">
                  <a:solidFill>
                    <a:srgbClr val="333399"/>
                  </a:solidFill>
                  <a:latin typeface="Calibri" panose="020F0502020204030204" pitchFamily="34" charset="0"/>
                  <a:ea typeface="华文楷体" panose="02010600040101010101" pitchFamily="2" charset="-122"/>
                </a:rPr>
                <a:t> </a:t>
              </a:r>
              <a:r>
                <a:rPr lang="en-US" altLang="zh-CN" sz="1600" b="0" dirty="0" smtClean="0">
                  <a:solidFill>
                    <a:srgbClr val="333399"/>
                  </a:solidFill>
                  <a:latin typeface="Calibri" panose="020F0502020204030204" pitchFamily="34" charset="0"/>
                  <a:ea typeface="华文楷体" panose="02010600040101010101" pitchFamily="2" charset="-122"/>
                </a:rPr>
                <a:t>HA</a:t>
              </a:r>
              <a:r>
                <a:rPr lang="en-US" altLang="zh-CN" sz="1600" b="0" baseline="-25000" dirty="0">
                  <a:solidFill>
                    <a:srgbClr val="333399"/>
                  </a:solidFill>
                  <a:latin typeface="Calibri" panose="020F0502020204030204" pitchFamily="34" charset="0"/>
                  <a:ea typeface="华文楷体" panose="02010600040101010101" pitchFamily="2" charset="-122"/>
                </a:rPr>
                <a:t>4</a:t>
              </a:r>
            </a:p>
          </p:txBody>
        </p:sp>
        <p:sp>
          <p:nvSpPr>
            <p:cNvPr id="158" name="AutoShape 96"/>
            <p:cNvSpPr>
              <a:spLocks noChangeArrowheads="1"/>
            </p:cNvSpPr>
            <p:nvPr/>
          </p:nvSpPr>
          <p:spPr bwMode="auto">
            <a:xfrm>
              <a:off x="1536" y="3240"/>
              <a:ext cx="192" cy="144"/>
            </a:xfrm>
            <a:prstGeom prst="rightArrow">
              <a:avLst>
                <a:gd name="adj1" fmla="val 50000"/>
                <a:gd name="adj2" fmla="val 54167"/>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endParaRPr kumimoji="0" lang="zh-CN" altLang="en-US" sz="1600" b="0">
                <a:solidFill>
                  <a:srgbClr val="000000"/>
                </a:solidFill>
                <a:latin typeface="Calibri" panose="020F0502020204030204" pitchFamily="34" charset="0"/>
                <a:ea typeface="华文楷体" panose="02010600040101010101" pitchFamily="2" charset="-122"/>
              </a:endParaRPr>
            </a:p>
          </p:txBody>
        </p:sp>
      </p:grpSp>
      <p:grpSp>
        <p:nvGrpSpPr>
          <p:cNvPr id="159" name="Group 94"/>
          <p:cNvGrpSpPr>
            <a:grpSpLocks/>
          </p:cNvGrpSpPr>
          <p:nvPr/>
        </p:nvGrpSpPr>
        <p:grpSpPr bwMode="auto">
          <a:xfrm>
            <a:off x="6305676" y="5908945"/>
            <a:ext cx="1981200" cy="588963"/>
            <a:chOff x="480" y="3120"/>
            <a:chExt cx="1248" cy="371"/>
          </a:xfrm>
        </p:grpSpPr>
        <p:sp>
          <p:nvSpPr>
            <p:cNvPr id="160" name="Rectangle 95"/>
            <p:cNvSpPr>
              <a:spLocks noChangeArrowheads="1"/>
            </p:cNvSpPr>
            <p:nvPr/>
          </p:nvSpPr>
          <p:spPr bwMode="auto">
            <a:xfrm>
              <a:off x="480" y="3120"/>
              <a:ext cx="1056" cy="371"/>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algn="ctr" eaLnBrk="1" hangingPunct="1"/>
              <a:r>
                <a:rPr lang="en-US" altLang="zh-CN" sz="1600" b="0" dirty="0" smtClean="0">
                  <a:solidFill>
                    <a:srgbClr val="333399"/>
                  </a:solidFill>
                  <a:latin typeface="Calibri" panose="020F0502020204030204" pitchFamily="34" charset="0"/>
                  <a:ea typeface="华文楷体" panose="02010600040101010101" pitchFamily="2" charset="-122"/>
                </a:rPr>
                <a:t>MAC</a:t>
              </a:r>
              <a:r>
                <a:rPr lang="zh-CN" altLang="en-US" sz="1600" b="0" dirty="0" smtClean="0">
                  <a:solidFill>
                    <a:srgbClr val="333399"/>
                  </a:solidFill>
                  <a:latin typeface="Calibri" panose="020F0502020204030204" pitchFamily="34" charset="0"/>
                  <a:ea typeface="华文楷体" panose="02010600040101010101" pitchFamily="2" charset="-122"/>
                </a:rPr>
                <a:t>帧</a:t>
              </a:r>
              <a:r>
                <a:rPr lang="en-US" altLang="zh-CN" sz="1600" b="0" dirty="0" smtClean="0">
                  <a:solidFill>
                    <a:srgbClr val="333399"/>
                  </a:solidFill>
                  <a:latin typeface="Calibri" panose="020F0502020204030204" pitchFamily="34" charset="0"/>
                  <a:ea typeface="华文楷体" panose="02010600040101010101" pitchFamily="2" charset="-122"/>
                </a:rPr>
                <a:t>3</a:t>
              </a:r>
            </a:p>
            <a:p>
              <a:pPr algn="ctr" eaLnBrk="1" hangingPunct="1"/>
              <a:r>
                <a:rPr lang="en-US" altLang="zh-CN" sz="1600" b="0" dirty="0" smtClean="0">
                  <a:solidFill>
                    <a:srgbClr val="333399"/>
                  </a:solidFill>
                  <a:latin typeface="Calibri" panose="020F0502020204030204" pitchFamily="34" charset="0"/>
                  <a:ea typeface="华文楷体" panose="02010600040101010101" pitchFamily="2" charset="-122"/>
                </a:rPr>
                <a:t>HA</a:t>
              </a:r>
              <a:r>
                <a:rPr lang="en-US" altLang="zh-CN" sz="1600" b="0" baseline="-25000" dirty="0" smtClean="0">
                  <a:solidFill>
                    <a:srgbClr val="333399"/>
                  </a:solidFill>
                  <a:latin typeface="Calibri" panose="020F0502020204030204" pitchFamily="34" charset="0"/>
                  <a:ea typeface="华文楷体" panose="02010600040101010101" pitchFamily="2" charset="-122"/>
                </a:rPr>
                <a:t>5</a:t>
              </a:r>
              <a:r>
                <a:rPr lang="en-US" altLang="zh-CN" sz="1600" b="0" dirty="0" smtClean="0">
                  <a:solidFill>
                    <a:srgbClr val="333399"/>
                  </a:solidFill>
                  <a:latin typeface="Calibri" panose="020F0502020204030204" pitchFamily="34" charset="0"/>
                  <a:ea typeface="华文楷体" panose="02010600040101010101" pitchFamily="2" charset="-122"/>
                </a:rPr>
                <a:t> -&gt;</a:t>
              </a:r>
              <a:r>
                <a:rPr lang="zh-CN" altLang="en-US" sz="1600" b="0" dirty="0" smtClean="0">
                  <a:solidFill>
                    <a:srgbClr val="333399"/>
                  </a:solidFill>
                  <a:latin typeface="Calibri" panose="020F0502020204030204" pitchFamily="34" charset="0"/>
                  <a:ea typeface="华文楷体" panose="02010600040101010101" pitchFamily="2" charset="-122"/>
                </a:rPr>
                <a:t> </a:t>
              </a:r>
              <a:r>
                <a:rPr lang="en-US" altLang="zh-CN" sz="1600" b="0" dirty="0" smtClean="0">
                  <a:solidFill>
                    <a:srgbClr val="333399"/>
                  </a:solidFill>
                  <a:latin typeface="Calibri" panose="020F0502020204030204" pitchFamily="34" charset="0"/>
                  <a:ea typeface="华文楷体" panose="02010600040101010101" pitchFamily="2" charset="-122"/>
                </a:rPr>
                <a:t>HA</a:t>
              </a:r>
              <a:r>
                <a:rPr lang="en-US" altLang="zh-CN" sz="1600" b="0" baseline="-25000" dirty="0">
                  <a:solidFill>
                    <a:srgbClr val="333399"/>
                  </a:solidFill>
                  <a:latin typeface="Calibri" panose="020F0502020204030204" pitchFamily="34" charset="0"/>
                  <a:ea typeface="华文楷体" panose="02010600040101010101" pitchFamily="2" charset="-122"/>
                </a:rPr>
                <a:t>6</a:t>
              </a:r>
            </a:p>
          </p:txBody>
        </p:sp>
        <p:sp>
          <p:nvSpPr>
            <p:cNvPr id="161" name="AutoShape 96"/>
            <p:cNvSpPr>
              <a:spLocks noChangeArrowheads="1"/>
            </p:cNvSpPr>
            <p:nvPr/>
          </p:nvSpPr>
          <p:spPr bwMode="auto">
            <a:xfrm>
              <a:off x="1536" y="3240"/>
              <a:ext cx="192" cy="144"/>
            </a:xfrm>
            <a:prstGeom prst="rightArrow">
              <a:avLst>
                <a:gd name="adj1" fmla="val 50000"/>
                <a:gd name="adj2" fmla="val 54167"/>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eaLnBrk="1" hangingPunct="1"/>
              <a:endParaRPr kumimoji="0" lang="zh-CN" altLang="en-US" sz="1600" b="0">
                <a:solidFill>
                  <a:srgbClr val="000000"/>
                </a:solidFill>
                <a:latin typeface="Calibri" panose="020F0502020204030204" pitchFamily="34" charset="0"/>
                <a:ea typeface="华文楷体" panose="02010600040101010101" pitchFamily="2" charset="-122"/>
              </a:endParaRPr>
            </a:p>
          </p:txBody>
        </p:sp>
      </p:grpSp>
      <p:sp>
        <p:nvSpPr>
          <p:cNvPr id="164" name="Line 117"/>
          <p:cNvSpPr>
            <a:spLocks noChangeShapeType="1"/>
          </p:cNvSpPr>
          <p:nvPr/>
        </p:nvSpPr>
        <p:spPr bwMode="auto">
          <a:xfrm>
            <a:off x="947531" y="4313985"/>
            <a:ext cx="1869710" cy="0"/>
          </a:xfrm>
          <a:prstGeom prst="line">
            <a:avLst/>
          </a:prstGeom>
          <a:noFill/>
          <a:ln w="63500">
            <a:solidFill>
              <a:schemeClr val="accent5">
                <a:lumMod val="50000"/>
              </a:schemeClr>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Calibri" panose="020F0502020204030204" pitchFamily="34" charset="0"/>
              <a:ea typeface="华文楷体" panose="02010600040101010101" pitchFamily="2" charset="-122"/>
            </a:endParaRPr>
          </a:p>
        </p:txBody>
      </p:sp>
      <p:sp>
        <p:nvSpPr>
          <p:cNvPr id="165" name="Line 159"/>
          <p:cNvSpPr>
            <a:spLocks noChangeShapeType="1"/>
          </p:cNvSpPr>
          <p:nvPr/>
        </p:nvSpPr>
        <p:spPr bwMode="auto">
          <a:xfrm>
            <a:off x="647928" y="3516819"/>
            <a:ext cx="0" cy="2207070"/>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smtClean="0">
              <a:solidFill>
                <a:srgbClr val="000000"/>
              </a:solidFill>
              <a:latin typeface="Tahoma" panose="020B0604030504040204" pitchFamily="34" charset="0"/>
            </a:endParaRPr>
          </a:p>
        </p:txBody>
      </p:sp>
      <p:sp>
        <p:nvSpPr>
          <p:cNvPr id="166" name="Line 161"/>
          <p:cNvSpPr>
            <a:spLocks noChangeShapeType="1"/>
          </p:cNvSpPr>
          <p:nvPr/>
        </p:nvSpPr>
        <p:spPr bwMode="auto">
          <a:xfrm>
            <a:off x="635736" y="5795326"/>
            <a:ext cx="2374900" cy="0"/>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smtClean="0">
              <a:solidFill>
                <a:srgbClr val="000000"/>
              </a:solidFill>
              <a:latin typeface="Tahoma" panose="020B0604030504040204" pitchFamily="34" charset="0"/>
            </a:endParaRPr>
          </a:p>
        </p:txBody>
      </p:sp>
      <p:sp>
        <p:nvSpPr>
          <p:cNvPr id="167" name="Line 163"/>
          <p:cNvSpPr>
            <a:spLocks noChangeShapeType="1"/>
          </p:cNvSpPr>
          <p:nvPr/>
        </p:nvSpPr>
        <p:spPr bwMode="auto">
          <a:xfrm flipV="1">
            <a:off x="2985464" y="4229280"/>
            <a:ext cx="0" cy="1520043"/>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smtClean="0">
              <a:solidFill>
                <a:srgbClr val="000000"/>
              </a:solidFill>
              <a:latin typeface="Tahoma" panose="020B0604030504040204" pitchFamily="34" charset="0"/>
            </a:endParaRPr>
          </a:p>
        </p:txBody>
      </p:sp>
      <p:sp>
        <p:nvSpPr>
          <p:cNvPr id="169" name="Line 163"/>
          <p:cNvSpPr>
            <a:spLocks noChangeShapeType="1"/>
          </p:cNvSpPr>
          <p:nvPr/>
        </p:nvSpPr>
        <p:spPr bwMode="auto">
          <a:xfrm flipV="1">
            <a:off x="3185558" y="4269264"/>
            <a:ext cx="0" cy="1520043"/>
          </a:xfrm>
          <a:prstGeom prst="line">
            <a:avLst/>
          </a:prstGeom>
          <a:noFill/>
          <a:ln w="762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smtClean="0">
              <a:solidFill>
                <a:srgbClr val="000000"/>
              </a:solidFill>
              <a:latin typeface="Tahoma" panose="020B0604030504040204" pitchFamily="34" charset="0"/>
            </a:endParaRPr>
          </a:p>
        </p:txBody>
      </p:sp>
      <p:sp>
        <p:nvSpPr>
          <p:cNvPr id="170" name="Line 161"/>
          <p:cNvSpPr>
            <a:spLocks noChangeShapeType="1"/>
          </p:cNvSpPr>
          <p:nvPr/>
        </p:nvSpPr>
        <p:spPr bwMode="auto">
          <a:xfrm>
            <a:off x="3190537" y="5793019"/>
            <a:ext cx="2374900" cy="0"/>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smtClean="0">
              <a:solidFill>
                <a:srgbClr val="000000"/>
              </a:solidFill>
              <a:latin typeface="Tahoma" panose="020B0604030504040204" pitchFamily="34" charset="0"/>
            </a:endParaRPr>
          </a:p>
        </p:txBody>
      </p:sp>
      <p:sp>
        <p:nvSpPr>
          <p:cNvPr id="172" name="Line 117"/>
          <p:cNvSpPr>
            <a:spLocks noChangeShapeType="1"/>
          </p:cNvSpPr>
          <p:nvPr/>
        </p:nvSpPr>
        <p:spPr bwMode="auto">
          <a:xfrm>
            <a:off x="3406776" y="4313985"/>
            <a:ext cx="2049256" cy="0"/>
          </a:xfrm>
          <a:prstGeom prst="line">
            <a:avLst/>
          </a:prstGeom>
          <a:noFill/>
          <a:ln w="63500">
            <a:solidFill>
              <a:schemeClr val="accent5">
                <a:lumMod val="50000"/>
              </a:schemeClr>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Calibri" panose="020F0502020204030204" pitchFamily="34" charset="0"/>
              <a:ea typeface="华文楷体" panose="02010600040101010101" pitchFamily="2" charset="-122"/>
            </a:endParaRPr>
          </a:p>
        </p:txBody>
      </p:sp>
      <p:sp>
        <p:nvSpPr>
          <p:cNvPr id="178" name="Line 161"/>
          <p:cNvSpPr>
            <a:spLocks noChangeShapeType="1"/>
          </p:cNvSpPr>
          <p:nvPr/>
        </p:nvSpPr>
        <p:spPr bwMode="auto">
          <a:xfrm>
            <a:off x="5854489" y="5786923"/>
            <a:ext cx="2374900" cy="0"/>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smtClean="0">
              <a:solidFill>
                <a:srgbClr val="000000"/>
              </a:solidFill>
              <a:latin typeface="Tahoma" panose="020B0604030504040204" pitchFamily="34" charset="0"/>
            </a:endParaRPr>
          </a:p>
        </p:txBody>
      </p:sp>
      <p:sp>
        <p:nvSpPr>
          <p:cNvPr id="179" name="Line 163"/>
          <p:cNvSpPr>
            <a:spLocks noChangeShapeType="1"/>
          </p:cNvSpPr>
          <p:nvPr/>
        </p:nvSpPr>
        <p:spPr bwMode="auto">
          <a:xfrm flipV="1">
            <a:off x="8294869" y="4216195"/>
            <a:ext cx="0" cy="1520043"/>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smtClean="0">
              <a:solidFill>
                <a:srgbClr val="000000"/>
              </a:solidFill>
              <a:latin typeface="Tahoma" panose="020B0604030504040204" pitchFamily="34" charset="0"/>
            </a:endParaRPr>
          </a:p>
        </p:txBody>
      </p:sp>
      <p:sp>
        <p:nvSpPr>
          <p:cNvPr id="180" name="Line 117"/>
          <p:cNvSpPr>
            <a:spLocks noChangeShapeType="1"/>
          </p:cNvSpPr>
          <p:nvPr/>
        </p:nvSpPr>
        <p:spPr bwMode="auto">
          <a:xfrm>
            <a:off x="6092076" y="4313985"/>
            <a:ext cx="2049256" cy="0"/>
          </a:xfrm>
          <a:prstGeom prst="line">
            <a:avLst/>
          </a:prstGeom>
          <a:noFill/>
          <a:ln w="63500">
            <a:solidFill>
              <a:schemeClr val="accent5">
                <a:lumMod val="50000"/>
              </a:schemeClr>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Calibri" panose="020F0502020204030204" pitchFamily="34" charset="0"/>
              <a:ea typeface="华文楷体" panose="02010600040101010101" pitchFamily="2" charset="-122"/>
            </a:endParaRPr>
          </a:p>
        </p:txBody>
      </p:sp>
      <p:sp>
        <p:nvSpPr>
          <p:cNvPr id="171" name="Line 163"/>
          <p:cNvSpPr>
            <a:spLocks noChangeShapeType="1"/>
          </p:cNvSpPr>
          <p:nvPr/>
        </p:nvSpPr>
        <p:spPr bwMode="auto">
          <a:xfrm flipV="1">
            <a:off x="5630917" y="4222291"/>
            <a:ext cx="0" cy="1520043"/>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smtClean="0">
              <a:solidFill>
                <a:srgbClr val="000000"/>
              </a:solidFill>
              <a:latin typeface="Tahoma" panose="020B0604030504040204" pitchFamily="34" charset="0"/>
            </a:endParaRPr>
          </a:p>
        </p:txBody>
      </p:sp>
      <p:sp>
        <p:nvSpPr>
          <p:cNvPr id="177" name="Line 163"/>
          <p:cNvSpPr>
            <a:spLocks noChangeShapeType="1"/>
          </p:cNvSpPr>
          <p:nvPr/>
        </p:nvSpPr>
        <p:spPr bwMode="auto">
          <a:xfrm flipV="1">
            <a:off x="5849510" y="4263168"/>
            <a:ext cx="0" cy="1520043"/>
          </a:xfrm>
          <a:prstGeom prst="line">
            <a:avLst/>
          </a:prstGeom>
          <a:noFill/>
          <a:ln w="762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smtClean="0">
              <a:solidFill>
                <a:srgbClr val="000000"/>
              </a:solidFill>
              <a:latin typeface="Tahoma" panose="020B0604030504040204" pitchFamily="34" charset="0"/>
            </a:endParaRPr>
          </a:p>
        </p:txBody>
      </p:sp>
      <p:sp>
        <p:nvSpPr>
          <p:cNvPr id="168" name="圆角矩形标注 167"/>
          <p:cNvSpPr/>
          <p:nvPr/>
        </p:nvSpPr>
        <p:spPr>
          <a:xfrm>
            <a:off x="1418651" y="1448975"/>
            <a:ext cx="6788821" cy="1068054"/>
          </a:xfrm>
          <a:prstGeom prst="wedgeRoundRectCallout">
            <a:avLst>
              <a:gd name="adj1" fmla="val -22315"/>
              <a:gd name="adj2" fmla="val 234690"/>
              <a:gd name="adj3" fmla="val 16667"/>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lang="en-US" altLang="zh-CN" dirty="0" smtClean="0">
                <a:solidFill>
                  <a:srgbClr val="FFFFFF"/>
                </a:solidFill>
                <a:latin typeface="Calibri" panose="020F0502020204030204" pitchFamily="34" charset="0"/>
                <a:ea typeface="黑体" panose="02010609060101010101" pitchFamily="49" charset="-122"/>
              </a:rPr>
              <a:t>1</a:t>
            </a:r>
            <a:r>
              <a:rPr lang="zh-CN" altLang="en-US" dirty="0" smtClean="0">
                <a:solidFill>
                  <a:srgbClr val="FFFFFF"/>
                </a:solidFill>
                <a:latin typeface="Calibri" panose="020F0502020204030204" pitchFamily="34" charset="0"/>
                <a:ea typeface="黑体" panose="02010609060101010101" pitchFamily="49" charset="-122"/>
              </a:rPr>
              <a:t>）根据</a:t>
            </a:r>
            <a:r>
              <a:rPr lang="en-US" altLang="zh-CN" dirty="0" smtClean="0">
                <a:solidFill>
                  <a:srgbClr val="FFFFFF"/>
                </a:solidFill>
                <a:latin typeface="Calibri" panose="020F0502020204030204" pitchFamily="34" charset="0"/>
                <a:ea typeface="黑体" panose="02010609060101010101" pitchFamily="49" charset="-122"/>
              </a:rPr>
              <a:t>IP</a:t>
            </a:r>
            <a:r>
              <a:rPr lang="en-US" altLang="zh-CN" baseline="-25000" dirty="0" smtClean="0">
                <a:solidFill>
                  <a:srgbClr val="FFFFFF"/>
                </a:solidFill>
                <a:latin typeface="Calibri" panose="020F0502020204030204" pitchFamily="34" charset="0"/>
                <a:ea typeface="黑体" panose="02010609060101010101" pitchFamily="49" charset="-122"/>
              </a:rPr>
              <a:t>2</a:t>
            </a:r>
            <a:r>
              <a:rPr lang="zh-CN" altLang="en-US" dirty="0" smtClean="0">
                <a:solidFill>
                  <a:srgbClr val="FFFFFF"/>
                </a:solidFill>
                <a:latin typeface="Calibri" panose="020F0502020204030204" pitchFamily="34" charset="0"/>
                <a:ea typeface="黑体" panose="02010609060101010101" pitchFamily="49" charset="-122"/>
              </a:rPr>
              <a:t>的网络号查找路由</a:t>
            </a:r>
            <a:r>
              <a:rPr lang="zh-CN" altLang="en-US" dirty="0">
                <a:solidFill>
                  <a:srgbClr val="FFFFFF"/>
                </a:solidFill>
                <a:latin typeface="Calibri" panose="020F0502020204030204" pitchFamily="34" charset="0"/>
                <a:ea typeface="黑体" panose="02010609060101010101" pitchFamily="49" charset="-122"/>
              </a:rPr>
              <a:t>表，找到下一跳路由器</a:t>
            </a:r>
            <a:r>
              <a:rPr lang="en-US" altLang="zh-CN" dirty="0" smtClean="0">
                <a:solidFill>
                  <a:srgbClr val="FFFFFF"/>
                </a:solidFill>
                <a:latin typeface="Calibri" panose="020F0502020204030204" pitchFamily="34" charset="0"/>
                <a:ea typeface="黑体" panose="02010609060101010101" pitchFamily="49" charset="-122"/>
              </a:rPr>
              <a:t>R</a:t>
            </a:r>
            <a:r>
              <a:rPr lang="en-US" altLang="zh-CN" baseline="-25000" dirty="0" smtClean="0">
                <a:solidFill>
                  <a:srgbClr val="FFFFFF"/>
                </a:solidFill>
                <a:latin typeface="Calibri" panose="020F0502020204030204" pitchFamily="34" charset="0"/>
                <a:ea typeface="黑体" panose="02010609060101010101" pitchFamily="49" charset="-122"/>
              </a:rPr>
              <a:t>2</a:t>
            </a:r>
            <a:r>
              <a:rPr lang="zh-CN" altLang="en-US" dirty="0" smtClean="0">
                <a:solidFill>
                  <a:srgbClr val="FFFFFF"/>
                </a:solidFill>
                <a:latin typeface="Calibri" panose="020F0502020204030204" pitchFamily="34" charset="0"/>
                <a:ea typeface="黑体" panose="02010609060101010101" pitchFamily="49" charset="-122"/>
              </a:rPr>
              <a:t>的</a:t>
            </a:r>
            <a:r>
              <a:rPr lang="en-US" altLang="zh-CN" dirty="0">
                <a:solidFill>
                  <a:srgbClr val="FFFFFF"/>
                </a:solidFill>
                <a:latin typeface="Calibri" panose="020F0502020204030204" pitchFamily="34" charset="0"/>
                <a:ea typeface="黑体" panose="02010609060101010101" pitchFamily="49" charset="-122"/>
              </a:rPr>
              <a:t>IP</a:t>
            </a:r>
            <a:r>
              <a:rPr lang="zh-CN" altLang="en-US" dirty="0">
                <a:solidFill>
                  <a:srgbClr val="FFFFFF"/>
                </a:solidFill>
                <a:latin typeface="Calibri" panose="020F0502020204030204" pitchFamily="34" charset="0"/>
                <a:ea typeface="黑体" panose="02010609060101010101" pitchFamily="49" charset="-122"/>
              </a:rPr>
              <a:t>地址</a:t>
            </a:r>
            <a:r>
              <a:rPr lang="en-US" altLang="zh-CN" dirty="0" smtClean="0">
                <a:solidFill>
                  <a:srgbClr val="FFFFFF"/>
                </a:solidFill>
                <a:latin typeface="Calibri" panose="020F0502020204030204" pitchFamily="34" charset="0"/>
                <a:ea typeface="黑体" panose="02010609060101010101" pitchFamily="49" charset="-122"/>
              </a:rPr>
              <a:t>IP</a:t>
            </a:r>
            <a:r>
              <a:rPr lang="en-US" altLang="zh-CN" baseline="-25000" dirty="0" smtClean="0">
                <a:solidFill>
                  <a:srgbClr val="FFFFFF"/>
                </a:solidFill>
                <a:latin typeface="Calibri" panose="020F0502020204030204" pitchFamily="34" charset="0"/>
                <a:ea typeface="黑体" panose="02010609060101010101" pitchFamily="49" charset="-122"/>
              </a:rPr>
              <a:t>5</a:t>
            </a:r>
            <a:endParaRPr lang="en-US" altLang="zh-CN" dirty="0" smtClean="0">
              <a:solidFill>
                <a:srgbClr val="FFFFFF"/>
              </a:solidFill>
              <a:latin typeface="Calibri" panose="020F0502020204030204" pitchFamily="34" charset="0"/>
              <a:ea typeface="黑体" panose="02010609060101010101" pitchFamily="49" charset="-122"/>
            </a:endParaRPr>
          </a:p>
          <a:p>
            <a:pPr>
              <a:lnSpc>
                <a:spcPct val="150000"/>
              </a:lnSpc>
            </a:pPr>
            <a:r>
              <a:rPr lang="en-US" altLang="zh-CN" dirty="0" smtClean="0">
                <a:solidFill>
                  <a:srgbClr val="FFFFFF"/>
                </a:solidFill>
                <a:latin typeface="Calibri" panose="020F0502020204030204" pitchFamily="34" charset="0"/>
                <a:ea typeface="黑体" panose="02010609060101010101" pitchFamily="49" charset="-122"/>
              </a:rPr>
              <a:t>2</a:t>
            </a:r>
            <a:r>
              <a:rPr lang="zh-CN" altLang="en-US" dirty="0" smtClean="0">
                <a:solidFill>
                  <a:srgbClr val="FFFFFF"/>
                </a:solidFill>
                <a:latin typeface="Calibri" panose="020F0502020204030204" pitchFamily="34" charset="0"/>
                <a:ea typeface="黑体" panose="02010609060101010101" pitchFamily="49" charset="-122"/>
              </a:rPr>
              <a:t>）找到</a:t>
            </a:r>
            <a:r>
              <a:rPr lang="en-US" altLang="zh-CN" dirty="0" smtClean="0">
                <a:solidFill>
                  <a:srgbClr val="FFFFFF"/>
                </a:solidFill>
                <a:latin typeface="Calibri" panose="020F0502020204030204" pitchFamily="34" charset="0"/>
                <a:ea typeface="黑体" panose="02010609060101010101" pitchFamily="49" charset="-122"/>
              </a:rPr>
              <a:t>IP</a:t>
            </a:r>
            <a:r>
              <a:rPr lang="en-US" altLang="zh-CN" baseline="-25000" dirty="0" smtClean="0">
                <a:solidFill>
                  <a:srgbClr val="FFFFFF"/>
                </a:solidFill>
                <a:latin typeface="Calibri" panose="020F0502020204030204" pitchFamily="34" charset="0"/>
                <a:ea typeface="黑体" panose="02010609060101010101" pitchFamily="49" charset="-122"/>
              </a:rPr>
              <a:t>5</a:t>
            </a:r>
            <a:r>
              <a:rPr lang="zh-CN" altLang="en-US" dirty="0" smtClean="0">
                <a:solidFill>
                  <a:srgbClr val="FFFFFF"/>
                </a:solidFill>
                <a:latin typeface="Calibri" panose="020F0502020204030204" pitchFamily="34" charset="0"/>
                <a:ea typeface="黑体" panose="02010609060101010101" pitchFamily="49" charset="-122"/>
              </a:rPr>
              <a:t>对应</a:t>
            </a:r>
            <a:r>
              <a:rPr lang="zh-CN" altLang="en-US" dirty="0">
                <a:solidFill>
                  <a:srgbClr val="FFFFFF"/>
                </a:solidFill>
                <a:latin typeface="Calibri" panose="020F0502020204030204" pitchFamily="34" charset="0"/>
                <a:ea typeface="黑体" panose="02010609060101010101" pitchFamily="49" charset="-122"/>
              </a:rPr>
              <a:t>的硬件地址</a:t>
            </a:r>
            <a:r>
              <a:rPr lang="en-US" altLang="zh-CN" dirty="0" smtClean="0">
                <a:solidFill>
                  <a:srgbClr val="FFFFFF"/>
                </a:solidFill>
                <a:latin typeface="Calibri" panose="020F0502020204030204" pitchFamily="34" charset="0"/>
                <a:ea typeface="黑体" panose="02010609060101010101" pitchFamily="49" charset="-122"/>
              </a:rPr>
              <a:t>HA</a:t>
            </a:r>
            <a:r>
              <a:rPr lang="en-US" altLang="zh-CN" baseline="-25000" dirty="0" smtClean="0">
                <a:solidFill>
                  <a:srgbClr val="FFFFFF"/>
                </a:solidFill>
                <a:latin typeface="Calibri" panose="020F0502020204030204" pitchFamily="34" charset="0"/>
                <a:ea typeface="黑体" panose="02010609060101010101" pitchFamily="49" charset="-122"/>
              </a:rPr>
              <a:t>4</a:t>
            </a:r>
            <a:r>
              <a:rPr lang="zh-CN" altLang="en-US" dirty="0">
                <a:solidFill>
                  <a:srgbClr val="FFFFFF"/>
                </a:solidFill>
                <a:latin typeface="Calibri" panose="020F0502020204030204" pitchFamily="34" charset="0"/>
                <a:ea typeface="黑体" panose="02010609060101010101" pitchFamily="49" charset="-122"/>
              </a:rPr>
              <a:t> ，组帧</a:t>
            </a:r>
            <a:endParaRPr lang="en-US" altLang="zh-CN" dirty="0" smtClean="0">
              <a:solidFill>
                <a:srgbClr val="FFFFFF"/>
              </a:solidFill>
              <a:latin typeface="Calibri" panose="020F0502020204030204" pitchFamily="34" charset="0"/>
              <a:ea typeface="黑体" panose="02010609060101010101" pitchFamily="49" charset="-122"/>
            </a:endParaRPr>
          </a:p>
        </p:txBody>
      </p:sp>
      <p:sp>
        <p:nvSpPr>
          <p:cNvPr id="116" name="圆角矩形标注 115"/>
          <p:cNvSpPr/>
          <p:nvPr/>
        </p:nvSpPr>
        <p:spPr>
          <a:xfrm>
            <a:off x="694944" y="457199"/>
            <a:ext cx="7043158" cy="2542615"/>
          </a:xfrm>
          <a:prstGeom prst="wedgeRoundRectCallout">
            <a:avLst>
              <a:gd name="adj1" fmla="val -47519"/>
              <a:gd name="adj2" fmla="val 111940"/>
              <a:gd name="adj3" fmla="val 16667"/>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360000" indent="-576000">
              <a:lnSpc>
                <a:spcPct val="150000"/>
              </a:lnSpc>
            </a:pPr>
            <a:r>
              <a:rPr lang="en-US" altLang="zh-CN" dirty="0" smtClean="0">
                <a:solidFill>
                  <a:srgbClr val="FFFFFF"/>
                </a:solidFill>
                <a:latin typeface="Calibri" panose="020F0502020204030204" pitchFamily="34" charset="0"/>
                <a:ea typeface="黑体" panose="02010609060101010101" pitchFamily="49" charset="-122"/>
              </a:rPr>
              <a:t>1</a:t>
            </a:r>
            <a:r>
              <a:rPr lang="zh-CN" altLang="en-US" dirty="0" smtClean="0">
                <a:solidFill>
                  <a:srgbClr val="FFFFFF"/>
                </a:solidFill>
                <a:latin typeface="Calibri" panose="020F0502020204030204" pitchFamily="34" charset="0"/>
                <a:ea typeface="黑体" panose="02010609060101010101" pitchFamily="49" charset="-122"/>
              </a:rPr>
              <a:t>）主机</a:t>
            </a:r>
            <a:r>
              <a:rPr lang="en-US" altLang="zh-CN" dirty="0" smtClean="0">
                <a:solidFill>
                  <a:srgbClr val="FFFFFF"/>
                </a:solidFill>
                <a:latin typeface="Calibri" panose="020F0502020204030204" pitchFamily="34" charset="0"/>
                <a:ea typeface="黑体" panose="02010609060101010101" pitchFamily="49" charset="-122"/>
              </a:rPr>
              <a:t>H</a:t>
            </a:r>
            <a:r>
              <a:rPr lang="en-US" altLang="zh-CN" baseline="-25000" dirty="0" smtClean="0">
                <a:solidFill>
                  <a:srgbClr val="FFFFFF"/>
                </a:solidFill>
                <a:latin typeface="Calibri" panose="020F0502020204030204" pitchFamily="34" charset="0"/>
                <a:ea typeface="黑体" panose="02010609060101010101" pitchFamily="49" charset="-122"/>
              </a:rPr>
              <a:t>1</a:t>
            </a:r>
            <a:r>
              <a:rPr lang="zh-CN" altLang="en-US" dirty="0" smtClean="0">
                <a:solidFill>
                  <a:srgbClr val="FFFFFF"/>
                </a:solidFill>
                <a:latin typeface="Calibri" panose="020F0502020204030204" pitchFamily="34" charset="0"/>
                <a:ea typeface="黑体" panose="02010609060101010101" pitchFamily="49" charset="-122"/>
              </a:rPr>
              <a:t>网络层发现目的结点</a:t>
            </a:r>
            <a:r>
              <a:rPr lang="en-US" altLang="zh-CN" dirty="0" smtClean="0">
                <a:solidFill>
                  <a:srgbClr val="FFFFFF"/>
                </a:solidFill>
                <a:latin typeface="Calibri" panose="020F0502020204030204" pitchFamily="34" charset="0"/>
                <a:ea typeface="黑体" panose="02010609060101010101" pitchFamily="49" charset="-122"/>
              </a:rPr>
              <a:t>IP</a:t>
            </a:r>
            <a:r>
              <a:rPr lang="en-US" altLang="zh-CN" baseline="-25000" dirty="0" smtClean="0">
                <a:solidFill>
                  <a:srgbClr val="FFFFFF"/>
                </a:solidFill>
                <a:latin typeface="Calibri" panose="020F0502020204030204" pitchFamily="34" charset="0"/>
                <a:ea typeface="黑体" panose="02010609060101010101" pitchFamily="49" charset="-122"/>
              </a:rPr>
              <a:t>2</a:t>
            </a:r>
            <a:r>
              <a:rPr lang="zh-CN" altLang="en-US" dirty="0" smtClean="0">
                <a:solidFill>
                  <a:srgbClr val="FFFFFF"/>
                </a:solidFill>
                <a:latin typeface="Calibri" panose="020F0502020204030204" pitchFamily="34" charset="0"/>
                <a:ea typeface="黑体" panose="02010609060101010101" pitchFamily="49" charset="-122"/>
              </a:rPr>
              <a:t>跟自己不在同一网络，根据配置找到下一跳结点（缺省网关）地址</a:t>
            </a:r>
            <a:r>
              <a:rPr lang="en-US" altLang="zh-CN" dirty="0" smtClean="0">
                <a:solidFill>
                  <a:srgbClr val="FFFFFF"/>
                </a:solidFill>
                <a:latin typeface="Calibri" panose="020F0502020204030204" pitchFamily="34" charset="0"/>
                <a:ea typeface="黑体" panose="02010609060101010101" pitchFamily="49" charset="-122"/>
              </a:rPr>
              <a:t>IP</a:t>
            </a:r>
            <a:r>
              <a:rPr lang="en-US" altLang="zh-CN" baseline="-25000" dirty="0" smtClean="0">
                <a:solidFill>
                  <a:srgbClr val="FFFFFF"/>
                </a:solidFill>
                <a:latin typeface="Calibri" panose="020F0502020204030204" pitchFamily="34" charset="0"/>
                <a:ea typeface="黑体" panose="02010609060101010101" pitchFamily="49" charset="-122"/>
              </a:rPr>
              <a:t>3</a:t>
            </a:r>
            <a:endParaRPr lang="en-US" altLang="zh-CN" dirty="0" smtClean="0">
              <a:solidFill>
                <a:srgbClr val="FFFFFF"/>
              </a:solidFill>
              <a:latin typeface="Calibri" panose="020F0502020204030204" pitchFamily="34" charset="0"/>
              <a:ea typeface="黑体" panose="02010609060101010101" pitchFamily="49" charset="-122"/>
            </a:endParaRPr>
          </a:p>
          <a:p>
            <a:pPr marL="360000" indent="-576000">
              <a:lnSpc>
                <a:spcPct val="150000"/>
              </a:lnSpc>
            </a:pPr>
            <a:r>
              <a:rPr lang="en-US" altLang="zh-CN" dirty="0">
                <a:solidFill>
                  <a:srgbClr val="FFFFFF"/>
                </a:solidFill>
                <a:latin typeface="Calibri" panose="020F0502020204030204" pitchFamily="34" charset="0"/>
                <a:ea typeface="黑体" panose="02010609060101010101" pitchFamily="49" charset="-122"/>
              </a:rPr>
              <a:t>2</a:t>
            </a:r>
            <a:r>
              <a:rPr lang="zh-CN" altLang="en-US" dirty="0">
                <a:solidFill>
                  <a:srgbClr val="FFFFFF"/>
                </a:solidFill>
                <a:latin typeface="Calibri" panose="020F0502020204030204" pitchFamily="34" charset="0"/>
                <a:ea typeface="黑体" panose="02010609060101010101" pitchFamily="49" charset="-122"/>
              </a:rPr>
              <a:t>）将</a:t>
            </a:r>
            <a:r>
              <a:rPr lang="en-US" altLang="zh-CN" dirty="0">
                <a:solidFill>
                  <a:srgbClr val="FFFFFF"/>
                </a:solidFill>
                <a:latin typeface="Calibri" panose="020F0502020204030204" pitchFamily="34" charset="0"/>
                <a:ea typeface="黑体" panose="02010609060101010101" pitchFamily="49" charset="-122"/>
              </a:rPr>
              <a:t>IP</a:t>
            </a:r>
            <a:r>
              <a:rPr lang="zh-CN" altLang="en-US" dirty="0">
                <a:solidFill>
                  <a:srgbClr val="FFFFFF"/>
                </a:solidFill>
                <a:latin typeface="Calibri" panose="020F0502020204030204" pitchFamily="34" charset="0"/>
                <a:ea typeface="黑体" panose="02010609060101010101" pitchFamily="49" charset="-122"/>
              </a:rPr>
              <a:t>数据报交付给网络适配器时，告知本次传输的目的结点</a:t>
            </a:r>
            <a:r>
              <a:rPr lang="en-US" altLang="zh-CN" dirty="0">
                <a:solidFill>
                  <a:srgbClr val="FFFFFF"/>
                </a:solidFill>
                <a:latin typeface="Calibri" panose="020F0502020204030204" pitchFamily="34" charset="0"/>
                <a:ea typeface="黑体" panose="02010609060101010101" pitchFamily="49" charset="-122"/>
              </a:rPr>
              <a:t>IP</a:t>
            </a:r>
            <a:r>
              <a:rPr lang="zh-CN" altLang="en-US" dirty="0">
                <a:solidFill>
                  <a:srgbClr val="FFFFFF"/>
                </a:solidFill>
                <a:latin typeface="Calibri" panose="020F0502020204030204" pitchFamily="34" charset="0"/>
                <a:ea typeface="黑体" panose="02010609060101010101" pitchFamily="49" charset="-122"/>
              </a:rPr>
              <a:t>地址是</a:t>
            </a:r>
            <a:r>
              <a:rPr lang="en-US" altLang="zh-CN" dirty="0">
                <a:solidFill>
                  <a:srgbClr val="FFFFFF"/>
                </a:solidFill>
                <a:latin typeface="Calibri" panose="020F0502020204030204" pitchFamily="34" charset="0"/>
                <a:ea typeface="黑体" panose="02010609060101010101" pitchFamily="49" charset="-122"/>
              </a:rPr>
              <a:t>IP</a:t>
            </a:r>
            <a:r>
              <a:rPr lang="en-US" altLang="zh-CN" baseline="-25000" dirty="0">
                <a:solidFill>
                  <a:srgbClr val="FFFFFF"/>
                </a:solidFill>
                <a:latin typeface="Calibri" panose="020F0502020204030204" pitchFamily="34" charset="0"/>
                <a:ea typeface="黑体" panose="02010609060101010101" pitchFamily="49" charset="-122"/>
              </a:rPr>
              <a:t>3</a:t>
            </a:r>
          </a:p>
          <a:p>
            <a:pPr marL="360000" indent="-576000">
              <a:lnSpc>
                <a:spcPct val="150000"/>
              </a:lnSpc>
            </a:pPr>
            <a:r>
              <a:rPr lang="en-US" altLang="zh-CN" dirty="0">
                <a:solidFill>
                  <a:srgbClr val="FFFFFF"/>
                </a:solidFill>
                <a:latin typeface="Calibri" panose="020F0502020204030204" pitchFamily="34" charset="0"/>
                <a:ea typeface="黑体" panose="02010609060101010101" pitchFamily="49" charset="-122"/>
              </a:rPr>
              <a:t>3</a:t>
            </a:r>
            <a:r>
              <a:rPr lang="zh-CN" altLang="en-US" dirty="0">
                <a:solidFill>
                  <a:srgbClr val="FFFFFF"/>
                </a:solidFill>
                <a:latin typeface="Calibri" panose="020F0502020204030204" pitchFamily="34" charset="0"/>
                <a:ea typeface="黑体" panose="02010609060101010101" pitchFamily="49" charset="-122"/>
              </a:rPr>
              <a:t>）找到</a:t>
            </a:r>
            <a:r>
              <a:rPr lang="en-US" altLang="zh-CN" dirty="0">
                <a:solidFill>
                  <a:srgbClr val="FFFFFF"/>
                </a:solidFill>
                <a:latin typeface="Calibri" panose="020F0502020204030204" pitchFamily="34" charset="0"/>
                <a:ea typeface="黑体" panose="02010609060101010101" pitchFamily="49" charset="-122"/>
              </a:rPr>
              <a:t>IP</a:t>
            </a:r>
            <a:r>
              <a:rPr lang="en-US" altLang="zh-CN" baseline="-25000" dirty="0">
                <a:solidFill>
                  <a:srgbClr val="FFFFFF"/>
                </a:solidFill>
                <a:latin typeface="Calibri" panose="020F0502020204030204" pitchFamily="34" charset="0"/>
                <a:ea typeface="黑体" panose="02010609060101010101" pitchFamily="49" charset="-122"/>
              </a:rPr>
              <a:t>3</a:t>
            </a:r>
            <a:r>
              <a:rPr lang="zh-CN" altLang="en-US" dirty="0">
                <a:solidFill>
                  <a:srgbClr val="FFFFFF"/>
                </a:solidFill>
                <a:latin typeface="Calibri" panose="020F0502020204030204" pitchFamily="34" charset="0"/>
                <a:ea typeface="黑体" panose="02010609060101010101" pitchFamily="49" charset="-122"/>
              </a:rPr>
              <a:t>对应的硬件地址</a:t>
            </a:r>
            <a:r>
              <a:rPr lang="en-US" altLang="zh-CN" dirty="0">
                <a:solidFill>
                  <a:srgbClr val="FFFFFF"/>
                </a:solidFill>
                <a:latin typeface="Calibri" panose="020F0502020204030204" pitchFamily="34" charset="0"/>
                <a:ea typeface="黑体" panose="02010609060101010101" pitchFamily="49" charset="-122"/>
              </a:rPr>
              <a:t>HA</a:t>
            </a:r>
            <a:r>
              <a:rPr lang="en-US" altLang="zh-CN" baseline="-25000" dirty="0">
                <a:solidFill>
                  <a:srgbClr val="FFFFFF"/>
                </a:solidFill>
                <a:latin typeface="Calibri" panose="020F0502020204030204" pitchFamily="34" charset="0"/>
                <a:ea typeface="黑体" panose="02010609060101010101" pitchFamily="49" charset="-122"/>
              </a:rPr>
              <a:t>2</a:t>
            </a:r>
            <a:r>
              <a:rPr lang="zh-CN" altLang="en-US" dirty="0">
                <a:solidFill>
                  <a:srgbClr val="FFFFFF"/>
                </a:solidFill>
                <a:latin typeface="Calibri" panose="020F0502020204030204" pitchFamily="34" charset="0"/>
                <a:ea typeface="黑体" panose="02010609060101010101" pitchFamily="49" charset="-122"/>
              </a:rPr>
              <a:t> ，组帧：源地址</a:t>
            </a:r>
            <a:r>
              <a:rPr lang="en-US" altLang="zh-CN" dirty="0">
                <a:solidFill>
                  <a:srgbClr val="FFFFFF"/>
                </a:solidFill>
                <a:latin typeface="Calibri" panose="020F0502020204030204" pitchFamily="34" charset="0"/>
                <a:ea typeface="黑体" panose="02010609060101010101" pitchFamily="49" charset="-122"/>
              </a:rPr>
              <a:t>HA</a:t>
            </a:r>
            <a:r>
              <a:rPr lang="en-US" altLang="zh-CN" baseline="-25000" dirty="0">
                <a:solidFill>
                  <a:srgbClr val="FFFFFF"/>
                </a:solidFill>
                <a:latin typeface="Calibri" panose="020F0502020204030204" pitchFamily="34" charset="0"/>
                <a:ea typeface="黑体" panose="02010609060101010101" pitchFamily="49" charset="-122"/>
              </a:rPr>
              <a:t>1</a:t>
            </a:r>
            <a:r>
              <a:rPr lang="zh-CN" altLang="en-US" dirty="0">
                <a:solidFill>
                  <a:srgbClr val="FFFFFF"/>
                </a:solidFill>
                <a:latin typeface="Calibri" panose="020F0502020204030204" pitchFamily="34" charset="0"/>
                <a:ea typeface="黑体" panose="02010609060101010101" pitchFamily="49" charset="-122"/>
              </a:rPr>
              <a:t>，目的地址</a:t>
            </a:r>
            <a:r>
              <a:rPr lang="en-US" altLang="zh-CN" dirty="0">
                <a:solidFill>
                  <a:srgbClr val="FFFFFF"/>
                </a:solidFill>
                <a:latin typeface="Calibri" panose="020F0502020204030204" pitchFamily="34" charset="0"/>
                <a:ea typeface="黑体" panose="02010609060101010101" pitchFamily="49" charset="-122"/>
              </a:rPr>
              <a:t>HA</a:t>
            </a:r>
            <a:r>
              <a:rPr lang="en-US" altLang="zh-CN" baseline="-25000" dirty="0">
                <a:solidFill>
                  <a:srgbClr val="FFFFFF"/>
                </a:solidFill>
                <a:latin typeface="Calibri" panose="020F0502020204030204" pitchFamily="34" charset="0"/>
                <a:ea typeface="黑体" panose="02010609060101010101" pitchFamily="49" charset="-122"/>
              </a:rPr>
              <a:t>2</a:t>
            </a:r>
          </a:p>
        </p:txBody>
      </p:sp>
      <p:sp>
        <p:nvSpPr>
          <p:cNvPr id="176" name="圆角矩形标注 175"/>
          <p:cNvSpPr/>
          <p:nvPr/>
        </p:nvSpPr>
        <p:spPr>
          <a:xfrm>
            <a:off x="618298" y="683758"/>
            <a:ext cx="6396722" cy="1638374"/>
          </a:xfrm>
          <a:prstGeom prst="wedgeRoundRectCallout">
            <a:avLst>
              <a:gd name="adj1" fmla="val 33581"/>
              <a:gd name="adj2" fmla="val 162859"/>
              <a:gd name="adj3" fmla="val 16667"/>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360000" indent="-576000">
              <a:lnSpc>
                <a:spcPct val="150000"/>
              </a:lnSpc>
            </a:pPr>
            <a:r>
              <a:rPr lang="en-US" altLang="zh-CN" dirty="0" smtClean="0">
                <a:solidFill>
                  <a:srgbClr val="FFFFFF"/>
                </a:solidFill>
                <a:latin typeface="Calibri" panose="020F0502020204030204" pitchFamily="34" charset="0"/>
                <a:ea typeface="黑体" panose="02010609060101010101" pitchFamily="49" charset="-122"/>
              </a:rPr>
              <a:t>1</a:t>
            </a:r>
            <a:r>
              <a:rPr lang="zh-CN" altLang="en-US" dirty="0" smtClean="0">
                <a:solidFill>
                  <a:srgbClr val="FFFFFF"/>
                </a:solidFill>
                <a:latin typeface="Calibri" panose="020F0502020204030204" pitchFamily="34" charset="0"/>
                <a:ea typeface="黑体" panose="02010609060101010101" pitchFamily="49" charset="-122"/>
              </a:rPr>
              <a:t>）发现目的地址</a:t>
            </a:r>
            <a:r>
              <a:rPr lang="en-US" altLang="zh-CN" dirty="0" smtClean="0">
                <a:solidFill>
                  <a:srgbClr val="FFFFFF"/>
                </a:solidFill>
                <a:latin typeface="Calibri" panose="020F0502020204030204" pitchFamily="34" charset="0"/>
                <a:ea typeface="黑体" panose="02010609060101010101" pitchFamily="49" charset="-122"/>
              </a:rPr>
              <a:t>IP</a:t>
            </a:r>
            <a:r>
              <a:rPr lang="en-US" altLang="zh-CN" baseline="-25000" dirty="0" smtClean="0">
                <a:solidFill>
                  <a:srgbClr val="FFFFFF"/>
                </a:solidFill>
                <a:latin typeface="Calibri" panose="020F0502020204030204" pitchFamily="34" charset="0"/>
                <a:ea typeface="黑体" panose="02010609060101010101" pitchFamily="49" charset="-122"/>
              </a:rPr>
              <a:t>2</a:t>
            </a:r>
            <a:r>
              <a:rPr lang="zh-CN" altLang="en-US" dirty="0" smtClean="0">
                <a:solidFill>
                  <a:srgbClr val="FFFFFF"/>
                </a:solidFill>
                <a:latin typeface="Calibri" panose="020F0502020204030204" pitchFamily="34" charset="0"/>
                <a:ea typeface="黑体" panose="02010609060101010101" pitchFamily="49" charset="-122"/>
              </a:rPr>
              <a:t>与自己在同</a:t>
            </a:r>
            <a:r>
              <a:rPr lang="zh-CN" altLang="en-US" smtClean="0">
                <a:solidFill>
                  <a:srgbClr val="FFFFFF"/>
                </a:solidFill>
                <a:latin typeface="Calibri" panose="020F0502020204030204" pitchFamily="34" charset="0"/>
                <a:ea typeface="黑体" panose="02010609060101010101" pitchFamily="49" charset="-122"/>
              </a:rPr>
              <a:t>一网络中，</a:t>
            </a:r>
            <a:r>
              <a:rPr lang="zh-CN" altLang="en-US" dirty="0" smtClean="0">
                <a:solidFill>
                  <a:srgbClr val="FFFFFF"/>
                </a:solidFill>
                <a:latin typeface="Calibri" panose="020F0502020204030204" pitchFamily="34" charset="0"/>
                <a:ea typeface="黑体" panose="02010609060101010101" pitchFamily="49" charset="-122"/>
              </a:rPr>
              <a:t>将数据包交付给对应的接口</a:t>
            </a:r>
            <a:r>
              <a:rPr lang="en-US" altLang="zh-CN" dirty="0" smtClean="0">
                <a:solidFill>
                  <a:srgbClr val="FFFFFF"/>
                </a:solidFill>
                <a:latin typeface="Calibri" panose="020F0502020204030204" pitchFamily="34" charset="0"/>
                <a:ea typeface="黑体" panose="02010609060101010101" pitchFamily="49" charset="-122"/>
              </a:rPr>
              <a:t>(</a:t>
            </a:r>
            <a:r>
              <a:rPr lang="zh-CN" altLang="en-US" dirty="0" smtClean="0">
                <a:solidFill>
                  <a:srgbClr val="FFFFFF"/>
                </a:solidFill>
                <a:latin typeface="Calibri" panose="020F0502020204030204" pitchFamily="34" charset="0"/>
                <a:ea typeface="黑体" panose="02010609060101010101" pitchFamily="49" charset="-122"/>
              </a:rPr>
              <a:t>网络适配器</a:t>
            </a:r>
            <a:r>
              <a:rPr lang="en-US" altLang="zh-CN" dirty="0" smtClean="0">
                <a:solidFill>
                  <a:srgbClr val="FFFFFF"/>
                </a:solidFill>
                <a:latin typeface="Calibri" panose="020F0502020204030204" pitchFamily="34" charset="0"/>
                <a:ea typeface="黑体" panose="02010609060101010101" pitchFamily="49" charset="-122"/>
              </a:rPr>
              <a:t>)</a:t>
            </a:r>
            <a:r>
              <a:rPr lang="zh-CN" altLang="en-US" dirty="0" smtClean="0">
                <a:solidFill>
                  <a:srgbClr val="FFFFFF"/>
                </a:solidFill>
                <a:latin typeface="Calibri" panose="020F0502020204030204" pitchFamily="34" charset="0"/>
                <a:ea typeface="黑体" panose="02010609060101010101" pitchFamily="49" charset="-122"/>
              </a:rPr>
              <a:t>，告知本次传输的目的地址是</a:t>
            </a:r>
            <a:r>
              <a:rPr lang="en-US" altLang="zh-CN" dirty="0" smtClean="0">
                <a:solidFill>
                  <a:srgbClr val="FFFFFF"/>
                </a:solidFill>
                <a:latin typeface="Calibri" panose="020F0502020204030204" pitchFamily="34" charset="0"/>
                <a:ea typeface="黑体" panose="02010609060101010101" pitchFamily="49" charset="-122"/>
              </a:rPr>
              <a:t>IP</a:t>
            </a:r>
            <a:r>
              <a:rPr lang="en-US" altLang="zh-CN" baseline="-25000" dirty="0" smtClean="0">
                <a:solidFill>
                  <a:srgbClr val="FFFFFF"/>
                </a:solidFill>
                <a:latin typeface="Calibri" panose="020F0502020204030204" pitchFamily="34" charset="0"/>
                <a:ea typeface="黑体" panose="02010609060101010101" pitchFamily="49" charset="-122"/>
              </a:rPr>
              <a:t>2</a:t>
            </a:r>
            <a:endParaRPr lang="en-US" altLang="zh-CN" dirty="0" smtClean="0">
              <a:solidFill>
                <a:srgbClr val="FFFFFF"/>
              </a:solidFill>
              <a:latin typeface="Calibri" panose="020F0502020204030204" pitchFamily="34" charset="0"/>
              <a:ea typeface="黑体" panose="02010609060101010101" pitchFamily="49" charset="-122"/>
            </a:endParaRPr>
          </a:p>
          <a:p>
            <a:pPr marL="360000" indent="-576000">
              <a:lnSpc>
                <a:spcPct val="150000"/>
              </a:lnSpc>
            </a:pPr>
            <a:r>
              <a:rPr lang="en-US" altLang="zh-CN" dirty="0" smtClean="0">
                <a:solidFill>
                  <a:srgbClr val="FFFFFF"/>
                </a:solidFill>
                <a:latin typeface="Calibri" panose="020F0502020204030204" pitchFamily="34" charset="0"/>
                <a:ea typeface="黑体" panose="02010609060101010101" pitchFamily="49" charset="-122"/>
              </a:rPr>
              <a:t>2</a:t>
            </a:r>
            <a:r>
              <a:rPr lang="zh-CN" altLang="en-US" dirty="0" smtClean="0">
                <a:solidFill>
                  <a:srgbClr val="FFFFFF"/>
                </a:solidFill>
                <a:latin typeface="Calibri" panose="020F0502020204030204" pitchFamily="34" charset="0"/>
                <a:ea typeface="黑体" panose="02010609060101010101" pitchFamily="49" charset="-122"/>
              </a:rPr>
              <a:t>）找到</a:t>
            </a:r>
            <a:r>
              <a:rPr lang="en-US" altLang="zh-CN" dirty="0" smtClean="0">
                <a:solidFill>
                  <a:srgbClr val="FFFFFF"/>
                </a:solidFill>
                <a:latin typeface="Calibri" panose="020F0502020204030204" pitchFamily="34" charset="0"/>
                <a:ea typeface="黑体" panose="02010609060101010101" pitchFamily="49" charset="-122"/>
              </a:rPr>
              <a:t>IP</a:t>
            </a:r>
            <a:r>
              <a:rPr lang="en-US" altLang="zh-CN" baseline="-25000" dirty="0" smtClean="0">
                <a:solidFill>
                  <a:srgbClr val="FFFFFF"/>
                </a:solidFill>
                <a:latin typeface="Calibri" panose="020F0502020204030204" pitchFamily="34" charset="0"/>
                <a:ea typeface="黑体" panose="02010609060101010101" pitchFamily="49" charset="-122"/>
              </a:rPr>
              <a:t>2</a:t>
            </a:r>
            <a:r>
              <a:rPr lang="zh-CN" altLang="en-US" dirty="0" smtClean="0">
                <a:solidFill>
                  <a:srgbClr val="FFFFFF"/>
                </a:solidFill>
                <a:latin typeface="Calibri" panose="020F0502020204030204" pitchFamily="34" charset="0"/>
                <a:ea typeface="黑体" panose="02010609060101010101" pitchFamily="49" charset="-122"/>
              </a:rPr>
              <a:t>对应的硬件</a:t>
            </a:r>
            <a:r>
              <a:rPr lang="zh-CN" altLang="en-US" dirty="0">
                <a:solidFill>
                  <a:srgbClr val="FFFFFF"/>
                </a:solidFill>
                <a:latin typeface="Calibri" panose="020F0502020204030204" pitchFamily="34" charset="0"/>
                <a:ea typeface="黑体" panose="02010609060101010101" pitchFamily="49" charset="-122"/>
              </a:rPr>
              <a:t>地址</a:t>
            </a:r>
            <a:r>
              <a:rPr lang="en-US" altLang="zh-CN" dirty="0" smtClean="0">
                <a:solidFill>
                  <a:srgbClr val="FFFFFF"/>
                </a:solidFill>
                <a:latin typeface="Calibri" panose="020F0502020204030204" pitchFamily="34" charset="0"/>
                <a:ea typeface="黑体" panose="02010609060101010101" pitchFamily="49" charset="-122"/>
              </a:rPr>
              <a:t>HA</a:t>
            </a:r>
            <a:r>
              <a:rPr lang="en-US" altLang="zh-CN" baseline="-25000" dirty="0" smtClean="0">
                <a:solidFill>
                  <a:srgbClr val="FFFFFF"/>
                </a:solidFill>
                <a:latin typeface="Calibri" panose="020F0502020204030204" pitchFamily="34" charset="0"/>
                <a:ea typeface="黑体" panose="02010609060101010101" pitchFamily="49" charset="-122"/>
              </a:rPr>
              <a:t>6</a:t>
            </a:r>
            <a:r>
              <a:rPr lang="zh-CN" altLang="en-US" dirty="0" smtClean="0">
                <a:solidFill>
                  <a:srgbClr val="FFFFFF"/>
                </a:solidFill>
                <a:latin typeface="Calibri" panose="020F0502020204030204" pitchFamily="34" charset="0"/>
                <a:ea typeface="黑体" panose="02010609060101010101" pitchFamily="49" charset="-122"/>
              </a:rPr>
              <a:t>，组帧，直接交付</a:t>
            </a:r>
            <a:endParaRPr lang="en-US" altLang="zh-CN" dirty="0">
              <a:solidFill>
                <a:srgbClr val="FFFFFF"/>
              </a:solidFill>
              <a:latin typeface="Calibri" panose="020F0502020204030204" pitchFamily="34" charset="0"/>
              <a:ea typeface="黑体" panose="02010609060101010101" pitchFamily="49" charset="-122"/>
            </a:endParaRPr>
          </a:p>
        </p:txBody>
      </p:sp>
      <p:sp>
        <p:nvSpPr>
          <p:cNvPr id="115" name="文本框 114"/>
          <p:cNvSpPr txBox="1"/>
          <p:nvPr/>
        </p:nvSpPr>
        <p:spPr>
          <a:xfrm>
            <a:off x="744903" y="2185175"/>
            <a:ext cx="7716545" cy="1352477"/>
          </a:xfrm>
          <a:prstGeom prst="rect">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lIns="216000" rtlCol="0" anchor="ctr" anchorCtr="0"/>
          <a:lstStyle>
            <a:defPPr>
              <a:defRPr lang="zh-CN"/>
            </a:defPPr>
            <a:lvl1pPr indent="-180000">
              <a:lnSpc>
                <a:spcPct val="150000"/>
              </a:lnSpc>
              <a:buFont typeface="Arial" panose="020B0604020202020204" pitchFamily="34" charset="0"/>
              <a:buChar char="•"/>
              <a:defRPr>
                <a:solidFill>
                  <a:srgbClr val="FFFFFF"/>
                </a:solidFill>
                <a:latin typeface="Calibri" panose="020F0502020204030204" pitchFamily="34" charset="0"/>
                <a:ea typeface="黑体" panose="02010609060101010101" pitchFamily="49" charset="-122"/>
              </a:defRPr>
            </a:lvl1pPr>
          </a:lstStyle>
          <a:p>
            <a:r>
              <a:rPr lang="zh-CN" altLang="en-US" sz="2400" dirty="0" smtClean="0"/>
              <a:t>结点怎么知道应该在</a:t>
            </a:r>
            <a:r>
              <a:rPr lang="en-US" altLang="zh-CN" sz="2400" dirty="0" smtClean="0"/>
              <a:t>MAC</a:t>
            </a:r>
            <a:r>
              <a:rPr lang="zh-CN" altLang="en-US" sz="2400" dirty="0" smtClean="0"/>
              <a:t>帧首部填入什么硬件地址？</a:t>
            </a:r>
            <a:endParaRPr lang="en-US" altLang="zh-CN" sz="2400" dirty="0" smtClean="0"/>
          </a:p>
          <a:p>
            <a:pPr indent="0">
              <a:buNone/>
            </a:pPr>
            <a:r>
              <a:rPr lang="en-US" altLang="zh-CN" sz="2400" dirty="0">
                <a:solidFill>
                  <a:srgbClr val="FFFF00"/>
                </a:solidFill>
              </a:rPr>
              <a:t> </a:t>
            </a:r>
            <a:r>
              <a:rPr lang="en-US" altLang="zh-CN" sz="2400" dirty="0" smtClean="0">
                <a:solidFill>
                  <a:srgbClr val="FFFF00"/>
                </a:solidFill>
              </a:rPr>
              <a:t>                         IP</a:t>
            </a:r>
            <a:r>
              <a:rPr lang="zh-CN" altLang="en-US" sz="2400" dirty="0" smtClean="0">
                <a:solidFill>
                  <a:srgbClr val="FFFF00"/>
                </a:solidFill>
              </a:rPr>
              <a:t>地址与硬件地址的映射</a:t>
            </a:r>
            <a:endParaRPr lang="zh-CN" altLang="en-US" sz="2400" dirty="0">
              <a:solidFill>
                <a:srgbClr val="FFFF00"/>
              </a:solidFill>
            </a:endParaRPr>
          </a:p>
        </p:txBody>
      </p:sp>
    </p:spTree>
    <p:custDataLst>
      <p:tags r:id="rId1"/>
    </p:custDataLst>
    <p:extLst>
      <p:ext uri="{BB962C8B-B14F-4D97-AF65-F5344CB8AC3E}">
        <p14:creationId xmlns:p14="http://schemas.microsoft.com/office/powerpoint/2010/main" val="40010869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wipe(left)">
                                      <p:cBhvr>
                                        <p:cTn id="7" dur="5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5"/>
                                        </p:tgtEl>
                                        <p:attrNameLst>
                                          <p:attrName>style.visibility</p:attrName>
                                        </p:attrNameLst>
                                      </p:cBhvr>
                                      <p:to>
                                        <p:strVal val="visible"/>
                                      </p:to>
                                    </p:set>
                                    <p:animEffect transition="in" filter="wipe(up)">
                                      <p:cBhvr>
                                        <p:cTn id="12" dur="1000"/>
                                        <p:tgtEl>
                                          <p:spTgt spid="16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6"/>
                                        </p:tgtEl>
                                        <p:attrNameLst>
                                          <p:attrName>style.visibility</p:attrName>
                                        </p:attrNameLst>
                                      </p:cBhvr>
                                      <p:to>
                                        <p:strVal val="visible"/>
                                      </p:to>
                                    </p:set>
                                    <p:animEffect transition="in" filter="wipe(down)">
                                      <p:cBhvr>
                                        <p:cTn id="17" dur="500"/>
                                        <p:tgtEl>
                                          <p:spTgt spid="1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6"/>
                                        </p:tgtEl>
                                        <p:attrNameLst>
                                          <p:attrName>style.visibility</p:attrName>
                                        </p:attrNameLst>
                                      </p:cBhvr>
                                      <p:to>
                                        <p:strVal val="visible"/>
                                      </p:to>
                                    </p:set>
                                    <p:animEffect transition="in" filter="wipe(left)">
                                      <p:cBhvr>
                                        <p:cTn id="22" dur="1000"/>
                                        <p:tgtEl>
                                          <p:spTgt spid="16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4"/>
                                        </p:tgtEl>
                                        <p:attrNameLst>
                                          <p:attrName>style.visibility</p:attrName>
                                        </p:attrNameLst>
                                      </p:cBhvr>
                                      <p:to>
                                        <p:strVal val="visible"/>
                                      </p:to>
                                    </p:set>
                                    <p:animEffect transition="in" filter="wipe(left)">
                                      <p:cBhvr>
                                        <p:cTn id="27" dur="500"/>
                                        <p:tgtEl>
                                          <p:spTgt spid="10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67"/>
                                        </p:tgtEl>
                                        <p:attrNameLst>
                                          <p:attrName>style.visibility</p:attrName>
                                        </p:attrNameLst>
                                      </p:cBhvr>
                                      <p:to>
                                        <p:strVal val="visible"/>
                                      </p:to>
                                    </p:set>
                                    <p:animEffect transition="in" filter="wipe(down)">
                                      <p:cBhvr>
                                        <p:cTn id="32" dur="1000"/>
                                        <p:tgtEl>
                                          <p:spTgt spid="16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4"/>
                                        </p:tgtEl>
                                        <p:attrNameLst>
                                          <p:attrName>style.visibility</p:attrName>
                                        </p:attrNameLst>
                                      </p:cBhvr>
                                      <p:to>
                                        <p:strVal val="visible"/>
                                      </p:to>
                                    </p:set>
                                    <p:animEffect transition="in" filter="wipe(left)">
                                      <p:cBhvr>
                                        <p:cTn id="37" dur="500"/>
                                        <p:tgtEl>
                                          <p:spTgt spid="164"/>
                                        </p:tgtEl>
                                      </p:cBhvr>
                                    </p:animEffect>
                                  </p:childTnLst>
                                </p:cTn>
                              </p:par>
                            </p:childTnLst>
                          </p:cTn>
                        </p:par>
                      </p:childTnLst>
                    </p:cTn>
                  </p:par>
                  <p:par>
                    <p:cTn id="38" fill="hold">
                      <p:stCondLst>
                        <p:cond delay="indefinite"/>
                      </p:stCondLst>
                      <p:childTnLst>
                        <p:par>
                          <p:cTn id="39" fill="hold">
                            <p:stCondLst>
                              <p:cond delay="0"/>
                            </p:stCondLst>
                            <p:childTnLst>
                              <p:par>
                                <p:cTn id="40" presetID="63" presetClass="path" presetSubtype="0" accel="50000" decel="50000" fill="hold" nodeType="clickEffect">
                                  <p:stCondLst>
                                    <p:cond delay="0"/>
                                  </p:stCondLst>
                                  <p:childTnLst>
                                    <p:animMotion origin="layout" path="M -3.61111E-6 -1.85185E-6 L 0.25451 -1.85185E-6 " pathEditMode="relative" rAng="0" ptsTypes="AA">
                                      <p:cBhvr>
                                        <p:cTn id="41" dur="2000" fill="hold"/>
                                        <p:tgtEl>
                                          <p:spTgt spid="101"/>
                                        </p:tgtEl>
                                        <p:attrNameLst>
                                          <p:attrName>ppt_x</p:attrName>
                                          <p:attrName>ppt_y</p:attrName>
                                        </p:attrNameLst>
                                      </p:cBhvr>
                                      <p:rCtr x="13090" y="0"/>
                                    </p:animMotion>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165"/>
                                        </p:tgtEl>
                                      </p:cBhvr>
                                    </p:animEffect>
                                    <p:set>
                                      <p:cBhvr>
                                        <p:cTn id="46" dur="1" fill="hold">
                                          <p:stCondLst>
                                            <p:cond delay="499"/>
                                          </p:stCondLst>
                                        </p:cTn>
                                        <p:tgtEl>
                                          <p:spTgt spid="165"/>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166"/>
                                        </p:tgtEl>
                                      </p:cBhvr>
                                    </p:animEffect>
                                    <p:set>
                                      <p:cBhvr>
                                        <p:cTn id="49" dur="1" fill="hold">
                                          <p:stCondLst>
                                            <p:cond delay="499"/>
                                          </p:stCondLst>
                                        </p:cTn>
                                        <p:tgtEl>
                                          <p:spTgt spid="166"/>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67"/>
                                        </p:tgtEl>
                                      </p:cBhvr>
                                    </p:animEffect>
                                    <p:set>
                                      <p:cBhvr>
                                        <p:cTn id="52" dur="1" fill="hold">
                                          <p:stCondLst>
                                            <p:cond delay="499"/>
                                          </p:stCondLst>
                                        </p:cTn>
                                        <p:tgtEl>
                                          <p:spTgt spid="167"/>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116"/>
                                        </p:tgtEl>
                                      </p:cBhvr>
                                    </p:animEffect>
                                    <p:set>
                                      <p:cBhvr>
                                        <p:cTn id="55" dur="1" fill="hold">
                                          <p:stCondLst>
                                            <p:cond delay="499"/>
                                          </p:stCondLst>
                                        </p:cTn>
                                        <p:tgtEl>
                                          <p:spTgt spid="116"/>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68"/>
                                        </p:tgtEl>
                                        <p:attrNameLst>
                                          <p:attrName>style.visibility</p:attrName>
                                        </p:attrNameLst>
                                      </p:cBhvr>
                                      <p:to>
                                        <p:strVal val="visible"/>
                                      </p:to>
                                    </p:set>
                                    <p:animEffect transition="in" filter="wipe(down)">
                                      <p:cBhvr>
                                        <p:cTn id="60" dur="500"/>
                                        <p:tgtEl>
                                          <p:spTgt spid="168"/>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169"/>
                                        </p:tgtEl>
                                        <p:attrNameLst>
                                          <p:attrName>style.visibility</p:attrName>
                                        </p:attrNameLst>
                                      </p:cBhvr>
                                      <p:to>
                                        <p:strVal val="visible"/>
                                      </p:to>
                                    </p:set>
                                    <p:animEffect transition="in" filter="wipe(up)">
                                      <p:cBhvr>
                                        <p:cTn id="65" dur="1000"/>
                                        <p:tgtEl>
                                          <p:spTgt spid="169"/>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70"/>
                                        </p:tgtEl>
                                        <p:attrNameLst>
                                          <p:attrName>style.visibility</p:attrName>
                                        </p:attrNameLst>
                                      </p:cBhvr>
                                      <p:to>
                                        <p:strVal val="visible"/>
                                      </p:to>
                                    </p:set>
                                    <p:animEffect transition="in" filter="wipe(left)">
                                      <p:cBhvr>
                                        <p:cTn id="70" dur="1000"/>
                                        <p:tgtEl>
                                          <p:spTgt spid="170"/>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156"/>
                                        </p:tgtEl>
                                        <p:attrNameLst>
                                          <p:attrName>style.visibility</p:attrName>
                                        </p:attrNameLst>
                                      </p:cBhvr>
                                      <p:to>
                                        <p:strVal val="visible"/>
                                      </p:to>
                                    </p:set>
                                    <p:animEffect transition="in" filter="wipe(left)">
                                      <p:cBhvr>
                                        <p:cTn id="75" dur="500"/>
                                        <p:tgtEl>
                                          <p:spTgt spid="156"/>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171"/>
                                        </p:tgtEl>
                                        <p:attrNameLst>
                                          <p:attrName>style.visibility</p:attrName>
                                        </p:attrNameLst>
                                      </p:cBhvr>
                                      <p:to>
                                        <p:strVal val="visible"/>
                                      </p:to>
                                    </p:set>
                                    <p:animEffect transition="in" filter="wipe(down)">
                                      <p:cBhvr>
                                        <p:cTn id="80" dur="1000"/>
                                        <p:tgtEl>
                                          <p:spTgt spid="171"/>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72"/>
                                        </p:tgtEl>
                                        <p:attrNameLst>
                                          <p:attrName>style.visibility</p:attrName>
                                        </p:attrNameLst>
                                      </p:cBhvr>
                                      <p:to>
                                        <p:strVal val="visible"/>
                                      </p:to>
                                    </p:set>
                                    <p:animEffect transition="in" filter="wipe(left)">
                                      <p:cBhvr>
                                        <p:cTn id="85" dur="500"/>
                                        <p:tgtEl>
                                          <p:spTgt spid="172"/>
                                        </p:tgtEl>
                                      </p:cBhvr>
                                    </p:animEffect>
                                  </p:childTnLst>
                                </p:cTn>
                              </p:par>
                            </p:childTnLst>
                          </p:cTn>
                        </p:par>
                      </p:childTnLst>
                    </p:cTn>
                  </p:par>
                  <p:par>
                    <p:cTn id="86" fill="hold">
                      <p:stCondLst>
                        <p:cond delay="indefinite"/>
                      </p:stCondLst>
                      <p:childTnLst>
                        <p:par>
                          <p:cTn id="87" fill="hold">
                            <p:stCondLst>
                              <p:cond delay="0"/>
                            </p:stCondLst>
                            <p:childTnLst>
                              <p:par>
                                <p:cTn id="88" presetID="63" presetClass="path" presetSubtype="0" accel="50000" decel="50000" fill="hold" nodeType="clickEffect">
                                  <p:stCondLst>
                                    <p:cond delay="0"/>
                                  </p:stCondLst>
                                  <p:childTnLst>
                                    <p:animMotion origin="layout" path="M 0.25452 -1.85185E-6 L 0.54167 -1.85185E-6 " pathEditMode="relative" rAng="0" ptsTypes="AA">
                                      <p:cBhvr>
                                        <p:cTn id="89" dur="2000" fill="hold"/>
                                        <p:tgtEl>
                                          <p:spTgt spid="101"/>
                                        </p:tgtEl>
                                        <p:attrNameLst>
                                          <p:attrName>ppt_x</p:attrName>
                                          <p:attrName>ppt_y</p:attrName>
                                        </p:attrNameLst>
                                      </p:cBhvr>
                                      <p:rCtr x="14358" y="0"/>
                                    </p:animMotion>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grpId="1" nodeType="clickEffect">
                                  <p:stCondLst>
                                    <p:cond delay="0"/>
                                  </p:stCondLst>
                                  <p:childTnLst>
                                    <p:animEffect transition="out" filter="fade">
                                      <p:cBhvr>
                                        <p:cTn id="93" dur="500"/>
                                        <p:tgtEl>
                                          <p:spTgt spid="168"/>
                                        </p:tgtEl>
                                      </p:cBhvr>
                                    </p:animEffect>
                                    <p:set>
                                      <p:cBhvr>
                                        <p:cTn id="94" dur="1" fill="hold">
                                          <p:stCondLst>
                                            <p:cond delay="499"/>
                                          </p:stCondLst>
                                        </p:cTn>
                                        <p:tgtEl>
                                          <p:spTgt spid="168"/>
                                        </p:tgtEl>
                                        <p:attrNameLst>
                                          <p:attrName>style.visibility</p:attrName>
                                        </p:attrNameLst>
                                      </p:cBhvr>
                                      <p:to>
                                        <p:strVal val="hidden"/>
                                      </p:to>
                                    </p:set>
                                  </p:childTnLst>
                                </p:cTn>
                              </p:par>
                              <p:par>
                                <p:cTn id="95" presetID="10" presetClass="exit" presetSubtype="0" fill="hold" grpId="1" nodeType="withEffect">
                                  <p:stCondLst>
                                    <p:cond delay="0"/>
                                  </p:stCondLst>
                                  <p:childTnLst>
                                    <p:animEffect transition="out" filter="fade">
                                      <p:cBhvr>
                                        <p:cTn id="96" dur="500"/>
                                        <p:tgtEl>
                                          <p:spTgt spid="171"/>
                                        </p:tgtEl>
                                      </p:cBhvr>
                                    </p:animEffect>
                                    <p:set>
                                      <p:cBhvr>
                                        <p:cTn id="97" dur="1" fill="hold">
                                          <p:stCondLst>
                                            <p:cond delay="499"/>
                                          </p:stCondLst>
                                        </p:cTn>
                                        <p:tgtEl>
                                          <p:spTgt spid="171"/>
                                        </p:tgtEl>
                                        <p:attrNameLst>
                                          <p:attrName>style.visibility</p:attrName>
                                        </p:attrNameLst>
                                      </p:cBhvr>
                                      <p:to>
                                        <p:strVal val="hidden"/>
                                      </p:to>
                                    </p:set>
                                  </p:childTnLst>
                                </p:cTn>
                              </p:par>
                              <p:par>
                                <p:cTn id="98" presetID="10" presetClass="exit" presetSubtype="0" fill="hold" grpId="1" nodeType="withEffect">
                                  <p:stCondLst>
                                    <p:cond delay="0"/>
                                  </p:stCondLst>
                                  <p:childTnLst>
                                    <p:animEffect transition="out" filter="fade">
                                      <p:cBhvr>
                                        <p:cTn id="99" dur="500"/>
                                        <p:tgtEl>
                                          <p:spTgt spid="169"/>
                                        </p:tgtEl>
                                      </p:cBhvr>
                                    </p:animEffect>
                                    <p:set>
                                      <p:cBhvr>
                                        <p:cTn id="100" dur="1" fill="hold">
                                          <p:stCondLst>
                                            <p:cond delay="499"/>
                                          </p:stCondLst>
                                        </p:cTn>
                                        <p:tgtEl>
                                          <p:spTgt spid="169"/>
                                        </p:tgtEl>
                                        <p:attrNameLst>
                                          <p:attrName>style.visibility</p:attrName>
                                        </p:attrNameLst>
                                      </p:cBhvr>
                                      <p:to>
                                        <p:strVal val="hidden"/>
                                      </p:to>
                                    </p:set>
                                  </p:childTnLst>
                                </p:cTn>
                              </p:par>
                              <p:par>
                                <p:cTn id="101" presetID="10" presetClass="exit" presetSubtype="0" fill="hold" grpId="1" nodeType="withEffect">
                                  <p:stCondLst>
                                    <p:cond delay="0"/>
                                  </p:stCondLst>
                                  <p:childTnLst>
                                    <p:animEffect transition="out" filter="fade">
                                      <p:cBhvr>
                                        <p:cTn id="102" dur="500"/>
                                        <p:tgtEl>
                                          <p:spTgt spid="170"/>
                                        </p:tgtEl>
                                      </p:cBhvr>
                                    </p:animEffect>
                                    <p:set>
                                      <p:cBhvr>
                                        <p:cTn id="103" dur="1" fill="hold">
                                          <p:stCondLst>
                                            <p:cond delay="499"/>
                                          </p:stCondLst>
                                        </p:cTn>
                                        <p:tgtEl>
                                          <p:spTgt spid="170"/>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grpId="0" nodeType="clickEffect">
                                  <p:stCondLst>
                                    <p:cond delay="0"/>
                                  </p:stCondLst>
                                  <p:childTnLst>
                                    <p:set>
                                      <p:cBhvr>
                                        <p:cTn id="107" dur="1" fill="hold">
                                          <p:stCondLst>
                                            <p:cond delay="0"/>
                                          </p:stCondLst>
                                        </p:cTn>
                                        <p:tgtEl>
                                          <p:spTgt spid="176"/>
                                        </p:tgtEl>
                                        <p:attrNameLst>
                                          <p:attrName>style.visibility</p:attrName>
                                        </p:attrNameLst>
                                      </p:cBhvr>
                                      <p:to>
                                        <p:strVal val="visible"/>
                                      </p:to>
                                    </p:set>
                                    <p:animEffect transition="in" filter="wipe(down)">
                                      <p:cBhvr>
                                        <p:cTn id="108" dur="500"/>
                                        <p:tgtEl>
                                          <p:spTgt spid="176"/>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1" fill="hold" grpId="0" nodeType="clickEffect">
                                  <p:stCondLst>
                                    <p:cond delay="0"/>
                                  </p:stCondLst>
                                  <p:childTnLst>
                                    <p:set>
                                      <p:cBhvr>
                                        <p:cTn id="112" dur="1" fill="hold">
                                          <p:stCondLst>
                                            <p:cond delay="0"/>
                                          </p:stCondLst>
                                        </p:cTn>
                                        <p:tgtEl>
                                          <p:spTgt spid="177"/>
                                        </p:tgtEl>
                                        <p:attrNameLst>
                                          <p:attrName>style.visibility</p:attrName>
                                        </p:attrNameLst>
                                      </p:cBhvr>
                                      <p:to>
                                        <p:strVal val="visible"/>
                                      </p:to>
                                    </p:set>
                                    <p:animEffect transition="in" filter="wipe(up)">
                                      <p:cBhvr>
                                        <p:cTn id="113" dur="1000"/>
                                        <p:tgtEl>
                                          <p:spTgt spid="177"/>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178"/>
                                        </p:tgtEl>
                                        <p:attrNameLst>
                                          <p:attrName>style.visibility</p:attrName>
                                        </p:attrNameLst>
                                      </p:cBhvr>
                                      <p:to>
                                        <p:strVal val="visible"/>
                                      </p:to>
                                    </p:set>
                                    <p:animEffect transition="in" filter="wipe(left)">
                                      <p:cBhvr>
                                        <p:cTn id="118" dur="1000"/>
                                        <p:tgtEl>
                                          <p:spTgt spid="178"/>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159"/>
                                        </p:tgtEl>
                                        <p:attrNameLst>
                                          <p:attrName>style.visibility</p:attrName>
                                        </p:attrNameLst>
                                      </p:cBhvr>
                                      <p:to>
                                        <p:strVal val="visible"/>
                                      </p:to>
                                    </p:set>
                                    <p:animEffect transition="in" filter="wipe(left)">
                                      <p:cBhvr>
                                        <p:cTn id="123" dur="500"/>
                                        <p:tgtEl>
                                          <p:spTgt spid="159"/>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4" fill="hold" grpId="0" nodeType="clickEffect">
                                  <p:stCondLst>
                                    <p:cond delay="0"/>
                                  </p:stCondLst>
                                  <p:childTnLst>
                                    <p:set>
                                      <p:cBhvr>
                                        <p:cTn id="127" dur="1" fill="hold">
                                          <p:stCondLst>
                                            <p:cond delay="0"/>
                                          </p:stCondLst>
                                        </p:cTn>
                                        <p:tgtEl>
                                          <p:spTgt spid="179"/>
                                        </p:tgtEl>
                                        <p:attrNameLst>
                                          <p:attrName>style.visibility</p:attrName>
                                        </p:attrNameLst>
                                      </p:cBhvr>
                                      <p:to>
                                        <p:strVal val="visible"/>
                                      </p:to>
                                    </p:set>
                                    <p:animEffect transition="in" filter="wipe(down)">
                                      <p:cBhvr>
                                        <p:cTn id="128" dur="1000"/>
                                        <p:tgtEl>
                                          <p:spTgt spid="179"/>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180"/>
                                        </p:tgtEl>
                                        <p:attrNameLst>
                                          <p:attrName>style.visibility</p:attrName>
                                        </p:attrNameLst>
                                      </p:cBhvr>
                                      <p:to>
                                        <p:strVal val="visible"/>
                                      </p:to>
                                    </p:set>
                                    <p:animEffect transition="in" filter="wipe(left)">
                                      <p:cBhvr>
                                        <p:cTn id="133" dur="500"/>
                                        <p:tgtEl>
                                          <p:spTgt spid="180"/>
                                        </p:tgtEl>
                                      </p:cBhvr>
                                    </p:animEffect>
                                  </p:childTnLst>
                                </p:cTn>
                              </p:par>
                            </p:childTnLst>
                          </p:cTn>
                        </p:par>
                      </p:childTnLst>
                    </p:cTn>
                  </p:par>
                  <p:par>
                    <p:cTn id="134" fill="hold">
                      <p:stCondLst>
                        <p:cond delay="indefinite"/>
                      </p:stCondLst>
                      <p:childTnLst>
                        <p:par>
                          <p:cTn id="135" fill="hold">
                            <p:stCondLst>
                              <p:cond delay="0"/>
                            </p:stCondLst>
                            <p:childTnLst>
                              <p:par>
                                <p:cTn id="136" presetID="63" presetClass="path" presetSubtype="0" accel="50000" decel="50000" fill="hold" nodeType="clickEffect">
                                  <p:stCondLst>
                                    <p:cond delay="0"/>
                                  </p:stCondLst>
                                  <p:childTnLst>
                                    <p:animMotion origin="layout" path="M 0.54167 -1.85185E-6 L 0.80695 -1.85185E-6 " pathEditMode="relative" rAng="0" ptsTypes="AA">
                                      <p:cBhvr>
                                        <p:cTn id="137" dur="2000" fill="hold"/>
                                        <p:tgtEl>
                                          <p:spTgt spid="101"/>
                                        </p:tgtEl>
                                        <p:attrNameLst>
                                          <p:attrName>ppt_x</p:attrName>
                                          <p:attrName>ppt_y</p:attrName>
                                        </p:attrNameLst>
                                      </p:cBhvr>
                                      <p:rCtr x="13264" y="0"/>
                                    </p:animMotion>
                                  </p:childTnLst>
                                </p:cTn>
                              </p:par>
                            </p:childTnLst>
                          </p:cTn>
                        </p:par>
                      </p:childTnLst>
                    </p:cTn>
                  </p:par>
                  <p:par>
                    <p:cTn id="138" fill="hold">
                      <p:stCondLst>
                        <p:cond delay="indefinite"/>
                      </p:stCondLst>
                      <p:childTnLst>
                        <p:par>
                          <p:cTn id="139" fill="hold">
                            <p:stCondLst>
                              <p:cond delay="0"/>
                            </p:stCondLst>
                            <p:childTnLst>
                              <p:par>
                                <p:cTn id="140" presetID="10" presetClass="exit" presetSubtype="0" fill="hold" grpId="1" nodeType="clickEffect">
                                  <p:stCondLst>
                                    <p:cond delay="0"/>
                                  </p:stCondLst>
                                  <p:childTnLst>
                                    <p:animEffect transition="out" filter="fade">
                                      <p:cBhvr>
                                        <p:cTn id="141" dur="500"/>
                                        <p:tgtEl>
                                          <p:spTgt spid="176"/>
                                        </p:tgtEl>
                                      </p:cBhvr>
                                    </p:animEffect>
                                    <p:set>
                                      <p:cBhvr>
                                        <p:cTn id="142" dur="1" fill="hold">
                                          <p:stCondLst>
                                            <p:cond delay="499"/>
                                          </p:stCondLst>
                                        </p:cTn>
                                        <p:tgtEl>
                                          <p:spTgt spid="176"/>
                                        </p:tgtEl>
                                        <p:attrNameLst>
                                          <p:attrName>style.visibility</p:attrName>
                                        </p:attrNameLst>
                                      </p:cBhvr>
                                      <p:to>
                                        <p:strVal val="hidden"/>
                                      </p:to>
                                    </p:set>
                                  </p:childTnLst>
                                </p:cTn>
                              </p:par>
                              <p:par>
                                <p:cTn id="143" presetID="10" presetClass="exit" presetSubtype="0" fill="hold" grpId="1" nodeType="withEffect">
                                  <p:stCondLst>
                                    <p:cond delay="0"/>
                                  </p:stCondLst>
                                  <p:childTnLst>
                                    <p:animEffect transition="out" filter="fade">
                                      <p:cBhvr>
                                        <p:cTn id="144" dur="500"/>
                                        <p:tgtEl>
                                          <p:spTgt spid="179"/>
                                        </p:tgtEl>
                                      </p:cBhvr>
                                    </p:animEffect>
                                    <p:set>
                                      <p:cBhvr>
                                        <p:cTn id="145" dur="1" fill="hold">
                                          <p:stCondLst>
                                            <p:cond delay="499"/>
                                          </p:stCondLst>
                                        </p:cTn>
                                        <p:tgtEl>
                                          <p:spTgt spid="179"/>
                                        </p:tgtEl>
                                        <p:attrNameLst>
                                          <p:attrName>style.visibility</p:attrName>
                                        </p:attrNameLst>
                                      </p:cBhvr>
                                      <p:to>
                                        <p:strVal val="hidden"/>
                                      </p:to>
                                    </p:set>
                                  </p:childTnLst>
                                </p:cTn>
                              </p:par>
                              <p:par>
                                <p:cTn id="146" presetID="10" presetClass="exit" presetSubtype="0" fill="hold" grpId="1" nodeType="withEffect">
                                  <p:stCondLst>
                                    <p:cond delay="0"/>
                                  </p:stCondLst>
                                  <p:childTnLst>
                                    <p:animEffect transition="out" filter="fade">
                                      <p:cBhvr>
                                        <p:cTn id="147" dur="500"/>
                                        <p:tgtEl>
                                          <p:spTgt spid="177"/>
                                        </p:tgtEl>
                                      </p:cBhvr>
                                    </p:animEffect>
                                    <p:set>
                                      <p:cBhvr>
                                        <p:cTn id="148" dur="1" fill="hold">
                                          <p:stCondLst>
                                            <p:cond delay="499"/>
                                          </p:stCondLst>
                                        </p:cTn>
                                        <p:tgtEl>
                                          <p:spTgt spid="177"/>
                                        </p:tgtEl>
                                        <p:attrNameLst>
                                          <p:attrName>style.visibility</p:attrName>
                                        </p:attrNameLst>
                                      </p:cBhvr>
                                      <p:to>
                                        <p:strVal val="hidden"/>
                                      </p:to>
                                    </p:set>
                                  </p:childTnLst>
                                </p:cTn>
                              </p:par>
                              <p:par>
                                <p:cTn id="149" presetID="10" presetClass="exit" presetSubtype="0" fill="hold" grpId="1" nodeType="withEffect">
                                  <p:stCondLst>
                                    <p:cond delay="0"/>
                                  </p:stCondLst>
                                  <p:childTnLst>
                                    <p:animEffect transition="out" filter="fade">
                                      <p:cBhvr>
                                        <p:cTn id="150" dur="500"/>
                                        <p:tgtEl>
                                          <p:spTgt spid="178"/>
                                        </p:tgtEl>
                                      </p:cBhvr>
                                    </p:animEffect>
                                    <p:set>
                                      <p:cBhvr>
                                        <p:cTn id="151" dur="1" fill="hold">
                                          <p:stCondLst>
                                            <p:cond delay="499"/>
                                          </p:stCondLst>
                                        </p:cTn>
                                        <p:tgtEl>
                                          <p:spTgt spid="178"/>
                                        </p:tgtEl>
                                        <p:attrNameLst>
                                          <p:attrName>style.visibility</p:attrName>
                                        </p:attrNameLst>
                                      </p:cBhvr>
                                      <p:to>
                                        <p:strVal val="hidden"/>
                                      </p:to>
                                    </p:set>
                                  </p:childTnLst>
                                </p:cTn>
                              </p:par>
                            </p:childTnLst>
                          </p:cTn>
                        </p:par>
                        <p:par>
                          <p:cTn id="152" fill="hold">
                            <p:stCondLst>
                              <p:cond delay="500"/>
                            </p:stCondLst>
                            <p:childTnLst>
                              <p:par>
                                <p:cTn id="153" presetID="16" presetClass="entr" presetSubtype="37" fill="hold" grpId="0" nodeType="afterEffect">
                                  <p:stCondLst>
                                    <p:cond delay="0"/>
                                  </p:stCondLst>
                                  <p:childTnLst>
                                    <p:set>
                                      <p:cBhvr>
                                        <p:cTn id="154" dur="1" fill="hold">
                                          <p:stCondLst>
                                            <p:cond delay="0"/>
                                          </p:stCondLst>
                                        </p:cTn>
                                        <p:tgtEl>
                                          <p:spTgt spid="115"/>
                                        </p:tgtEl>
                                        <p:attrNameLst>
                                          <p:attrName>style.visibility</p:attrName>
                                        </p:attrNameLst>
                                      </p:cBhvr>
                                      <p:to>
                                        <p:strVal val="visible"/>
                                      </p:to>
                                    </p:set>
                                    <p:animEffect transition="in" filter="barn(outVertical)">
                                      <p:cBhvr>
                                        <p:cTn id="155" dur="500"/>
                                        <p:tgtEl>
                                          <p:spTgt spid="115"/>
                                        </p:tgtEl>
                                      </p:cBhvr>
                                    </p:animEffect>
                                  </p:childTnLst>
                                </p:cTn>
                              </p:par>
                            </p:childTnLst>
                          </p:cTn>
                        </p:par>
                        <p:par>
                          <p:cTn id="156" fill="hold">
                            <p:stCondLst>
                              <p:cond delay="1000"/>
                            </p:stCondLst>
                            <p:childTnLst>
                              <p:par>
                                <p:cTn id="157" presetID="9" presetClass="entr" presetSubtype="0" fill="hold" nodeType="afterEffect">
                                  <p:stCondLst>
                                    <p:cond delay="0"/>
                                  </p:stCondLst>
                                  <p:childTnLst>
                                    <p:set>
                                      <p:cBhvr>
                                        <p:cTn id="158" dur="1" fill="hold">
                                          <p:stCondLst>
                                            <p:cond delay="0"/>
                                          </p:stCondLst>
                                        </p:cTn>
                                        <p:tgtEl>
                                          <p:spTgt spid="115">
                                            <p:txEl>
                                              <p:pRg st="0" end="0"/>
                                            </p:txEl>
                                          </p:spTgt>
                                        </p:tgtEl>
                                        <p:attrNameLst>
                                          <p:attrName>style.visibility</p:attrName>
                                        </p:attrNameLst>
                                      </p:cBhvr>
                                      <p:to>
                                        <p:strVal val="visible"/>
                                      </p:to>
                                    </p:set>
                                    <p:animEffect transition="in" filter="dissolve">
                                      <p:cBhvr>
                                        <p:cTn id="159" dur="500"/>
                                        <p:tgtEl>
                                          <p:spTgt spid="115">
                                            <p:txEl>
                                              <p:pRg st="0" end="0"/>
                                            </p:txEl>
                                          </p:spTgt>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8" fill="hold" nodeType="clickEffect">
                                  <p:stCondLst>
                                    <p:cond delay="0"/>
                                  </p:stCondLst>
                                  <p:childTnLst>
                                    <p:set>
                                      <p:cBhvr>
                                        <p:cTn id="163" dur="1" fill="hold">
                                          <p:stCondLst>
                                            <p:cond delay="0"/>
                                          </p:stCondLst>
                                        </p:cTn>
                                        <p:tgtEl>
                                          <p:spTgt spid="115">
                                            <p:txEl>
                                              <p:pRg st="1" end="1"/>
                                            </p:txEl>
                                          </p:spTgt>
                                        </p:tgtEl>
                                        <p:attrNameLst>
                                          <p:attrName>style.visibility</p:attrName>
                                        </p:attrNameLst>
                                      </p:cBhvr>
                                      <p:to>
                                        <p:strVal val="visible"/>
                                      </p:to>
                                    </p:set>
                                    <p:animEffect transition="in" filter="wipe(left)">
                                      <p:cBhvr>
                                        <p:cTn id="164" dur="500"/>
                                        <p:tgtEl>
                                          <p:spTgt spid="1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animBg="1"/>
      <p:bldP spid="165" grpId="0" animBg="1"/>
      <p:bldP spid="165" grpId="1" animBg="1"/>
      <p:bldP spid="166" grpId="0" animBg="1"/>
      <p:bldP spid="166" grpId="1" animBg="1"/>
      <p:bldP spid="167" grpId="0" animBg="1"/>
      <p:bldP spid="167" grpId="1" animBg="1"/>
      <p:bldP spid="169" grpId="0" animBg="1"/>
      <p:bldP spid="169" grpId="1" animBg="1"/>
      <p:bldP spid="170" grpId="0" animBg="1"/>
      <p:bldP spid="170" grpId="1" animBg="1"/>
      <p:bldP spid="172" grpId="0" animBg="1"/>
      <p:bldP spid="178" grpId="0" animBg="1"/>
      <p:bldP spid="178" grpId="1" animBg="1"/>
      <p:bldP spid="179" grpId="0" animBg="1"/>
      <p:bldP spid="179" grpId="1" animBg="1"/>
      <p:bldP spid="180" grpId="0" animBg="1"/>
      <p:bldP spid="171" grpId="0" animBg="1"/>
      <p:bldP spid="171" grpId="1" animBg="1"/>
      <p:bldP spid="177" grpId="0" animBg="1"/>
      <p:bldP spid="177" grpId="1" animBg="1"/>
      <p:bldP spid="168" grpId="0" animBg="1"/>
      <p:bldP spid="168" grpId="1" animBg="1"/>
      <p:bldP spid="116" grpId="0" animBg="1"/>
      <p:bldP spid="116" grpId="1" animBg="1"/>
      <p:bldP spid="176" grpId="0" animBg="1"/>
      <p:bldP spid="176" grpId="1" animBg="1"/>
      <p:bldP spid="115" grpId="0" animBg="1"/>
    </p:bldLst>
  </p:timing>
  <p:extLst mod="1"/>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444977"/>
            <a:ext cx="8229600" cy="5260621"/>
          </a:xfrm>
        </p:spPr>
        <p:txBody>
          <a:bodyPr/>
          <a:lstStyle/>
          <a:p>
            <a:pPr>
              <a:lnSpc>
                <a:spcPct val="150000"/>
              </a:lnSpc>
            </a:pPr>
            <a:r>
              <a:rPr lang="en-US" altLang="zh-CN" dirty="0" smtClean="0"/>
              <a:t>4.1  </a:t>
            </a:r>
            <a:r>
              <a:rPr lang="zh-CN" altLang="en-US" dirty="0" smtClean="0"/>
              <a:t>网际协议</a:t>
            </a:r>
            <a:r>
              <a:rPr lang="en-US" altLang="zh-CN" dirty="0" smtClean="0"/>
              <a:t>IP</a:t>
            </a:r>
          </a:p>
          <a:p>
            <a:pPr lvl="1">
              <a:spcBef>
                <a:spcPts val="600"/>
              </a:spcBef>
            </a:pPr>
            <a:r>
              <a:rPr lang="en-US" altLang="zh-CN" dirty="0" smtClean="0"/>
              <a:t>4.1.1   IP</a:t>
            </a:r>
            <a:r>
              <a:rPr lang="zh-CN" altLang="en-US" dirty="0" smtClean="0"/>
              <a:t>概述</a:t>
            </a:r>
            <a:endParaRPr lang="en-US" altLang="zh-CN" dirty="0" smtClean="0"/>
          </a:p>
          <a:p>
            <a:pPr lvl="1">
              <a:spcBef>
                <a:spcPts val="1200"/>
              </a:spcBef>
            </a:pPr>
            <a:r>
              <a:rPr lang="en-US" altLang="zh-CN" dirty="0" smtClean="0"/>
              <a:t>4.1.2  </a:t>
            </a:r>
            <a:r>
              <a:rPr lang="zh-CN" altLang="en-US" dirty="0" smtClean="0"/>
              <a:t>分类的</a:t>
            </a:r>
            <a:r>
              <a:rPr lang="en-US" altLang="zh-CN" dirty="0" smtClean="0"/>
              <a:t>IP</a:t>
            </a:r>
            <a:r>
              <a:rPr lang="zh-CN" altLang="en-US" dirty="0" smtClean="0"/>
              <a:t>地址</a:t>
            </a:r>
            <a:endParaRPr lang="en-US" altLang="zh-CN" dirty="0" smtClean="0"/>
          </a:p>
          <a:p>
            <a:pPr lvl="1">
              <a:spcBef>
                <a:spcPts val="1200"/>
              </a:spcBef>
            </a:pPr>
            <a:r>
              <a:rPr lang="en-US" altLang="zh-CN" dirty="0" smtClean="0"/>
              <a:t>4.1.3  IP</a:t>
            </a:r>
            <a:r>
              <a:rPr lang="zh-CN" altLang="en-US" dirty="0" smtClean="0"/>
              <a:t>分组转发</a:t>
            </a:r>
            <a:endParaRPr lang="en-US" altLang="zh-CN" dirty="0"/>
          </a:p>
          <a:p>
            <a:pPr lvl="1">
              <a:spcBef>
                <a:spcPts val="1200"/>
              </a:spcBef>
            </a:pPr>
            <a:r>
              <a:rPr lang="en-US" altLang="zh-CN" dirty="0" smtClean="0"/>
              <a:t>4.1.4  </a:t>
            </a:r>
            <a:r>
              <a:rPr lang="en-US" altLang="zh-CN" dirty="0"/>
              <a:t>IP</a:t>
            </a:r>
            <a:r>
              <a:rPr lang="zh-CN" altLang="en-US" dirty="0"/>
              <a:t>地址与硬件地址映射 </a:t>
            </a:r>
            <a:r>
              <a:rPr lang="en-US" altLang="zh-CN" dirty="0"/>
              <a:t>-- </a:t>
            </a:r>
            <a:r>
              <a:rPr lang="zh-CN" altLang="en-US" dirty="0"/>
              <a:t>地址解析协议</a:t>
            </a:r>
            <a:r>
              <a:rPr lang="en-US" altLang="zh-CN" dirty="0" smtClean="0"/>
              <a:t>ARP</a:t>
            </a:r>
            <a:endParaRPr lang="en-US" altLang="zh-CN" dirty="0"/>
          </a:p>
          <a:p>
            <a:pPr lvl="1">
              <a:spcBef>
                <a:spcPts val="1200"/>
              </a:spcBef>
            </a:pPr>
            <a:r>
              <a:rPr lang="en-US" altLang="zh-CN" dirty="0" smtClean="0"/>
              <a:t>4.1.5 </a:t>
            </a:r>
            <a:r>
              <a:rPr lang="en-US" altLang="zh-CN" dirty="0"/>
              <a:t>IP</a:t>
            </a:r>
            <a:r>
              <a:rPr lang="zh-CN" altLang="en-US" dirty="0"/>
              <a:t>报文格式</a:t>
            </a:r>
            <a:endParaRPr lang="en-US" altLang="zh-CN" dirty="0" smtClean="0"/>
          </a:p>
          <a:p>
            <a:pPr lvl="1">
              <a:spcBef>
                <a:spcPts val="1200"/>
              </a:spcBef>
            </a:pPr>
            <a:r>
              <a:rPr lang="en-US" altLang="zh-CN" dirty="0" smtClean="0"/>
              <a:t>4.1.6  </a:t>
            </a:r>
            <a:r>
              <a:rPr lang="en-US" altLang="zh-CN" dirty="0"/>
              <a:t>IP</a:t>
            </a:r>
            <a:r>
              <a:rPr lang="zh-CN" altLang="en-US" dirty="0"/>
              <a:t>分片 </a:t>
            </a:r>
            <a:r>
              <a:rPr lang="en-US" altLang="zh-CN" dirty="0"/>
              <a:t>-- </a:t>
            </a:r>
            <a:r>
              <a:rPr lang="zh-CN" altLang="en-US" dirty="0"/>
              <a:t>连接异构网络</a:t>
            </a:r>
            <a:endParaRPr lang="en-US" altLang="zh-CN" dirty="0"/>
          </a:p>
          <a:p>
            <a:pPr>
              <a:lnSpc>
                <a:spcPct val="150000"/>
              </a:lnSpc>
            </a:pPr>
            <a:r>
              <a:rPr lang="en-US" altLang="zh-CN" dirty="0" smtClean="0">
                <a:solidFill>
                  <a:schemeClr val="bg1">
                    <a:lumMod val="75000"/>
                  </a:schemeClr>
                </a:solidFill>
              </a:rPr>
              <a:t>4.2  </a:t>
            </a:r>
            <a:r>
              <a:rPr lang="zh-CN" altLang="en-US" dirty="0" smtClean="0">
                <a:solidFill>
                  <a:schemeClr val="bg1">
                    <a:lumMod val="75000"/>
                  </a:schemeClr>
                </a:solidFill>
              </a:rPr>
              <a:t>划分子网和构造超网</a:t>
            </a:r>
            <a:endParaRPr lang="en-US" altLang="zh-CN" dirty="0" smtClean="0">
              <a:solidFill>
                <a:schemeClr val="bg1">
                  <a:lumMod val="75000"/>
                </a:schemeClr>
              </a:solidFill>
            </a:endParaRPr>
          </a:p>
          <a:p>
            <a:r>
              <a:rPr lang="en-US" altLang="zh-CN" dirty="0" smtClean="0">
                <a:solidFill>
                  <a:schemeClr val="bg1">
                    <a:lumMod val="75000"/>
                  </a:schemeClr>
                </a:solidFill>
              </a:rPr>
              <a:t>4.3  </a:t>
            </a:r>
            <a:r>
              <a:rPr lang="zh-CN" altLang="en-US" dirty="0" smtClean="0">
                <a:solidFill>
                  <a:schemeClr val="bg1">
                    <a:lumMod val="75000"/>
                  </a:schemeClr>
                </a:solidFill>
              </a:rPr>
              <a:t>网络</a:t>
            </a:r>
            <a:r>
              <a:rPr lang="zh-CN" altLang="en-US" dirty="0">
                <a:solidFill>
                  <a:schemeClr val="bg1">
                    <a:lumMod val="75000"/>
                  </a:schemeClr>
                </a:solidFill>
              </a:rPr>
              <a:t>控制与诊断</a:t>
            </a:r>
            <a:r>
              <a:rPr lang="en-US" altLang="zh-CN" dirty="0">
                <a:solidFill>
                  <a:schemeClr val="bg1">
                    <a:lumMod val="75000"/>
                  </a:schemeClr>
                </a:solidFill>
              </a:rPr>
              <a:t>--ICMP</a:t>
            </a:r>
            <a:r>
              <a:rPr lang="zh-CN" altLang="en-US" dirty="0">
                <a:solidFill>
                  <a:schemeClr val="bg1">
                    <a:lumMod val="75000"/>
                  </a:schemeClr>
                </a:solidFill>
              </a:rPr>
              <a:t>协议</a:t>
            </a:r>
          </a:p>
          <a:p>
            <a:r>
              <a:rPr lang="en-US" altLang="zh-CN" dirty="0">
                <a:solidFill>
                  <a:schemeClr val="bg1">
                    <a:lumMod val="75000"/>
                  </a:schemeClr>
                </a:solidFill>
              </a:rPr>
              <a:t>4.4  IP</a:t>
            </a:r>
            <a:r>
              <a:rPr lang="zh-CN" altLang="en-US" dirty="0">
                <a:solidFill>
                  <a:schemeClr val="bg1">
                    <a:lumMod val="75000"/>
                  </a:schemeClr>
                </a:solidFill>
              </a:rPr>
              <a:t>路由</a:t>
            </a:r>
            <a:r>
              <a:rPr lang="zh-CN" altLang="en-US" dirty="0" smtClean="0">
                <a:solidFill>
                  <a:schemeClr val="bg1">
                    <a:lumMod val="75000"/>
                  </a:schemeClr>
                </a:solidFill>
              </a:rPr>
              <a:t>协议</a:t>
            </a:r>
            <a:endParaRPr lang="zh-CN" altLang="en-US" dirty="0">
              <a:solidFill>
                <a:schemeClr val="bg1">
                  <a:lumMod val="75000"/>
                </a:schemeClr>
              </a:solidFill>
            </a:endParaRPr>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12</a:t>
            </a:fld>
            <a:endParaRPr lang="zh-CN" altLang="en-US" dirty="0"/>
          </a:p>
        </p:txBody>
      </p:sp>
    </p:spTree>
    <p:custDataLst>
      <p:tags r:id="rId1"/>
    </p:custDataLst>
    <p:extLst>
      <p:ext uri="{BB962C8B-B14F-4D97-AF65-F5344CB8AC3E}">
        <p14:creationId xmlns:p14="http://schemas.microsoft.com/office/powerpoint/2010/main" val="5730918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3">
                                            <p:txEl>
                                              <p:pRg st="1" end="1"/>
                                            </p:txEl>
                                          </p:spTgt>
                                        </p:tgtEl>
                                        <p:attrNameLst>
                                          <p:attrName>style.opacity</p:attrName>
                                        </p:attrNameLst>
                                      </p:cBhvr>
                                      <p:to>
                                        <p:strVal val="0.25"/>
                                      </p:to>
                                    </p:set>
                                    <p:animEffect filter="image" prLst="opacity: 0.25">
                                      <p:cBhvr rctx="IE">
                                        <p:cTn id="7" dur="indefinite"/>
                                        <p:tgtEl>
                                          <p:spTgt spid="3">
                                            <p:txEl>
                                              <p:pRg st="1" end="1"/>
                                            </p:txEl>
                                          </p:spTgt>
                                        </p:tgtEl>
                                      </p:cBhvr>
                                    </p:animEffect>
                                  </p:childTnLst>
                                </p:cTn>
                              </p:par>
                              <p:par>
                                <p:cTn id="8" presetID="9" presetClass="emph" presetSubtype="0" nodeType="withEffect">
                                  <p:stCondLst>
                                    <p:cond delay="0"/>
                                  </p:stCondLst>
                                  <p:childTnLst>
                                    <p:set>
                                      <p:cBhvr rctx="PPT">
                                        <p:cTn id="9" dur="indefinite"/>
                                        <p:tgtEl>
                                          <p:spTgt spid="3">
                                            <p:txEl>
                                              <p:pRg st="2" end="2"/>
                                            </p:txEl>
                                          </p:spTgt>
                                        </p:tgtEl>
                                        <p:attrNameLst>
                                          <p:attrName>style.opacity</p:attrName>
                                        </p:attrNameLst>
                                      </p:cBhvr>
                                      <p:to>
                                        <p:strVal val="0.25"/>
                                      </p:to>
                                    </p:set>
                                    <p:animEffect filter="image" prLst="opacity: 0.25">
                                      <p:cBhvr rctx="IE">
                                        <p:cTn id="10" dur="indefinite"/>
                                        <p:tgtEl>
                                          <p:spTgt spid="3">
                                            <p:txEl>
                                              <p:pRg st="2" end="2"/>
                                            </p:txEl>
                                          </p:spTgt>
                                        </p:tgtEl>
                                      </p:cBhvr>
                                    </p:animEffect>
                                  </p:childTnLst>
                                </p:cTn>
                              </p:par>
                              <p:par>
                                <p:cTn id="11" presetID="9" presetClass="emph" presetSubtype="0" nodeType="withEffect">
                                  <p:stCondLst>
                                    <p:cond delay="0"/>
                                  </p:stCondLst>
                                  <p:childTnLst>
                                    <p:set>
                                      <p:cBhvr rctx="PPT">
                                        <p:cTn id="12" dur="indefinite"/>
                                        <p:tgtEl>
                                          <p:spTgt spid="3">
                                            <p:txEl>
                                              <p:pRg st="3" end="3"/>
                                            </p:txEl>
                                          </p:spTgt>
                                        </p:tgtEl>
                                        <p:attrNameLst>
                                          <p:attrName>style.opacity</p:attrName>
                                        </p:attrNameLst>
                                      </p:cBhvr>
                                      <p:to>
                                        <p:strVal val="0.25"/>
                                      </p:to>
                                    </p:set>
                                    <p:animEffect filter="image" prLst="opacity: 0.25">
                                      <p:cBhvr rctx="IE">
                                        <p:cTn id="13" dur="indefinite"/>
                                        <p:tgtEl>
                                          <p:spTgt spid="3">
                                            <p:txEl>
                                              <p:pRg st="3" end="3"/>
                                            </p:txEl>
                                          </p:spTgt>
                                        </p:tgtEl>
                                      </p:cBhvr>
                                    </p:animEffect>
                                  </p:childTnLst>
                                </p:cTn>
                              </p:par>
                              <p:par>
                                <p:cTn id="14" presetID="18" presetClass="emph" presetSubtype="0" fill="hold" nodeType="withEffect">
                                  <p:stCondLst>
                                    <p:cond delay="0"/>
                                  </p:stCondLst>
                                  <p:childTnLst>
                                    <p:set>
                                      <p:cBhvr override="childStyle">
                                        <p:cTn id="15" dur="500" fill="hold"/>
                                        <p:tgtEl>
                                          <p:spTgt spid="3">
                                            <p:txEl>
                                              <p:pRg st="4" end="4"/>
                                            </p:txEl>
                                          </p:spTgt>
                                        </p:tgtEl>
                                        <p:attrNameLst>
                                          <p:attrName>style.textDecorationUnderline</p:attrName>
                                        </p:attrNameLst>
                                      </p:cBhvr>
                                      <p:to>
                                        <p:strVal val="true"/>
                                      </p:to>
                                    </p:set>
                                  </p:childTnLst>
                                </p:cTn>
                              </p:par>
                              <p:par>
                                <p:cTn id="16" presetID="3" presetClass="emph" presetSubtype="2" fill="hold" nodeType="withEffect">
                                  <p:stCondLst>
                                    <p:cond delay="0"/>
                                  </p:stCondLst>
                                  <p:childTnLst>
                                    <p:animClr clrSpc="rgb" dir="cw">
                                      <p:cBhvr override="childStyle">
                                        <p:cTn id="17" dur="500" fill="hold"/>
                                        <p:tgtEl>
                                          <p:spTgt spid="3">
                                            <p:txEl>
                                              <p:pRg st="4" end="4"/>
                                            </p:txEl>
                                          </p:spTgt>
                                        </p:tgtEl>
                                        <p:attrNameLst>
                                          <p:attrName>style.color</p:attrName>
                                        </p:attrNameLst>
                                      </p:cBhvr>
                                      <p:to>
                                        <a:srgbClr val="CC0000"/>
                                      </p:to>
                                    </p:animClr>
                                  </p:childTnLst>
                                </p:cTn>
                              </p:par>
                              <p:par>
                                <p:cTn id="18" presetID="9" presetClass="emph" presetSubtype="0" nodeType="withEffect">
                                  <p:stCondLst>
                                    <p:cond delay="0"/>
                                  </p:stCondLst>
                                  <p:childTnLst>
                                    <p:set>
                                      <p:cBhvr rctx="PPT">
                                        <p:cTn id="19" dur="indefinite"/>
                                        <p:tgtEl>
                                          <p:spTgt spid="3">
                                            <p:txEl>
                                              <p:pRg st="5" end="5"/>
                                            </p:txEl>
                                          </p:spTgt>
                                        </p:tgtEl>
                                        <p:attrNameLst>
                                          <p:attrName>style.opacity</p:attrName>
                                        </p:attrNameLst>
                                      </p:cBhvr>
                                      <p:to>
                                        <p:strVal val="0.25"/>
                                      </p:to>
                                    </p:set>
                                    <p:animEffect filter="image" prLst="opacity: 0.25">
                                      <p:cBhvr rctx="IE">
                                        <p:cTn id="20" dur="indefinite"/>
                                        <p:tgtEl>
                                          <p:spTgt spid="3">
                                            <p:txEl>
                                              <p:pRg st="5" end="5"/>
                                            </p:txEl>
                                          </p:spTgt>
                                        </p:tgtEl>
                                      </p:cBhvr>
                                    </p:animEffect>
                                  </p:childTnLst>
                                </p:cTn>
                              </p:par>
                              <p:par>
                                <p:cTn id="21" presetID="9" presetClass="emph" presetSubtype="0" nodeType="withEffect">
                                  <p:stCondLst>
                                    <p:cond delay="0"/>
                                  </p:stCondLst>
                                  <p:childTnLst>
                                    <p:set>
                                      <p:cBhvr rctx="PPT">
                                        <p:cTn id="22" dur="indefinite"/>
                                        <p:tgtEl>
                                          <p:spTgt spid="3">
                                            <p:txEl>
                                              <p:pRg st="6" end="6"/>
                                            </p:txEl>
                                          </p:spTgt>
                                        </p:tgtEl>
                                        <p:attrNameLst>
                                          <p:attrName>style.opacity</p:attrName>
                                        </p:attrNameLst>
                                      </p:cBhvr>
                                      <p:to>
                                        <p:strVal val="0.25"/>
                                      </p:to>
                                    </p:set>
                                    <p:animEffect filter="image" prLst="opacity: 0.25">
                                      <p:cBhvr rctx="IE">
                                        <p:cTn id="23" dur="indefinite"/>
                                        <p:tgtEl>
                                          <p:spTgt spid="3">
                                            <p:txEl>
                                              <p:pRg st="6" end="6"/>
                                            </p:txEl>
                                          </p:spTgt>
                                        </p:tgtEl>
                                      </p:cBhvr>
                                    </p:animEffect>
                                  </p:childTnLst>
                                </p:cTn>
                              </p:par>
                              <p:par>
                                <p:cTn id="24" presetID="9" presetClass="emph" presetSubtype="0" nodeType="withEffect">
                                  <p:stCondLst>
                                    <p:cond delay="0"/>
                                  </p:stCondLst>
                                  <p:childTnLst>
                                    <p:set>
                                      <p:cBhvr rctx="PPT">
                                        <p:cTn id="25" dur="indefinite"/>
                                        <p:tgtEl>
                                          <p:spTgt spid="3">
                                            <p:txEl>
                                              <p:pRg st="7" end="7"/>
                                            </p:txEl>
                                          </p:spTgt>
                                        </p:tgtEl>
                                        <p:attrNameLst>
                                          <p:attrName>style.opacity</p:attrName>
                                        </p:attrNameLst>
                                      </p:cBhvr>
                                      <p:to>
                                        <p:strVal val="0.25"/>
                                      </p:to>
                                    </p:set>
                                    <p:animEffect filter="image" prLst="opacity: 0.25">
                                      <p:cBhvr rctx="IE">
                                        <p:cTn id="26" dur="indefinite"/>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地址解析协议 </a:t>
            </a:r>
            <a:r>
              <a:rPr lang="en-US" altLang="zh-CN" sz="2800" dirty="0"/>
              <a:t>(Address Resolution Protocol, ARP)</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13</a:t>
            </a:fld>
            <a:endParaRPr lang="zh-CN" altLang="en-US" dirty="0"/>
          </a:p>
        </p:txBody>
      </p:sp>
      <p:sp>
        <p:nvSpPr>
          <p:cNvPr id="5" name="文本框 4"/>
          <p:cNvSpPr txBox="1">
            <a:spLocks noChangeArrowheads="1"/>
          </p:cNvSpPr>
          <p:nvPr/>
        </p:nvSpPr>
        <p:spPr bwMode="auto">
          <a:xfrm>
            <a:off x="6217920" y="87868"/>
            <a:ext cx="25734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4.1.4   </a:t>
            </a:r>
            <a:r>
              <a:rPr lang="zh-CN" altLang="en-US" sz="1800" dirty="0" smtClean="0">
                <a:solidFill>
                  <a:schemeClr val="bg2">
                    <a:lumMod val="75000"/>
                  </a:schemeClr>
                </a:solidFill>
                <a:latin typeface="Calibri" panose="020F0502020204030204" pitchFamily="34" charset="0"/>
                <a:ea typeface="黑体" panose="02010609060101010101" pitchFamily="49" charset="-122"/>
              </a:rPr>
              <a:t>地址解析协议</a:t>
            </a:r>
            <a:r>
              <a:rPr lang="en-US" altLang="zh-CN" sz="1800" dirty="0" smtClean="0">
                <a:solidFill>
                  <a:schemeClr val="bg2">
                    <a:lumMod val="75000"/>
                  </a:schemeClr>
                </a:solidFill>
                <a:latin typeface="Calibri" panose="020F0502020204030204" pitchFamily="34" charset="0"/>
                <a:ea typeface="黑体" panose="02010609060101010101" pitchFamily="49" charset="-122"/>
              </a:rPr>
              <a:t>ARP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
        <p:nvSpPr>
          <p:cNvPr id="20" name="内容占位符 2"/>
          <p:cNvSpPr>
            <a:spLocks noGrp="1"/>
          </p:cNvSpPr>
          <p:nvPr>
            <p:ph idx="1"/>
          </p:nvPr>
        </p:nvSpPr>
        <p:spPr>
          <a:xfrm>
            <a:off x="457200" y="1444978"/>
            <a:ext cx="8229600" cy="5034843"/>
          </a:xfrm>
        </p:spPr>
        <p:txBody>
          <a:bodyPr/>
          <a:lstStyle/>
          <a:p>
            <a:r>
              <a:rPr lang="zh-CN" altLang="en-US" dirty="0" smtClean="0"/>
              <a:t>问题</a:t>
            </a:r>
            <a:endParaRPr lang="en-US" altLang="zh-CN" dirty="0" smtClean="0"/>
          </a:p>
          <a:p>
            <a:pPr lvl="1"/>
            <a:r>
              <a:rPr lang="zh-CN" altLang="en-US" dirty="0" smtClean="0"/>
              <a:t>主机</a:t>
            </a:r>
            <a:r>
              <a:rPr lang="zh-CN" altLang="en-US" dirty="0"/>
              <a:t>或路由器的物理接口硬件在转发数据时，只能理解特定网络的</a:t>
            </a:r>
            <a:r>
              <a:rPr lang="zh-CN" altLang="en-US" dirty="0" smtClean="0"/>
              <a:t>编址方案（硬件地址，如 </a:t>
            </a:r>
            <a:r>
              <a:rPr lang="en-US" altLang="zh-CN" dirty="0"/>
              <a:t>MAC</a:t>
            </a:r>
            <a:r>
              <a:rPr lang="zh-CN" altLang="en-US" dirty="0"/>
              <a:t>地址 </a:t>
            </a:r>
            <a:r>
              <a:rPr lang="zh-CN" altLang="en-US" dirty="0" smtClean="0"/>
              <a:t>）</a:t>
            </a:r>
          </a:p>
          <a:p>
            <a:pPr>
              <a:spcBef>
                <a:spcPts val="3000"/>
              </a:spcBef>
            </a:pPr>
            <a:r>
              <a:rPr lang="zh-CN" altLang="en-US" dirty="0" smtClean="0"/>
              <a:t>地址解析：</a:t>
            </a:r>
            <a:r>
              <a:rPr lang="en-US" altLang="zh-CN" dirty="0" smtClean="0">
                <a:solidFill>
                  <a:schemeClr val="accent5">
                    <a:lumMod val="50000"/>
                  </a:schemeClr>
                </a:solidFill>
              </a:rPr>
              <a:t>IP</a:t>
            </a:r>
            <a:r>
              <a:rPr lang="zh-CN" altLang="en-US" dirty="0" smtClean="0">
                <a:solidFill>
                  <a:schemeClr val="accent5">
                    <a:lumMod val="50000"/>
                  </a:schemeClr>
                </a:solidFill>
              </a:rPr>
              <a:t>地址</a:t>
            </a:r>
            <a:r>
              <a:rPr lang="en-US" altLang="zh-CN" dirty="0" smtClean="0">
                <a:solidFill>
                  <a:schemeClr val="accent5">
                    <a:lumMod val="50000"/>
                  </a:schemeClr>
                </a:solidFill>
                <a:sym typeface="Wingdings 3" panose="05040102010807070707" pitchFamily="18" charset="2"/>
              </a:rPr>
              <a:t></a:t>
            </a:r>
            <a:r>
              <a:rPr lang="zh-CN" altLang="en-US" dirty="0" smtClean="0">
                <a:solidFill>
                  <a:schemeClr val="accent5">
                    <a:lumMod val="50000"/>
                  </a:schemeClr>
                </a:solidFill>
                <a:sym typeface="Wingdings 3" panose="05040102010807070707" pitchFamily="18" charset="2"/>
              </a:rPr>
              <a:t>硬件地址</a:t>
            </a:r>
            <a:endParaRPr lang="en-US" altLang="zh-CN" dirty="0" smtClean="0">
              <a:solidFill>
                <a:schemeClr val="accent5">
                  <a:lumMod val="50000"/>
                </a:schemeClr>
              </a:solidFill>
            </a:endParaRPr>
          </a:p>
          <a:p>
            <a:pPr lvl="1"/>
            <a:r>
              <a:rPr lang="en-US" altLang="zh-CN" dirty="0" smtClean="0"/>
              <a:t>IP</a:t>
            </a:r>
            <a:r>
              <a:rPr lang="zh-CN" altLang="en-US" dirty="0" smtClean="0"/>
              <a:t>数据报在逐跳转发过程中，每一个结点需要根据本次传输的目的结点</a:t>
            </a:r>
            <a:r>
              <a:rPr lang="en-US" altLang="zh-CN" dirty="0" smtClean="0"/>
              <a:t>IP</a:t>
            </a:r>
            <a:r>
              <a:rPr lang="zh-CN" altLang="en-US" dirty="0" smtClean="0"/>
              <a:t>找到对应的目的</a:t>
            </a:r>
            <a:r>
              <a:rPr lang="zh-CN" altLang="en-US" dirty="0"/>
              <a:t>结点的</a:t>
            </a:r>
            <a:r>
              <a:rPr lang="zh-CN" altLang="en-US" dirty="0" smtClean="0"/>
              <a:t>硬件地址</a:t>
            </a:r>
            <a:r>
              <a:rPr lang="en-US" altLang="zh-CN" dirty="0" smtClean="0">
                <a:solidFill>
                  <a:schemeClr val="accent5">
                    <a:lumMod val="50000"/>
                  </a:schemeClr>
                </a:solidFill>
              </a:rPr>
              <a:t>(</a:t>
            </a:r>
            <a:r>
              <a:rPr lang="zh-CN" altLang="en-US" dirty="0" smtClean="0">
                <a:solidFill>
                  <a:schemeClr val="accent5">
                    <a:lumMod val="50000"/>
                  </a:schemeClr>
                </a:solidFill>
              </a:rPr>
              <a:t>仅仅是本跳传输的直接接收结点</a:t>
            </a:r>
            <a:r>
              <a:rPr lang="en-US" altLang="zh-CN" dirty="0" smtClean="0">
                <a:solidFill>
                  <a:schemeClr val="accent5">
                    <a:lumMod val="50000"/>
                  </a:schemeClr>
                </a:solidFill>
              </a:rPr>
              <a:t>)</a:t>
            </a:r>
            <a:r>
              <a:rPr lang="zh-CN" altLang="en-US" dirty="0" smtClean="0"/>
              <a:t> </a:t>
            </a:r>
            <a:endParaRPr lang="en-US" altLang="zh-CN" dirty="0" smtClean="0"/>
          </a:p>
          <a:p>
            <a:pPr lvl="1">
              <a:spcBef>
                <a:spcPts val="1200"/>
              </a:spcBef>
            </a:pPr>
            <a:r>
              <a:rPr lang="zh-CN" altLang="en-US" dirty="0" smtClean="0"/>
              <a:t>随后，网络适配器把</a:t>
            </a:r>
            <a:r>
              <a:rPr lang="en-US" altLang="zh-CN" smtClean="0"/>
              <a:t>IP</a:t>
            </a:r>
            <a:r>
              <a:rPr lang="zh-CN" altLang="en-US" smtClean="0"/>
              <a:t>数据包封</a:t>
            </a:r>
            <a:r>
              <a:rPr lang="zh-CN" altLang="en-US" dirty="0"/>
              <a:t>装</a:t>
            </a:r>
            <a:r>
              <a:rPr lang="zh-CN" altLang="en-US" dirty="0" smtClean="0"/>
              <a:t>在目的地址为该硬件地址的帧中，发往本次传输的目的结点（可能是最终目的地，也可能是到达</a:t>
            </a:r>
            <a:r>
              <a:rPr lang="zh-CN" altLang="en-US" dirty="0"/>
              <a:t>最终目的地</a:t>
            </a:r>
            <a:r>
              <a:rPr lang="zh-CN" altLang="en-US" dirty="0" smtClean="0"/>
              <a:t>的中间路由器 ）</a:t>
            </a:r>
            <a:endParaRPr lang="zh-CN" altLang="en-US" dirty="0"/>
          </a:p>
        </p:txBody>
      </p:sp>
    </p:spTree>
    <p:custDataLst>
      <p:tags r:id="rId1"/>
    </p:custDataLst>
    <p:extLst>
      <p:ext uri="{BB962C8B-B14F-4D97-AF65-F5344CB8AC3E}">
        <p14:creationId xmlns:p14="http://schemas.microsoft.com/office/powerpoint/2010/main" val="8092817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dissolve">
                                      <p:cBhvr>
                                        <p:cTn id="7" dur="500"/>
                                        <p:tgtEl>
                                          <p:spTgt spid="20">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0">
                                            <p:txEl>
                                              <p:pRg st="1" end="1"/>
                                            </p:txEl>
                                          </p:spTgt>
                                        </p:tgtEl>
                                        <p:attrNameLst>
                                          <p:attrName>style.visibility</p:attrName>
                                        </p:attrNameLst>
                                      </p:cBhvr>
                                      <p:to>
                                        <p:strVal val="visible"/>
                                      </p:to>
                                    </p:set>
                                    <p:animEffect transition="in" filter="dissolve">
                                      <p:cBhvr>
                                        <p:cTn id="10" dur="500"/>
                                        <p:tgtEl>
                                          <p:spTgt spid="2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animEffect transition="in" filter="wipe(left)">
                                      <p:cBhvr>
                                        <p:cTn id="15" dur="500"/>
                                        <p:tgtEl>
                                          <p:spTgt spid="2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0">
                                            <p:txEl>
                                              <p:pRg st="3" end="3"/>
                                            </p:txEl>
                                          </p:spTgt>
                                        </p:tgtEl>
                                        <p:attrNameLst>
                                          <p:attrName>style.visibility</p:attrName>
                                        </p:attrNameLst>
                                      </p:cBhvr>
                                      <p:to>
                                        <p:strVal val="visible"/>
                                      </p:to>
                                    </p:set>
                                    <p:animEffect transition="in" filter="wipe(left)">
                                      <p:cBhvr>
                                        <p:cTn id="20" dur="500"/>
                                        <p:tgtEl>
                                          <p:spTgt spid="20">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0">
                                            <p:txEl>
                                              <p:pRg st="4" end="4"/>
                                            </p:txEl>
                                          </p:spTgt>
                                        </p:tgtEl>
                                        <p:attrNameLst>
                                          <p:attrName>style.visibility</p:attrName>
                                        </p:attrNameLst>
                                      </p:cBhvr>
                                      <p:to>
                                        <p:strVal val="visible"/>
                                      </p:to>
                                    </p:set>
                                    <p:animEffect transition="in" filter="wipe(left)">
                                      <p:cBhvr>
                                        <p:cTn id="25" dur="500"/>
                                        <p:tgtEl>
                                          <p:spTgt spid="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IP</a:t>
            </a:r>
            <a:r>
              <a:rPr lang="zh-CN" altLang="en-US" dirty="0" smtClean="0"/>
              <a:t>地址解析为硬件地址的可能方法</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14</a:t>
            </a:fld>
            <a:endParaRPr lang="zh-CN" altLang="en-US" dirty="0"/>
          </a:p>
        </p:txBody>
      </p:sp>
      <p:sp>
        <p:nvSpPr>
          <p:cNvPr id="5" name="文本框 4"/>
          <p:cNvSpPr txBox="1">
            <a:spLocks noChangeArrowheads="1"/>
          </p:cNvSpPr>
          <p:nvPr/>
        </p:nvSpPr>
        <p:spPr bwMode="auto">
          <a:xfrm>
            <a:off x="6217920" y="87868"/>
            <a:ext cx="25734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4.1.4   </a:t>
            </a:r>
            <a:r>
              <a:rPr lang="zh-CN" altLang="en-US" sz="1800" dirty="0" smtClean="0">
                <a:solidFill>
                  <a:schemeClr val="bg2">
                    <a:lumMod val="75000"/>
                  </a:schemeClr>
                </a:solidFill>
                <a:latin typeface="Calibri" panose="020F0502020204030204" pitchFamily="34" charset="0"/>
                <a:ea typeface="黑体" panose="02010609060101010101" pitchFamily="49" charset="-122"/>
              </a:rPr>
              <a:t>地址解析协议</a:t>
            </a:r>
            <a:r>
              <a:rPr lang="en-US" altLang="zh-CN" sz="1800" dirty="0" smtClean="0">
                <a:solidFill>
                  <a:schemeClr val="bg2">
                    <a:lumMod val="75000"/>
                  </a:schemeClr>
                </a:solidFill>
                <a:latin typeface="Calibri" panose="020F0502020204030204" pitchFamily="34" charset="0"/>
                <a:ea typeface="黑体" panose="02010609060101010101" pitchFamily="49" charset="-122"/>
              </a:rPr>
              <a:t>ARP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
        <p:nvSpPr>
          <p:cNvPr id="20" name="内容占位符 2"/>
          <p:cNvSpPr>
            <a:spLocks noGrp="1"/>
          </p:cNvSpPr>
          <p:nvPr>
            <p:ph idx="1"/>
          </p:nvPr>
        </p:nvSpPr>
        <p:spPr>
          <a:xfrm>
            <a:off x="457200" y="1444978"/>
            <a:ext cx="8579554" cy="5034843"/>
          </a:xfrm>
        </p:spPr>
        <p:txBody>
          <a:bodyPr/>
          <a:lstStyle/>
          <a:p>
            <a:r>
              <a:rPr lang="zh-CN" altLang="en-US" dirty="0" smtClean="0"/>
              <a:t>直接对应：将结点的硬件地址编码</a:t>
            </a:r>
            <a:r>
              <a:rPr lang="zh-CN" altLang="en-US" dirty="0"/>
              <a:t>到</a:t>
            </a:r>
            <a:r>
              <a:rPr lang="en-US" altLang="zh-CN" dirty="0"/>
              <a:t>IP</a:t>
            </a:r>
            <a:r>
              <a:rPr lang="zh-CN" altLang="en-US" dirty="0"/>
              <a:t>地址的</a:t>
            </a:r>
            <a:r>
              <a:rPr lang="zh-CN" altLang="en-US"/>
              <a:t>主机</a:t>
            </a:r>
            <a:r>
              <a:rPr lang="zh-CN" altLang="en-US" smtClean="0"/>
              <a:t>部分（</a:t>
            </a:r>
            <a:r>
              <a:rPr lang="zh-CN" altLang="en-US" smtClean="0">
                <a:solidFill>
                  <a:srgbClr val="FF0000"/>
                </a:solidFill>
              </a:rPr>
              <a:t>直接从</a:t>
            </a:r>
            <a:r>
              <a:rPr lang="en-US" altLang="zh-CN" smtClean="0">
                <a:solidFill>
                  <a:srgbClr val="FF0000"/>
                </a:solidFill>
              </a:rPr>
              <a:t>IP</a:t>
            </a:r>
            <a:r>
              <a:rPr lang="zh-CN" altLang="en-US" smtClean="0">
                <a:solidFill>
                  <a:srgbClr val="FF0000"/>
                </a:solidFill>
              </a:rPr>
              <a:t>地址中抽取出硬件地址？？？</a:t>
            </a:r>
            <a:r>
              <a:rPr lang="zh-CN" altLang="en-US" smtClean="0"/>
              <a:t>）</a:t>
            </a:r>
            <a:endParaRPr lang="zh-CN" altLang="en-US" dirty="0"/>
          </a:p>
          <a:p>
            <a:pPr lvl="1"/>
            <a:r>
              <a:rPr lang="zh-CN" altLang="en-US" dirty="0" smtClean="0"/>
              <a:t>例如：硬件地址</a:t>
            </a:r>
            <a:r>
              <a:rPr lang="zh-CN" altLang="en-US" dirty="0"/>
              <a:t>为</a:t>
            </a:r>
            <a:r>
              <a:rPr lang="en-US" altLang="zh-CN" dirty="0">
                <a:solidFill>
                  <a:srgbClr val="FF0000"/>
                </a:solidFill>
              </a:rPr>
              <a:t>00100001 </a:t>
            </a:r>
            <a:r>
              <a:rPr lang="en-US" altLang="zh-CN" dirty="0" smtClean="0">
                <a:solidFill>
                  <a:srgbClr val="FF0000"/>
                </a:solidFill>
              </a:rPr>
              <a:t>01010001</a:t>
            </a:r>
            <a:r>
              <a:rPr lang="zh-CN" altLang="en-US" dirty="0" smtClean="0"/>
              <a:t>，对应</a:t>
            </a:r>
            <a:r>
              <a:rPr lang="en-US" altLang="zh-CN" dirty="0" smtClean="0"/>
              <a:t>IP</a:t>
            </a:r>
            <a:r>
              <a:rPr lang="zh-CN" altLang="en-US" dirty="0" smtClean="0"/>
              <a:t>地址为 </a:t>
            </a:r>
            <a:r>
              <a:rPr lang="en-US" altLang="zh-CN" dirty="0"/>
              <a:t>128.96.</a:t>
            </a:r>
            <a:r>
              <a:rPr lang="en-US" altLang="zh-CN" dirty="0">
                <a:solidFill>
                  <a:srgbClr val="FF0000"/>
                </a:solidFill>
              </a:rPr>
              <a:t>33.81</a:t>
            </a:r>
          </a:p>
          <a:p>
            <a:pPr lvl="1"/>
            <a:r>
              <a:rPr lang="zh-CN" altLang="en-US" dirty="0" smtClean="0"/>
              <a:t>限制：硬件地址长度有限制，</a:t>
            </a:r>
            <a:r>
              <a:rPr lang="en-US" altLang="zh-CN" dirty="0" smtClean="0"/>
              <a:t>C</a:t>
            </a:r>
            <a:r>
              <a:rPr lang="zh-CN" altLang="en-US" dirty="0" smtClean="0"/>
              <a:t>类网络中不超过</a:t>
            </a:r>
            <a:r>
              <a:rPr lang="en-US" altLang="zh-CN" dirty="0" smtClean="0"/>
              <a:t>8</a:t>
            </a:r>
            <a:r>
              <a:rPr lang="zh-CN" altLang="en-US" dirty="0" smtClean="0"/>
              <a:t>比特</a:t>
            </a:r>
            <a:endParaRPr lang="en-US" altLang="zh-CN" dirty="0" smtClean="0"/>
          </a:p>
          <a:p>
            <a:pPr lvl="1"/>
            <a:r>
              <a:rPr lang="zh-CN" altLang="en-US" dirty="0" smtClean="0"/>
              <a:t>然而，以太网的硬件地址</a:t>
            </a:r>
            <a:r>
              <a:rPr lang="en-US" altLang="zh-CN" dirty="0" smtClean="0"/>
              <a:t>48 </a:t>
            </a:r>
            <a:r>
              <a:rPr lang="zh-CN" altLang="en-US" dirty="0" smtClean="0"/>
              <a:t>比特</a:t>
            </a:r>
            <a:endParaRPr lang="zh-CN" altLang="en-US" dirty="0"/>
          </a:p>
          <a:p>
            <a:pPr>
              <a:spcBef>
                <a:spcPts val="3000"/>
              </a:spcBef>
            </a:pPr>
            <a:r>
              <a:rPr lang="zh-CN" altLang="en-US" dirty="0" smtClean="0"/>
              <a:t>每个结点保留一张对照表：</a:t>
            </a:r>
            <a:r>
              <a:rPr lang="en-US" altLang="zh-CN" dirty="0" smtClean="0">
                <a:solidFill>
                  <a:schemeClr val="accent5">
                    <a:lumMod val="50000"/>
                  </a:schemeClr>
                </a:solidFill>
              </a:rPr>
              <a:t>IP</a:t>
            </a:r>
            <a:r>
              <a:rPr lang="zh-CN" altLang="en-US" dirty="0" smtClean="0">
                <a:solidFill>
                  <a:schemeClr val="accent5">
                    <a:lumMod val="50000"/>
                  </a:schemeClr>
                </a:solidFill>
              </a:rPr>
              <a:t>地址</a:t>
            </a:r>
            <a:r>
              <a:rPr lang="en-US" altLang="zh-CN" dirty="0" smtClean="0">
                <a:solidFill>
                  <a:schemeClr val="accent5">
                    <a:lumMod val="50000"/>
                  </a:schemeClr>
                </a:solidFill>
                <a:sym typeface="Wingdings 3" panose="05040102010807070707" pitchFamily="18" charset="2"/>
              </a:rPr>
              <a:t></a:t>
            </a:r>
            <a:r>
              <a:rPr lang="zh-CN" altLang="en-US" dirty="0" smtClean="0">
                <a:solidFill>
                  <a:schemeClr val="accent5">
                    <a:lumMod val="50000"/>
                  </a:schemeClr>
                </a:solidFill>
                <a:sym typeface="Wingdings 3" panose="05040102010807070707" pitchFamily="18" charset="2"/>
              </a:rPr>
              <a:t>硬件地址</a:t>
            </a:r>
            <a:endParaRPr lang="en-US" altLang="zh-CN" dirty="0" smtClean="0">
              <a:solidFill>
                <a:schemeClr val="accent5">
                  <a:lumMod val="50000"/>
                </a:schemeClr>
              </a:solidFill>
            </a:endParaRPr>
          </a:p>
          <a:p>
            <a:pPr lvl="1"/>
            <a:r>
              <a:rPr lang="zh-CN" altLang="en-US" dirty="0"/>
              <a:t>地址解析协议 </a:t>
            </a:r>
            <a:r>
              <a:rPr lang="en-US" altLang="zh-CN" dirty="0"/>
              <a:t>(Address Resolution Protocol, ARP</a:t>
            </a:r>
            <a:r>
              <a:rPr lang="en-US" altLang="zh-CN" dirty="0" smtClean="0"/>
              <a:t>)</a:t>
            </a:r>
            <a:r>
              <a:rPr lang="zh-CN" altLang="en-US" dirty="0" smtClean="0"/>
              <a:t> </a:t>
            </a:r>
            <a:endParaRPr lang="zh-CN" altLang="en-US" dirty="0"/>
          </a:p>
        </p:txBody>
      </p:sp>
    </p:spTree>
    <p:custDataLst>
      <p:tags r:id="rId1"/>
    </p:custDataLst>
    <p:extLst>
      <p:ext uri="{BB962C8B-B14F-4D97-AF65-F5344CB8AC3E}">
        <p14:creationId xmlns:p14="http://schemas.microsoft.com/office/powerpoint/2010/main" val="8882281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dissolve">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dissolve">
                                      <p:cBhvr>
                                        <p:cTn id="12" dur="500"/>
                                        <p:tgtEl>
                                          <p:spTgt spid="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Effect transition="in" filter="dissolve">
                                      <p:cBhvr>
                                        <p:cTn id="17" dur="500"/>
                                        <p:tgtEl>
                                          <p:spTgt spid="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0">
                                            <p:txEl>
                                              <p:pRg st="3" end="3"/>
                                            </p:txEl>
                                          </p:spTgt>
                                        </p:tgtEl>
                                        <p:attrNameLst>
                                          <p:attrName>style.visibility</p:attrName>
                                        </p:attrNameLst>
                                      </p:cBhvr>
                                      <p:to>
                                        <p:strVal val="visible"/>
                                      </p:to>
                                    </p:set>
                                    <p:animEffect transition="in" filter="dissolve">
                                      <p:cBhvr>
                                        <p:cTn id="22" dur="500"/>
                                        <p:tgtEl>
                                          <p:spTgt spid="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0">
                                            <p:txEl>
                                              <p:pRg st="4" end="4"/>
                                            </p:txEl>
                                          </p:spTgt>
                                        </p:tgtEl>
                                        <p:attrNameLst>
                                          <p:attrName>style.visibility</p:attrName>
                                        </p:attrNameLst>
                                      </p:cBhvr>
                                      <p:to>
                                        <p:strVal val="visible"/>
                                      </p:to>
                                    </p:set>
                                    <p:animEffect transition="in" filter="dissolve">
                                      <p:cBhvr>
                                        <p:cTn id="27" dur="500"/>
                                        <p:tgtEl>
                                          <p:spTgt spid="20">
                                            <p:txEl>
                                              <p:pRg st="4" end="4"/>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20">
                                            <p:txEl>
                                              <p:pRg st="5" end="5"/>
                                            </p:txEl>
                                          </p:spTgt>
                                        </p:tgtEl>
                                        <p:attrNameLst>
                                          <p:attrName>style.visibility</p:attrName>
                                        </p:attrNameLst>
                                      </p:cBhvr>
                                      <p:to>
                                        <p:strVal val="visible"/>
                                      </p:to>
                                    </p:set>
                                    <p:animEffect transition="in" filter="dissolve">
                                      <p:cBhvr>
                                        <p:cTn id="30" dur="500"/>
                                        <p:tgtEl>
                                          <p:spTgt spid="2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地址解析协议 </a:t>
            </a:r>
            <a:r>
              <a:rPr lang="en-US" altLang="zh-CN" sz="2800" dirty="0"/>
              <a:t>(Address Resolution Protocol, ARP)</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15</a:t>
            </a:fld>
            <a:endParaRPr lang="zh-CN" altLang="en-US" dirty="0"/>
          </a:p>
        </p:txBody>
      </p:sp>
      <p:sp>
        <p:nvSpPr>
          <p:cNvPr id="5" name="文本框 4"/>
          <p:cNvSpPr txBox="1">
            <a:spLocks noChangeArrowheads="1"/>
          </p:cNvSpPr>
          <p:nvPr/>
        </p:nvSpPr>
        <p:spPr bwMode="auto">
          <a:xfrm>
            <a:off x="6217920" y="87868"/>
            <a:ext cx="25734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4.1.4   </a:t>
            </a:r>
            <a:r>
              <a:rPr lang="zh-CN" altLang="en-US" sz="1800" dirty="0" smtClean="0">
                <a:solidFill>
                  <a:schemeClr val="bg2">
                    <a:lumMod val="75000"/>
                  </a:schemeClr>
                </a:solidFill>
                <a:latin typeface="Calibri" panose="020F0502020204030204" pitchFamily="34" charset="0"/>
                <a:ea typeface="黑体" panose="02010609060101010101" pitchFamily="49" charset="-122"/>
              </a:rPr>
              <a:t>地址解析协议</a:t>
            </a:r>
            <a:r>
              <a:rPr lang="en-US" altLang="zh-CN" sz="1800" dirty="0" smtClean="0">
                <a:solidFill>
                  <a:schemeClr val="bg2">
                    <a:lumMod val="75000"/>
                  </a:schemeClr>
                </a:solidFill>
                <a:latin typeface="Calibri" panose="020F0502020204030204" pitchFamily="34" charset="0"/>
                <a:ea typeface="黑体" panose="02010609060101010101" pitchFamily="49" charset="-122"/>
              </a:rPr>
              <a:t>ARP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grpSp>
        <p:nvGrpSpPr>
          <p:cNvPr id="26" name="组合 25"/>
          <p:cNvGrpSpPr/>
          <p:nvPr/>
        </p:nvGrpSpPr>
        <p:grpSpPr>
          <a:xfrm>
            <a:off x="647637" y="2340865"/>
            <a:ext cx="7294562" cy="3588384"/>
            <a:chOff x="684213" y="2072641"/>
            <a:chExt cx="7294562" cy="3588384"/>
          </a:xfrm>
        </p:grpSpPr>
        <p:sp>
          <p:nvSpPr>
            <p:cNvPr id="6" name="Line 16"/>
            <p:cNvSpPr>
              <a:spLocks noChangeShapeType="1"/>
            </p:cNvSpPr>
            <p:nvPr/>
          </p:nvSpPr>
          <p:spPr bwMode="auto">
            <a:xfrm>
              <a:off x="1331913" y="2072641"/>
              <a:ext cx="0" cy="2597078"/>
            </a:xfrm>
            <a:prstGeom prst="line">
              <a:avLst/>
            </a:prstGeom>
            <a:noFill/>
            <a:ln w="19050">
              <a:solidFill>
                <a:schemeClr val="tx1">
                  <a:lumMod val="65000"/>
                  <a:lumOff val="35000"/>
                </a:schemeClr>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smtClean="0">
                <a:latin typeface="Calibri" panose="020F0502020204030204" pitchFamily="34" charset="0"/>
                <a:ea typeface="华文楷体" panose="02010600040101010101" pitchFamily="2" charset="-122"/>
              </a:endParaRPr>
            </a:p>
          </p:txBody>
        </p:sp>
        <p:sp>
          <p:nvSpPr>
            <p:cNvPr id="7" name="Text Box 17"/>
            <p:cNvSpPr txBox="1">
              <a:spLocks noChangeArrowheads="1"/>
            </p:cNvSpPr>
            <p:nvPr/>
          </p:nvSpPr>
          <p:spPr bwMode="auto">
            <a:xfrm>
              <a:off x="684213" y="3079750"/>
              <a:ext cx="1107996"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400" dirty="0" smtClean="0">
                  <a:latin typeface="Times New Roman" panose="02020603050405020304" pitchFamily="18" charset="0"/>
                  <a:ea typeface="华文楷体" panose="02010600040101010101" pitchFamily="2" charset="-122"/>
                </a:rPr>
                <a:t>网络层</a:t>
              </a:r>
            </a:p>
          </p:txBody>
        </p:sp>
        <p:sp>
          <p:nvSpPr>
            <p:cNvPr id="8" name="Rectangle 18"/>
            <p:cNvSpPr>
              <a:spLocks noChangeArrowheads="1"/>
            </p:cNvSpPr>
            <p:nvPr/>
          </p:nvSpPr>
          <p:spPr bwMode="auto">
            <a:xfrm>
              <a:off x="1767841" y="2072641"/>
              <a:ext cx="6188710" cy="2597078"/>
            </a:xfrm>
            <a:prstGeom prst="rect">
              <a:avLst/>
            </a:prstGeom>
            <a:solidFill>
              <a:srgbClr val="FFFF99"/>
            </a:solidFill>
            <a:ln w="9525">
              <a:solidFill>
                <a:schemeClr val="tx1"/>
              </a:solidFill>
              <a:miter lim="800000"/>
              <a:headEnd/>
              <a:tailEnd/>
            </a:ln>
            <a:effectLst>
              <a:outerShdw blurRad="50800" dist="38100" algn="l" rotWithShape="0">
                <a:prstClr val="black">
                  <a:alpha val="40000"/>
                </a:prstClr>
              </a:outerShdw>
            </a:effectLst>
          </p:spPr>
          <p:txBody>
            <a:bodyPr wrap="none" anchor="ctr"/>
            <a:lstStyle/>
            <a:p>
              <a:pPr algn="ctr" fontAlgn="base">
                <a:spcBef>
                  <a:spcPct val="0"/>
                </a:spcBef>
                <a:spcAft>
                  <a:spcPct val="0"/>
                </a:spcAft>
              </a:pPr>
              <a:r>
                <a:rPr lang="en-US" altLang="zh-CN" sz="2800" smtClean="0">
                  <a:latin typeface="Calibri" panose="020F0502020204030204" pitchFamily="34" charset="0"/>
                  <a:ea typeface="华文楷体" panose="02010600040101010101" pitchFamily="2" charset="-122"/>
                </a:rPr>
                <a:t>ARP</a:t>
              </a:r>
            </a:p>
            <a:p>
              <a:pPr algn="ctr" fontAlgn="base">
                <a:spcBef>
                  <a:spcPct val="0"/>
                </a:spcBef>
                <a:spcAft>
                  <a:spcPct val="0"/>
                </a:spcAft>
              </a:pPr>
              <a:endParaRPr lang="en-US" altLang="zh-CN" sz="2800" smtClean="0">
                <a:latin typeface="Calibri" panose="020F0502020204030204" pitchFamily="34" charset="0"/>
                <a:ea typeface="华文楷体" panose="02010600040101010101" pitchFamily="2" charset="-122"/>
              </a:endParaRPr>
            </a:p>
          </p:txBody>
        </p:sp>
        <p:sp>
          <p:nvSpPr>
            <p:cNvPr id="9" name="Text Box 19"/>
            <p:cNvSpPr txBox="1">
              <a:spLocks noChangeArrowheads="1"/>
            </p:cNvSpPr>
            <p:nvPr/>
          </p:nvSpPr>
          <p:spPr bwMode="auto">
            <a:xfrm>
              <a:off x="6599238" y="2798763"/>
              <a:ext cx="1178528" cy="52322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2800" smtClean="0">
                  <a:latin typeface="Calibri" panose="020F0502020204030204" pitchFamily="34" charset="0"/>
                  <a:ea typeface="华文楷体" panose="02010600040101010101" pitchFamily="2" charset="-122"/>
                </a:rPr>
                <a:t>IP</a:t>
              </a:r>
              <a:r>
                <a:rPr lang="zh-CN" altLang="en-US" sz="2800" smtClean="0">
                  <a:latin typeface="Calibri" panose="020F0502020204030204" pitchFamily="34" charset="0"/>
                  <a:ea typeface="华文楷体" panose="02010600040101010101" pitchFamily="2" charset="-122"/>
                </a:rPr>
                <a:t>地址</a:t>
              </a:r>
            </a:p>
          </p:txBody>
        </p:sp>
        <p:sp>
          <p:nvSpPr>
            <p:cNvPr id="10" name="Text Box 20"/>
            <p:cNvSpPr txBox="1">
              <a:spLocks noChangeArrowheads="1"/>
            </p:cNvSpPr>
            <p:nvPr/>
          </p:nvSpPr>
          <p:spPr bwMode="auto">
            <a:xfrm>
              <a:off x="6372225" y="5141913"/>
              <a:ext cx="1606550" cy="5191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800" smtClean="0">
                  <a:latin typeface="Calibri" panose="020F0502020204030204" pitchFamily="34" charset="0"/>
                  <a:ea typeface="华文楷体" panose="02010600040101010101" pitchFamily="2" charset="-122"/>
                </a:rPr>
                <a:t>硬件地址</a:t>
              </a:r>
            </a:p>
          </p:txBody>
        </p:sp>
        <p:sp>
          <p:nvSpPr>
            <p:cNvPr id="11" name="Rectangle 22"/>
            <p:cNvSpPr>
              <a:spLocks noChangeArrowheads="1"/>
            </p:cNvSpPr>
            <p:nvPr/>
          </p:nvSpPr>
          <p:spPr bwMode="auto">
            <a:xfrm>
              <a:off x="4427157" y="2981483"/>
              <a:ext cx="1780032" cy="672783"/>
            </a:xfrm>
            <a:prstGeom prst="rect">
              <a:avLst/>
            </a:prstGeom>
            <a:solidFill>
              <a:srgbClr val="CCECFF"/>
            </a:solidFill>
            <a:ln w="9525">
              <a:solidFill>
                <a:schemeClr val="tx1"/>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en-US" altLang="zh-CN" sz="2800" smtClean="0">
                  <a:latin typeface="Calibri" panose="020F0502020204030204" pitchFamily="34" charset="0"/>
                  <a:ea typeface="华文楷体" panose="02010600040101010101" pitchFamily="2" charset="-122"/>
                </a:rPr>
                <a:t>IP</a:t>
              </a:r>
            </a:p>
          </p:txBody>
        </p:sp>
        <p:sp>
          <p:nvSpPr>
            <p:cNvPr id="12" name="Rectangle 24"/>
            <p:cNvSpPr>
              <a:spLocks noChangeArrowheads="1"/>
            </p:cNvSpPr>
            <p:nvPr/>
          </p:nvSpPr>
          <p:spPr bwMode="auto">
            <a:xfrm>
              <a:off x="2917825" y="2349500"/>
              <a:ext cx="719138" cy="309563"/>
            </a:xfrm>
            <a:prstGeom prst="rect">
              <a:avLst/>
            </a:prstGeom>
            <a:solidFill>
              <a:srgbClr val="CCECFF"/>
            </a:solidFill>
            <a:ln w="9525">
              <a:solidFill>
                <a:schemeClr val="tx1"/>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en-US" altLang="zh-CN" dirty="0" smtClean="0">
                  <a:latin typeface="Calibri" panose="020F0502020204030204" pitchFamily="34" charset="0"/>
                  <a:ea typeface="华文楷体" panose="02010600040101010101" pitchFamily="2" charset="-122"/>
                </a:rPr>
                <a:t>IGMP</a:t>
              </a:r>
            </a:p>
          </p:txBody>
        </p:sp>
        <p:sp>
          <p:nvSpPr>
            <p:cNvPr id="13" name="Freeform 25"/>
            <p:cNvSpPr>
              <a:spLocks/>
            </p:cNvSpPr>
            <p:nvPr/>
          </p:nvSpPr>
          <p:spPr bwMode="auto">
            <a:xfrm>
              <a:off x="6229350" y="3357563"/>
              <a:ext cx="935038" cy="647700"/>
            </a:xfrm>
            <a:custGeom>
              <a:avLst/>
              <a:gdLst>
                <a:gd name="T0" fmla="*/ 0 w 500"/>
                <a:gd name="T1" fmla="*/ 0 h 203"/>
                <a:gd name="T2" fmla="*/ 497 w 500"/>
                <a:gd name="T3" fmla="*/ 0 h 203"/>
                <a:gd name="T4" fmla="*/ 500 w 500"/>
                <a:gd name="T5" fmla="*/ 203 h 203"/>
              </a:gdLst>
              <a:ahLst/>
              <a:cxnLst>
                <a:cxn ang="0">
                  <a:pos x="T0" y="T1"/>
                </a:cxn>
                <a:cxn ang="0">
                  <a:pos x="T2" y="T3"/>
                </a:cxn>
                <a:cxn ang="0">
                  <a:pos x="T4" y="T5"/>
                </a:cxn>
              </a:cxnLst>
              <a:rect l="0" t="0" r="r" b="b"/>
              <a:pathLst>
                <a:path w="500" h="203">
                  <a:moveTo>
                    <a:pt x="0" y="0"/>
                  </a:moveTo>
                  <a:lnTo>
                    <a:pt x="497" y="0"/>
                  </a:lnTo>
                  <a:lnTo>
                    <a:pt x="500" y="203"/>
                  </a:lnTo>
                </a:path>
              </a:pathLst>
            </a:custGeom>
            <a:solidFill>
              <a:srgbClr val="FFFF99"/>
            </a:solidFill>
            <a:ln w="57150" cmpd="sng">
              <a:solidFill>
                <a:schemeClr val="hlink"/>
              </a:solidFill>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smtClean="0">
                <a:latin typeface="Calibri" panose="020F0502020204030204" pitchFamily="34" charset="0"/>
                <a:ea typeface="华文楷体" panose="02010600040101010101" pitchFamily="2" charset="-122"/>
              </a:endParaRPr>
            </a:p>
          </p:txBody>
        </p:sp>
        <p:sp>
          <p:nvSpPr>
            <p:cNvPr id="14" name="Line 26"/>
            <p:cNvSpPr>
              <a:spLocks noChangeShapeType="1"/>
            </p:cNvSpPr>
            <p:nvPr/>
          </p:nvSpPr>
          <p:spPr bwMode="auto">
            <a:xfrm>
              <a:off x="7164388" y="4437063"/>
              <a:ext cx="0" cy="792162"/>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smtClean="0">
                <a:latin typeface="Calibri" panose="020F0502020204030204" pitchFamily="34" charset="0"/>
                <a:ea typeface="华文楷体" panose="02010600040101010101" pitchFamily="2" charset="-122"/>
              </a:endParaRPr>
            </a:p>
          </p:txBody>
        </p:sp>
        <p:sp>
          <p:nvSpPr>
            <p:cNvPr id="15" name="Rectangle 29"/>
            <p:cNvSpPr>
              <a:spLocks noChangeArrowheads="1"/>
            </p:cNvSpPr>
            <p:nvPr/>
          </p:nvSpPr>
          <p:spPr bwMode="auto">
            <a:xfrm>
              <a:off x="2124075" y="2349500"/>
              <a:ext cx="719138" cy="309563"/>
            </a:xfrm>
            <a:prstGeom prst="rect">
              <a:avLst/>
            </a:prstGeom>
            <a:solidFill>
              <a:srgbClr val="CCECFF"/>
            </a:solidFill>
            <a:ln w="9525">
              <a:solidFill>
                <a:schemeClr val="tx1"/>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en-US" altLang="zh-CN" smtClean="0">
                  <a:latin typeface="Calibri" panose="020F0502020204030204" pitchFamily="34" charset="0"/>
                  <a:ea typeface="华文楷体" panose="02010600040101010101" pitchFamily="2" charset="-122"/>
                </a:rPr>
                <a:t>ICMP</a:t>
              </a:r>
            </a:p>
          </p:txBody>
        </p:sp>
        <p:sp>
          <p:nvSpPr>
            <p:cNvPr id="16" name="Rectangle 30"/>
            <p:cNvSpPr>
              <a:spLocks noChangeArrowheads="1"/>
            </p:cNvSpPr>
            <p:nvPr/>
          </p:nvSpPr>
          <p:spPr bwMode="auto">
            <a:xfrm>
              <a:off x="6473952" y="4005263"/>
              <a:ext cx="1266697" cy="454025"/>
            </a:xfrm>
            <a:prstGeom prst="rect">
              <a:avLst/>
            </a:prstGeom>
            <a:solidFill>
              <a:schemeClr val="accent5">
                <a:lumMod val="50000"/>
              </a:schemeClr>
            </a:solidFill>
            <a:ln w="9525">
              <a:solidFill>
                <a:schemeClr val="tx1"/>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en-US" altLang="zh-CN" b="1" smtClean="0">
                  <a:solidFill>
                    <a:schemeClr val="bg1"/>
                  </a:solidFill>
                  <a:effectLst>
                    <a:outerShdw blurRad="38100" dist="38100" dir="2700000" algn="tl">
                      <a:srgbClr val="000000">
                        <a:alpha val="43137"/>
                      </a:srgbClr>
                    </a:outerShdw>
                  </a:effectLst>
                  <a:latin typeface="Calibri" panose="020F0502020204030204" pitchFamily="34" charset="0"/>
                  <a:ea typeface="华文楷体" panose="02010600040101010101" pitchFamily="2" charset="-122"/>
                </a:rPr>
                <a:t>ARP</a:t>
              </a:r>
            </a:p>
          </p:txBody>
        </p:sp>
        <p:sp>
          <p:nvSpPr>
            <p:cNvPr id="22" name="Rectangle 4"/>
            <p:cNvSpPr>
              <a:spLocks noChangeArrowheads="1"/>
            </p:cNvSpPr>
            <p:nvPr/>
          </p:nvSpPr>
          <p:spPr bwMode="auto">
            <a:xfrm>
              <a:off x="2097963" y="3058319"/>
              <a:ext cx="1840991" cy="564212"/>
            </a:xfrm>
            <a:prstGeom prst="rect">
              <a:avLst/>
            </a:prstGeom>
            <a:solidFill>
              <a:srgbClr val="CCECFF"/>
            </a:solidFill>
            <a:ln w="9525">
              <a:solidFill>
                <a:schemeClr val="tx1"/>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zh-CN" altLang="en-US" dirty="0">
                  <a:latin typeface="Calibri" panose="020F0502020204030204" pitchFamily="34" charset="0"/>
                  <a:ea typeface="华文楷体" panose="02010600040101010101" pitchFamily="2" charset="-122"/>
                </a:rPr>
                <a:t>路由选择协议</a:t>
              </a:r>
              <a:endParaRPr lang="en-US" altLang="zh-CN" dirty="0">
                <a:latin typeface="Calibri" panose="020F0502020204030204" pitchFamily="34" charset="0"/>
                <a:ea typeface="华文楷体" panose="02010600040101010101" pitchFamily="2" charset="-122"/>
              </a:endParaRPr>
            </a:p>
            <a:p>
              <a:pPr algn="ctr" fontAlgn="base">
                <a:spcBef>
                  <a:spcPct val="0"/>
                </a:spcBef>
                <a:spcAft>
                  <a:spcPct val="0"/>
                </a:spcAft>
              </a:pPr>
              <a:r>
                <a:rPr lang="en-US" altLang="zh-CN" dirty="0">
                  <a:latin typeface="Calibri" panose="020F0502020204030204" pitchFamily="34" charset="0"/>
                  <a:ea typeface="华文楷体" panose="02010600040101010101" pitchFamily="2" charset="-122"/>
                </a:rPr>
                <a:t>RIP</a:t>
              </a:r>
              <a:r>
                <a:rPr lang="zh-CN" altLang="en-US" dirty="0">
                  <a:latin typeface="Calibri" panose="020F0502020204030204" pitchFamily="34" charset="0"/>
                  <a:ea typeface="华文楷体" panose="02010600040101010101" pitchFamily="2" charset="-122"/>
                </a:rPr>
                <a:t>、</a:t>
              </a:r>
              <a:r>
                <a:rPr lang="en-US" altLang="zh-CN" dirty="0">
                  <a:latin typeface="Calibri" panose="020F0502020204030204" pitchFamily="34" charset="0"/>
                  <a:ea typeface="华文楷体" panose="02010600040101010101" pitchFamily="2" charset="-122"/>
                </a:rPr>
                <a:t>OSPF</a:t>
              </a:r>
              <a:r>
                <a:rPr lang="zh-CN" altLang="en-US" dirty="0">
                  <a:latin typeface="Calibri" panose="020F0502020204030204" pitchFamily="34" charset="0"/>
                  <a:ea typeface="华文楷体" panose="02010600040101010101" pitchFamily="2" charset="-122"/>
                </a:rPr>
                <a:t>、</a:t>
              </a:r>
              <a:r>
                <a:rPr lang="en-US" altLang="zh-CN" dirty="0">
                  <a:latin typeface="Calibri" panose="020F0502020204030204" pitchFamily="34" charset="0"/>
                  <a:ea typeface="华文楷体" panose="02010600040101010101" pitchFamily="2" charset="-122"/>
                </a:rPr>
                <a:t>BGP</a:t>
              </a:r>
              <a:endParaRPr lang="zh-CN" altLang="zh-CN" dirty="0">
                <a:latin typeface="Calibri" panose="020F0502020204030204" pitchFamily="34" charset="0"/>
                <a:ea typeface="华文楷体" panose="02010600040101010101" pitchFamily="2" charset="-122"/>
              </a:endParaRPr>
            </a:p>
          </p:txBody>
        </p:sp>
        <p:cxnSp>
          <p:nvCxnSpPr>
            <p:cNvPr id="24" name="直接连接符 23"/>
            <p:cNvCxnSpPr/>
            <p:nvPr/>
          </p:nvCxnSpPr>
          <p:spPr>
            <a:xfrm flipH="1">
              <a:off x="1158240" y="2072641"/>
              <a:ext cx="609601"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158240" y="4669719"/>
              <a:ext cx="609601"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592940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extLst mod="1"/>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地址解析协议 </a:t>
            </a:r>
            <a:r>
              <a:rPr lang="en-US" altLang="zh-CN" sz="2800" dirty="0"/>
              <a:t>(Address Resolution Protocol, ARP)</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16</a:t>
            </a:fld>
            <a:endParaRPr lang="zh-CN" altLang="en-US" dirty="0"/>
          </a:p>
        </p:txBody>
      </p:sp>
      <p:sp>
        <p:nvSpPr>
          <p:cNvPr id="5" name="文本框 4"/>
          <p:cNvSpPr txBox="1">
            <a:spLocks noChangeArrowheads="1"/>
          </p:cNvSpPr>
          <p:nvPr/>
        </p:nvSpPr>
        <p:spPr bwMode="auto">
          <a:xfrm>
            <a:off x="6217920" y="87868"/>
            <a:ext cx="25734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4.1.4   </a:t>
            </a:r>
            <a:r>
              <a:rPr lang="zh-CN" altLang="en-US" sz="1800" dirty="0" smtClean="0">
                <a:solidFill>
                  <a:schemeClr val="bg2">
                    <a:lumMod val="75000"/>
                  </a:schemeClr>
                </a:solidFill>
                <a:latin typeface="Calibri" panose="020F0502020204030204" pitchFamily="34" charset="0"/>
                <a:ea typeface="黑体" panose="02010609060101010101" pitchFamily="49" charset="-122"/>
              </a:rPr>
              <a:t>地址解析协议</a:t>
            </a:r>
            <a:r>
              <a:rPr lang="en-US" altLang="zh-CN" sz="1800" dirty="0" smtClean="0">
                <a:solidFill>
                  <a:schemeClr val="bg2">
                    <a:lumMod val="75000"/>
                  </a:schemeClr>
                </a:solidFill>
                <a:latin typeface="Calibri" panose="020F0502020204030204" pitchFamily="34" charset="0"/>
                <a:ea typeface="黑体" panose="02010609060101010101" pitchFamily="49" charset="-122"/>
              </a:rPr>
              <a:t>ARP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
        <p:nvSpPr>
          <p:cNvPr id="20" name="内容占位符 2"/>
          <p:cNvSpPr>
            <a:spLocks noGrp="1"/>
          </p:cNvSpPr>
          <p:nvPr>
            <p:ph idx="1"/>
          </p:nvPr>
        </p:nvSpPr>
        <p:spPr>
          <a:xfrm>
            <a:off x="457199" y="1444978"/>
            <a:ext cx="8370711" cy="5260621"/>
          </a:xfrm>
        </p:spPr>
        <p:txBody>
          <a:bodyPr/>
          <a:lstStyle/>
          <a:p>
            <a:r>
              <a:rPr lang="en-US" altLang="zh-CN" dirty="0">
                <a:solidFill>
                  <a:schemeClr val="accent1">
                    <a:lumMod val="75000"/>
                  </a:schemeClr>
                </a:solidFill>
              </a:rPr>
              <a:t>ARP</a:t>
            </a:r>
            <a:r>
              <a:rPr lang="zh-CN" altLang="en-US" dirty="0" smtClean="0">
                <a:solidFill>
                  <a:schemeClr val="accent1">
                    <a:lumMod val="75000"/>
                  </a:schemeClr>
                </a:solidFill>
              </a:rPr>
              <a:t>：根据目标</a:t>
            </a:r>
            <a:r>
              <a:rPr lang="zh-CN" altLang="en-US" dirty="0">
                <a:solidFill>
                  <a:schemeClr val="accent1">
                    <a:lumMod val="75000"/>
                  </a:schemeClr>
                </a:solidFill>
              </a:rPr>
              <a:t>主机的</a:t>
            </a:r>
            <a:r>
              <a:rPr lang="en-US" altLang="zh-CN" dirty="0">
                <a:solidFill>
                  <a:schemeClr val="accent1">
                    <a:lumMod val="75000"/>
                  </a:schemeClr>
                </a:solidFill>
              </a:rPr>
              <a:t>IP</a:t>
            </a:r>
            <a:r>
              <a:rPr lang="zh-CN" altLang="en-US" dirty="0">
                <a:solidFill>
                  <a:schemeClr val="accent1">
                    <a:lumMod val="75000"/>
                  </a:schemeClr>
                </a:solidFill>
              </a:rPr>
              <a:t>地址，查询</a:t>
            </a:r>
            <a:r>
              <a:rPr lang="zh-CN" altLang="en-US" dirty="0" smtClean="0">
                <a:solidFill>
                  <a:schemeClr val="accent1">
                    <a:lumMod val="75000"/>
                  </a:schemeClr>
                </a:solidFill>
              </a:rPr>
              <a:t>其硬件地址</a:t>
            </a:r>
            <a:endParaRPr lang="en-US" altLang="zh-CN" dirty="0">
              <a:solidFill>
                <a:schemeClr val="accent1">
                  <a:lumMod val="75000"/>
                </a:schemeClr>
              </a:solidFill>
            </a:endParaRPr>
          </a:p>
          <a:p>
            <a:pPr>
              <a:spcBef>
                <a:spcPts val="1200"/>
              </a:spcBef>
            </a:pPr>
            <a:r>
              <a:rPr lang="zh-CN" altLang="en-US" dirty="0"/>
              <a:t>每个三</a:t>
            </a:r>
            <a:r>
              <a:rPr lang="zh-CN" altLang="en-US" dirty="0" smtClean="0"/>
              <a:t>层结点中</a:t>
            </a:r>
            <a:r>
              <a:rPr lang="zh-CN" altLang="en-US" dirty="0"/>
              <a:t>都有一个</a:t>
            </a:r>
            <a:r>
              <a:rPr lang="en-US" altLang="zh-CN" dirty="0" smtClean="0"/>
              <a:t>ARP</a:t>
            </a:r>
            <a:r>
              <a:rPr lang="zh-CN" altLang="en-US" dirty="0" smtClean="0"/>
              <a:t>高速缓存 </a:t>
            </a:r>
            <a:r>
              <a:rPr lang="en-US" altLang="zh-CN" dirty="0" smtClean="0"/>
              <a:t>(ARP Cache)</a:t>
            </a:r>
            <a:endParaRPr lang="zh-CN" altLang="en-US" dirty="0"/>
          </a:p>
          <a:p>
            <a:pPr lvl="1">
              <a:lnSpc>
                <a:spcPct val="150000"/>
              </a:lnSpc>
            </a:pPr>
            <a:r>
              <a:rPr lang="zh-CN" altLang="en-US" sz="1800" dirty="0" smtClean="0"/>
              <a:t>存储结点所在</a:t>
            </a:r>
            <a:r>
              <a:rPr lang="zh-CN" altLang="en-US" sz="1800" b="1" dirty="0" smtClean="0">
                <a:solidFill>
                  <a:srgbClr val="FF0000"/>
                </a:solidFill>
              </a:rPr>
              <a:t>局域网内</a:t>
            </a:r>
            <a:r>
              <a:rPr lang="zh-CN" altLang="en-US" sz="1800" dirty="0" smtClean="0"/>
              <a:t>各结点的 </a:t>
            </a:r>
            <a:r>
              <a:rPr lang="en-US" altLang="zh-CN" sz="1800" dirty="0"/>
              <a:t>IP </a:t>
            </a:r>
            <a:r>
              <a:rPr lang="zh-CN" altLang="en-US" sz="1800" dirty="0"/>
              <a:t>地址</a:t>
            </a:r>
            <a:r>
              <a:rPr lang="zh-CN" altLang="en-US" sz="1800" dirty="0" smtClean="0"/>
              <a:t>到</a:t>
            </a:r>
            <a:r>
              <a:rPr lang="zh-CN" altLang="en-US" sz="1800" dirty="0"/>
              <a:t>其</a:t>
            </a:r>
            <a:r>
              <a:rPr lang="zh-CN" altLang="en-US" sz="1800" dirty="0" smtClean="0"/>
              <a:t>硬件</a:t>
            </a:r>
            <a:r>
              <a:rPr lang="zh-CN" altLang="en-US" sz="1800" dirty="0"/>
              <a:t>地址的映射</a:t>
            </a:r>
            <a:r>
              <a:rPr lang="zh-CN" altLang="en-US" sz="1800" dirty="0" smtClean="0"/>
              <a:t>表</a:t>
            </a:r>
          </a:p>
          <a:p>
            <a:pPr>
              <a:spcBef>
                <a:spcPts val="1200"/>
              </a:spcBef>
            </a:pPr>
            <a:r>
              <a:rPr lang="zh-CN" altLang="en-US" dirty="0"/>
              <a:t>结点</a:t>
            </a:r>
            <a:r>
              <a:rPr lang="en-US" altLang="zh-CN" dirty="0"/>
              <a:t>A</a:t>
            </a:r>
            <a:r>
              <a:rPr lang="zh-CN" altLang="en-US" dirty="0"/>
              <a:t>向局域网内另一结点</a:t>
            </a:r>
            <a:r>
              <a:rPr lang="en-US" altLang="zh-CN" dirty="0"/>
              <a:t>B</a:t>
            </a:r>
            <a:r>
              <a:rPr lang="zh-CN" altLang="en-US" dirty="0"/>
              <a:t>发送</a:t>
            </a:r>
            <a:r>
              <a:rPr lang="en-US" altLang="zh-CN" dirty="0"/>
              <a:t>IP</a:t>
            </a:r>
            <a:r>
              <a:rPr lang="zh-CN" altLang="en-US" dirty="0"/>
              <a:t>报文</a:t>
            </a:r>
            <a:endParaRPr lang="en-US" altLang="zh-CN" dirty="0"/>
          </a:p>
          <a:p>
            <a:pPr lvl="1">
              <a:lnSpc>
                <a:spcPct val="150000"/>
              </a:lnSpc>
            </a:pPr>
            <a:r>
              <a:rPr lang="zh-CN" altLang="en-US" sz="1800" dirty="0" smtClean="0"/>
              <a:t>在</a:t>
            </a:r>
            <a:r>
              <a:rPr lang="zh-CN" altLang="en-US" sz="1800" dirty="0"/>
              <a:t>其 </a:t>
            </a:r>
            <a:r>
              <a:rPr lang="en-US" altLang="zh-CN" sz="1800" dirty="0"/>
              <a:t>ARP Cache</a:t>
            </a:r>
            <a:r>
              <a:rPr lang="en-US" altLang="zh-CN" sz="1800" dirty="0" smtClean="0"/>
              <a:t> </a:t>
            </a:r>
            <a:r>
              <a:rPr lang="zh-CN" altLang="en-US" sz="1800" dirty="0" smtClean="0"/>
              <a:t>中</a:t>
            </a:r>
            <a:r>
              <a:rPr lang="zh-CN" altLang="en-US" sz="1800" dirty="0"/>
              <a:t>查看有</a:t>
            </a:r>
            <a:r>
              <a:rPr lang="zh-CN" altLang="en-US" sz="1800" dirty="0" smtClean="0"/>
              <a:t>无</a:t>
            </a:r>
            <a:r>
              <a:rPr lang="en-US" altLang="zh-CN" sz="1800" dirty="0" smtClean="0"/>
              <a:t>B </a:t>
            </a:r>
            <a:r>
              <a:rPr lang="zh-CN" altLang="en-US" sz="1800" dirty="0"/>
              <a:t>的 </a:t>
            </a:r>
            <a:r>
              <a:rPr lang="en-US" altLang="zh-CN" sz="1800" dirty="0"/>
              <a:t>IP </a:t>
            </a:r>
            <a:r>
              <a:rPr lang="zh-CN" altLang="en-US" sz="1800" dirty="0" smtClean="0"/>
              <a:t>地址，有则查出</a:t>
            </a:r>
            <a:r>
              <a:rPr lang="zh-CN" altLang="en-US" sz="1800" dirty="0"/>
              <a:t>其对应的硬件地址</a:t>
            </a:r>
            <a:r>
              <a:rPr lang="zh-CN" altLang="en-US" sz="1800" dirty="0" smtClean="0"/>
              <a:t>，将</a:t>
            </a:r>
            <a:r>
              <a:rPr lang="zh-CN" altLang="en-US" sz="1800" dirty="0"/>
              <a:t>此硬件地址写入 </a:t>
            </a:r>
            <a:r>
              <a:rPr lang="en-US" altLang="zh-CN" sz="1800" dirty="0"/>
              <a:t>MAC </a:t>
            </a:r>
            <a:r>
              <a:rPr lang="zh-CN" altLang="en-US" sz="1800" dirty="0"/>
              <a:t>帧</a:t>
            </a:r>
            <a:r>
              <a:rPr lang="zh-CN" altLang="en-US" sz="1800" dirty="0" smtClean="0"/>
              <a:t>，通过</a:t>
            </a:r>
            <a:r>
              <a:rPr lang="zh-CN" altLang="en-US" sz="1800" dirty="0"/>
              <a:t>局域网将该 </a:t>
            </a:r>
            <a:r>
              <a:rPr lang="en-US" altLang="zh-CN" sz="1800" dirty="0"/>
              <a:t>MAC </a:t>
            </a:r>
            <a:r>
              <a:rPr lang="zh-CN" altLang="en-US" sz="1800" dirty="0"/>
              <a:t>帧发往此硬件</a:t>
            </a:r>
            <a:r>
              <a:rPr lang="zh-CN" altLang="en-US" sz="1800" dirty="0" smtClean="0"/>
              <a:t>地址</a:t>
            </a:r>
            <a:endParaRPr lang="en-US" altLang="zh-CN" sz="1800" dirty="0"/>
          </a:p>
          <a:p>
            <a:pPr lvl="1">
              <a:lnSpc>
                <a:spcPct val="150000"/>
              </a:lnSpc>
            </a:pPr>
            <a:r>
              <a:rPr lang="zh-CN" altLang="en-US" sz="1800" dirty="0"/>
              <a:t>否则，</a:t>
            </a:r>
            <a:r>
              <a:rPr lang="en-US" altLang="zh-CN" sz="1800" dirty="0"/>
              <a:t>A</a:t>
            </a:r>
            <a:r>
              <a:rPr lang="zh-CN" altLang="en-US" sz="1800" dirty="0"/>
              <a:t>向局域网内广播</a:t>
            </a:r>
            <a:r>
              <a:rPr lang="en-US" altLang="zh-CN" sz="1800" dirty="0"/>
              <a:t>ARP</a:t>
            </a:r>
            <a:r>
              <a:rPr lang="zh-CN" altLang="en-US" sz="1800" dirty="0"/>
              <a:t>请求，</a:t>
            </a:r>
            <a:r>
              <a:rPr lang="zh-CN" altLang="en-US" sz="1800" dirty="0" smtClean="0"/>
              <a:t>询问</a:t>
            </a:r>
            <a:r>
              <a:rPr lang="en-US" altLang="zh-CN" sz="1800" dirty="0" smtClean="0"/>
              <a:t>B</a:t>
            </a:r>
            <a:r>
              <a:rPr lang="zh-CN" altLang="en-US" sz="1800" dirty="0"/>
              <a:t>的</a:t>
            </a:r>
            <a:r>
              <a:rPr lang="en-US" altLang="zh-CN" sz="1800" dirty="0"/>
              <a:t>IP</a:t>
            </a:r>
            <a:r>
              <a:rPr lang="zh-CN" altLang="en-US" sz="1800" dirty="0"/>
              <a:t>地址对应</a:t>
            </a:r>
            <a:r>
              <a:rPr lang="zh-CN" altLang="en-US" sz="1800" dirty="0" smtClean="0"/>
              <a:t>的</a:t>
            </a:r>
            <a:r>
              <a:rPr lang="zh-CN" altLang="en-US" sz="1800" dirty="0"/>
              <a:t>硬件</a:t>
            </a:r>
            <a:r>
              <a:rPr lang="zh-CN" altLang="en-US" sz="1800" dirty="0" smtClean="0"/>
              <a:t>地址</a:t>
            </a:r>
            <a:endParaRPr lang="en-US" altLang="zh-CN" sz="1800" dirty="0"/>
          </a:p>
          <a:p>
            <a:pPr lvl="2">
              <a:lnSpc>
                <a:spcPct val="150000"/>
              </a:lnSpc>
            </a:pPr>
            <a:r>
              <a:rPr lang="en-US" altLang="zh-CN" dirty="0" smtClean="0"/>
              <a:t>B</a:t>
            </a:r>
            <a:r>
              <a:rPr lang="zh-CN" altLang="en-US" dirty="0"/>
              <a:t>收到该请求后</a:t>
            </a:r>
            <a:r>
              <a:rPr lang="zh-CN" altLang="en-US" dirty="0" smtClean="0"/>
              <a:t>，单播回复</a:t>
            </a:r>
            <a:r>
              <a:rPr lang="zh-CN" altLang="en-US" dirty="0"/>
              <a:t>自己</a:t>
            </a:r>
            <a:r>
              <a:rPr lang="zh-CN" altLang="en-US" dirty="0" smtClean="0"/>
              <a:t>的硬件地址</a:t>
            </a:r>
            <a:endParaRPr lang="en-US" altLang="zh-CN" dirty="0"/>
          </a:p>
          <a:p>
            <a:pPr lvl="2">
              <a:lnSpc>
                <a:spcPct val="150000"/>
              </a:lnSpc>
            </a:pPr>
            <a:r>
              <a:rPr lang="en-US" altLang="zh-CN" dirty="0" smtClean="0"/>
              <a:t>A</a:t>
            </a:r>
            <a:r>
              <a:rPr lang="zh-CN" altLang="en-US" dirty="0"/>
              <a:t>和</a:t>
            </a:r>
            <a:r>
              <a:rPr lang="en-US" altLang="zh-CN" dirty="0"/>
              <a:t>B</a:t>
            </a:r>
            <a:r>
              <a:rPr lang="zh-CN" altLang="en-US" dirty="0"/>
              <a:t>都会将对方地址的映射关系写入</a:t>
            </a:r>
            <a:r>
              <a:rPr lang="en-US" altLang="zh-CN" dirty="0"/>
              <a:t>ARP Cache</a:t>
            </a:r>
          </a:p>
        </p:txBody>
      </p:sp>
    </p:spTree>
    <p:custDataLst>
      <p:tags r:id="rId1"/>
    </p:custDataLst>
    <p:extLst>
      <p:ext uri="{BB962C8B-B14F-4D97-AF65-F5344CB8AC3E}">
        <p14:creationId xmlns:p14="http://schemas.microsoft.com/office/powerpoint/2010/main" val="2790386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dissolve">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dissolve">
                                      <p:cBhvr>
                                        <p:cTn id="12" dur="500"/>
                                        <p:tgtEl>
                                          <p:spTgt spid="20">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animEffect transition="in" filter="dissolve">
                                      <p:cBhvr>
                                        <p:cTn id="15" dur="500"/>
                                        <p:tgtEl>
                                          <p:spTgt spid="2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0">
                                            <p:txEl>
                                              <p:pRg st="3" end="3"/>
                                            </p:txEl>
                                          </p:spTgt>
                                        </p:tgtEl>
                                        <p:attrNameLst>
                                          <p:attrName>style.visibility</p:attrName>
                                        </p:attrNameLst>
                                      </p:cBhvr>
                                      <p:to>
                                        <p:strVal val="visible"/>
                                      </p:to>
                                    </p:set>
                                    <p:animEffect transition="in" filter="dissolve">
                                      <p:cBhvr>
                                        <p:cTn id="20" dur="500"/>
                                        <p:tgtEl>
                                          <p:spTgt spid="20">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0">
                                            <p:txEl>
                                              <p:pRg st="4" end="4"/>
                                            </p:txEl>
                                          </p:spTgt>
                                        </p:tgtEl>
                                        <p:attrNameLst>
                                          <p:attrName>style.visibility</p:attrName>
                                        </p:attrNameLst>
                                      </p:cBhvr>
                                      <p:to>
                                        <p:strVal val="visible"/>
                                      </p:to>
                                    </p:set>
                                    <p:animEffect transition="in" filter="dissolve">
                                      <p:cBhvr>
                                        <p:cTn id="25" dur="500"/>
                                        <p:tgtEl>
                                          <p:spTgt spid="20">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0">
                                            <p:txEl>
                                              <p:pRg st="5" end="5"/>
                                            </p:txEl>
                                          </p:spTgt>
                                        </p:tgtEl>
                                        <p:attrNameLst>
                                          <p:attrName>style.visibility</p:attrName>
                                        </p:attrNameLst>
                                      </p:cBhvr>
                                      <p:to>
                                        <p:strVal val="visible"/>
                                      </p:to>
                                    </p:set>
                                    <p:animEffect transition="in" filter="dissolve">
                                      <p:cBhvr>
                                        <p:cTn id="30" dur="500"/>
                                        <p:tgtEl>
                                          <p:spTgt spid="20">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20">
                                            <p:txEl>
                                              <p:pRg st="6" end="6"/>
                                            </p:txEl>
                                          </p:spTgt>
                                        </p:tgtEl>
                                        <p:attrNameLst>
                                          <p:attrName>style.visibility</p:attrName>
                                        </p:attrNameLst>
                                      </p:cBhvr>
                                      <p:to>
                                        <p:strVal val="visible"/>
                                      </p:to>
                                    </p:set>
                                    <p:animEffect transition="in" filter="dissolve">
                                      <p:cBhvr>
                                        <p:cTn id="35" dur="500"/>
                                        <p:tgtEl>
                                          <p:spTgt spid="20">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20">
                                            <p:txEl>
                                              <p:pRg st="7" end="7"/>
                                            </p:txEl>
                                          </p:spTgt>
                                        </p:tgtEl>
                                        <p:attrNameLst>
                                          <p:attrName>style.visibility</p:attrName>
                                        </p:attrNameLst>
                                      </p:cBhvr>
                                      <p:to>
                                        <p:strVal val="visible"/>
                                      </p:to>
                                    </p:set>
                                    <p:animEffect transition="in" filter="dissolve">
                                      <p:cBhvr>
                                        <p:cTn id="40" dur="500"/>
                                        <p:tgtEl>
                                          <p:spTgt spid="2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地址解析协议 </a:t>
            </a:r>
            <a:r>
              <a:rPr lang="en-US" altLang="zh-CN" sz="2800" dirty="0"/>
              <a:t>(Address Resolution Protocol, ARP)</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17</a:t>
            </a:fld>
            <a:endParaRPr lang="zh-CN" altLang="en-US" dirty="0"/>
          </a:p>
        </p:txBody>
      </p:sp>
      <p:sp>
        <p:nvSpPr>
          <p:cNvPr id="5" name="文本框 4"/>
          <p:cNvSpPr txBox="1">
            <a:spLocks noChangeArrowheads="1"/>
          </p:cNvSpPr>
          <p:nvPr/>
        </p:nvSpPr>
        <p:spPr bwMode="auto">
          <a:xfrm>
            <a:off x="6217920" y="87868"/>
            <a:ext cx="25734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4.1.4   </a:t>
            </a:r>
            <a:r>
              <a:rPr lang="zh-CN" altLang="en-US" sz="1800" dirty="0" smtClean="0">
                <a:solidFill>
                  <a:schemeClr val="bg2">
                    <a:lumMod val="75000"/>
                  </a:schemeClr>
                </a:solidFill>
                <a:latin typeface="Calibri" panose="020F0502020204030204" pitchFamily="34" charset="0"/>
                <a:ea typeface="黑体" panose="02010609060101010101" pitchFamily="49" charset="-122"/>
              </a:rPr>
              <a:t>地址解析协议</a:t>
            </a:r>
            <a:r>
              <a:rPr lang="en-US" altLang="zh-CN" sz="1800" dirty="0" smtClean="0">
                <a:solidFill>
                  <a:schemeClr val="bg2">
                    <a:lumMod val="75000"/>
                  </a:schemeClr>
                </a:solidFill>
                <a:latin typeface="Calibri" panose="020F0502020204030204" pitchFamily="34" charset="0"/>
                <a:ea typeface="黑体" panose="02010609060101010101" pitchFamily="49" charset="-122"/>
              </a:rPr>
              <a:t>ARP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grpSp>
        <p:nvGrpSpPr>
          <p:cNvPr id="38" name="组合 37"/>
          <p:cNvGrpSpPr/>
          <p:nvPr/>
        </p:nvGrpSpPr>
        <p:grpSpPr>
          <a:xfrm>
            <a:off x="162839" y="2694432"/>
            <a:ext cx="8523962" cy="3295649"/>
            <a:chOff x="162839" y="2694432"/>
            <a:chExt cx="8523962" cy="3295649"/>
          </a:xfrm>
        </p:grpSpPr>
        <p:sp>
          <p:nvSpPr>
            <p:cNvPr id="7" name="圆角矩形 6"/>
            <p:cNvSpPr/>
            <p:nvPr/>
          </p:nvSpPr>
          <p:spPr>
            <a:xfrm>
              <a:off x="162839" y="2694432"/>
              <a:ext cx="8523962" cy="3295649"/>
            </a:xfrm>
            <a:prstGeom prst="roundRect">
              <a:avLst>
                <a:gd name="adj" fmla="val 6211"/>
              </a:avLst>
            </a:prstGeom>
            <a:solidFill>
              <a:srgbClr val="F3F3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nvGrpSpPr>
            <p:cNvPr id="6" name="组合 5"/>
            <p:cNvGrpSpPr/>
            <p:nvPr/>
          </p:nvGrpSpPr>
          <p:grpSpPr>
            <a:xfrm>
              <a:off x="335117" y="3958908"/>
              <a:ext cx="8175153" cy="1548139"/>
              <a:chOff x="335117" y="3958908"/>
              <a:chExt cx="8175153" cy="1548139"/>
            </a:xfrm>
          </p:grpSpPr>
          <p:sp>
            <p:nvSpPr>
              <p:cNvPr id="8" name="Line 7"/>
              <p:cNvSpPr>
                <a:spLocks noChangeShapeType="1"/>
              </p:cNvSpPr>
              <p:nvPr/>
            </p:nvSpPr>
            <p:spPr bwMode="auto">
              <a:xfrm rot="5400000">
                <a:off x="1898332" y="4262121"/>
                <a:ext cx="587375"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smtClean="0">
                  <a:solidFill>
                    <a:srgbClr val="000000"/>
                  </a:solidFill>
                  <a:latin typeface="Calibri" panose="020F0502020204030204" pitchFamily="34" charset="0"/>
                  <a:ea typeface="华文楷体" panose="02010600040101010101" pitchFamily="2" charset="-122"/>
                </a:endParaRPr>
              </a:p>
            </p:txBody>
          </p:sp>
          <p:sp>
            <p:nvSpPr>
              <p:cNvPr id="9" name="Line 8"/>
              <p:cNvSpPr>
                <a:spLocks noChangeShapeType="1"/>
              </p:cNvSpPr>
              <p:nvPr/>
            </p:nvSpPr>
            <p:spPr bwMode="auto">
              <a:xfrm rot="5400000">
                <a:off x="3913664" y="4253389"/>
                <a:ext cx="588962"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smtClean="0">
                  <a:solidFill>
                    <a:srgbClr val="000000"/>
                  </a:solidFill>
                  <a:latin typeface="Calibri" panose="020F0502020204030204" pitchFamily="34" charset="0"/>
                  <a:ea typeface="华文楷体" panose="02010600040101010101" pitchFamily="2" charset="-122"/>
                </a:endParaRPr>
              </a:p>
            </p:txBody>
          </p:sp>
          <p:sp>
            <p:nvSpPr>
              <p:cNvPr id="10" name="Line 9"/>
              <p:cNvSpPr>
                <a:spLocks noChangeShapeType="1"/>
              </p:cNvSpPr>
              <p:nvPr/>
            </p:nvSpPr>
            <p:spPr bwMode="auto">
              <a:xfrm rot="5400000">
                <a:off x="5646420" y="4262121"/>
                <a:ext cx="587375"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smtClean="0">
                  <a:solidFill>
                    <a:srgbClr val="000000"/>
                  </a:solidFill>
                  <a:latin typeface="Calibri" panose="020F0502020204030204" pitchFamily="34" charset="0"/>
                  <a:ea typeface="华文楷体" panose="02010600040101010101" pitchFamily="2" charset="-122"/>
                </a:endParaRPr>
              </a:p>
            </p:txBody>
          </p:sp>
          <p:sp>
            <p:nvSpPr>
              <p:cNvPr id="11" name="Line 10"/>
              <p:cNvSpPr>
                <a:spLocks noChangeShapeType="1"/>
              </p:cNvSpPr>
              <p:nvPr/>
            </p:nvSpPr>
            <p:spPr bwMode="auto">
              <a:xfrm rot="5400000">
                <a:off x="7689532" y="4262121"/>
                <a:ext cx="587375"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smtClean="0">
                  <a:solidFill>
                    <a:srgbClr val="000000"/>
                  </a:solidFill>
                  <a:latin typeface="Calibri" panose="020F0502020204030204" pitchFamily="34" charset="0"/>
                  <a:ea typeface="华文楷体" panose="02010600040101010101" pitchFamily="2" charset="-122"/>
                </a:endParaRPr>
              </a:p>
            </p:txBody>
          </p:sp>
          <p:sp>
            <p:nvSpPr>
              <p:cNvPr id="12" name="Line 11"/>
              <p:cNvSpPr>
                <a:spLocks noChangeShapeType="1"/>
              </p:cNvSpPr>
              <p:nvPr/>
            </p:nvSpPr>
            <p:spPr bwMode="auto">
              <a:xfrm rot="5400000">
                <a:off x="590232" y="4262121"/>
                <a:ext cx="587375"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smtClean="0">
                  <a:solidFill>
                    <a:srgbClr val="000000"/>
                  </a:solidFill>
                  <a:latin typeface="Calibri" panose="020F0502020204030204" pitchFamily="34" charset="0"/>
                  <a:ea typeface="华文楷体" panose="02010600040101010101" pitchFamily="2" charset="-122"/>
                </a:endParaRPr>
              </a:p>
            </p:txBody>
          </p:sp>
          <p:sp>
            <p:nvSpPr>
              <p:cNvPr id="17" name="Line 16"/>
              <p:cNvSpPr>
                <a:spLocks noChangeShapeType="1"/>
              </p:cNvSpPr>
              <p:nvPr/>
            </p:nvSpPr>
            <p:spPr bwMode="auto">
              <a:xfrm>
                <a:off x="335117" y="3968946"/>
                <a:ext cx="8175153" cy="1965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smtClean="0">
                  <a:solidFill>
                    <a:srgbClr val="000000"/>
                  </a:solidFill>
                  <a:latin typeface="Calibri" panose="020F0502020204030204" pitchFamily="34" charset="0"/>
                  <a:ea typeface="华文楷体" panose="02010600040101010101" pitchFamily="2" charset="-122"/>
                </a:endParaRPr>
              </a:p>
            </p:txBody>
          </p:sp>
          <p:sp>
            <p:nvSpPr>
              <p:cNvPr id="18" name="Text Box 17"/>
              <p:cNvSpPr txBox="1">
                <a:spLocks noChangeArrowheads="1"/>
              </p:cNvSpPr>
              <p:nvPr/>
            </p:nvSpPr>
            <p:spPr bwMode="auto">
              <a:xfrm>
                <a:off x="1651153" y="4700360"/>
                <a:ext cx="3337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dirty="0" smtClean="0">
                    <a:latin typeface="Calibri" panose="020F0502020204030204" pitchFamily="34" charset="0"/>
                    <a:ea typeface="华文楷体" panose="02010600040101010101" pitchFamily="2" charset="-122"/>
                  </a:rPr>
                  <a:t>A</a:t>
                </a:r>
              </a:p>
            </p:txBody>
          </p:sp>
          <p:sp>
            <p:nvSpPr>
              <p:cNvPr id="19" name="Text Box 18"/>
              <p:cNvSpPr txBox="1">
                <a:spLocks noChangeArrowheads="1"/>
              </p:cNvSpPr>
              <p:nvPr/>
            </p:nvSpPr>
            <p:spPr bwMode="auto">
              <a:xfrm>
                <a:off x="3681094" y="4715791"/>
                <a:ext cx="309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dirty="0" smtClean="0">
                    <a:latin typeface="Calibri" panose="020F0502020204030204" pitchFamily="34" charset="0"/>
                    <a:ea typeface="华文楷体" panose="02010600040101010101" pitchFamily="2" charset="-122"/>
                  </a:rPr>
                  <a:t>Y</a:t>
                </a:r>
              </a:p>
            </p:txBody>
          </p:sp>
          <p:sp>
            <p:nvSpPr>
              <p:cNvPr id="21" name="Text Box 19"/>
              <p:cNvSpPr txBox="1">
                <a:spLocks noChangeArrowheads="1"/>
              </p:cNvSpPr>
              <p:nvPr/>
            </p:nvSpPr>
            <p:spPr bwMode="auto">
              <a:xfrm>
                <a:off x="1003428" y="4666933"/>
                <a:ext cx="3177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dirty="0" smtClean="0">
                    <a:latin typeface="Calibri" panose="020F0502020204030204" pitchFamily="34" charset="0"/>
                    <a:ea typeface="华文楷体" panose="02010600040101010101" pitchFamily="2" charset="-122"/>
                  </a:rPr>
                  <a:t>X</a:t>
                </a:r>
              </a:p>
            </p:txBody>
          </p:sp>
          <p:sp>
            <p:nvSpPr>
              <p:cNvPr id="22" name="Text Box 20"/>
              <p:cNvSpPr txBox="1">
                <a:spLocks noChangeArrowheads="1"/>
              </p:cNvSpPr>
              <p:nvPr/>
            </p:nvSpPr>
            <p:spPr bwMode="auto">
              <a:xfrm>
                <a:off x="5405037" y="4666933"/>
                <a:ext cx="3241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dirty="0" smtClean="0">
                    <a:latin typeface="Calibri" panose="020F0502020204030204" pitchFamily="34" charset="0"/>
                    <a:ea typeface="华文楷体" panose="02010600040101010101" pitchFamily="2" charset="-122"/>
                  </a:rPr>
                  <a:t>B</a:t>
                </a:r>
              </a:p>
            </p:txBody>
          </p:sp>
          <p:sp>
            <p:nvSpPr>
              <p:cNvPr id="23" name="Text Box 21"/>
              <p:cNvSpPr txBox="1">
                <a:spLocks noChangeArrowheads="1"/>
              </p:cNvSpPr>
              <p:nvPr/>
            </p:nvSpPr>
            <p:spPr bwMode="auto">
              <a:xfrm>
                <a:off x="7420493" y="4700359"/>
                <a:ext cx="3048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dirty="0" smtClean="0">
                    <a:latin typeface="Calibri" panose="020F0502020204030204" pitchFamily="34" charset="0"/>
                    <a:ea typeface="华文楷体" panose="02010600040101010101" pitchFamily="2" charset="-122"/>
                  </a:rPr>
                  <a:t>Z</a:t>
                </a:r>
              </a:p>
            </p:txBody>
          </p:sp>
          <p:sp>
            <p:nvSpPr>
              <p:cNvPr id="24" name="Text Box 55"/>
              <p:cNvSpPr txBox="1">
                <a:spLocks noChangeArrowheads="1"/>
              </p:cNvSpPr>
              <p:nvPr/>
            </p:nvSpPr>
            <p:spPr bwMode="auto">
              <a:xfrm>
                <a:off x="2333569" y="4626849"/>
                <a:ext cx="11560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dirty="0" smtClean="0">
                    <a:solidFill>
                      <a:schemeClr val="accent5">
                        <a:lumMod val="50000"/>
                      </a:schemeClr>
                    </a:solidFill>
                    <a:latin typeface="Calibri" panose="020F0502020204030204" pitchFamily="34" charset="0"/>
                    <a:ea typeface="华文楷体" panose="02010600040101010101" pitchFamily="2" charset="-122"/>
                  </a:rPr>
                  <a:t>209.0.0.5</a:t>
                </a:r>
              </a:p>
            </p:txBody>
          </p:sp>
          <p:sp>
            <p:nvSpPr>
              <p:cNvPr id="25" name="Text Box 56"/>
              <p:cNvSpPr txBox="1">
                <a:spLocks noChangeArrowheads="1"/>
              </p:cNvSpPr>
              <p:nvPr/>
            </p:nvSpPr>
            <p:spPr bwMode="auto">
              <a:xfrm>
                <a:off x="6102351" y="4514436"/>
                <a:ext cx="11560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dirty="0" smtClean="0">
                    <a:solidFill>
                      <a:schemeClr val="accent5">
                        <a:lumMod val="50000"/>
                      </a:schemeClr>
                    </a:solidFill>
                    <a:latin typeface="Calibri" panose="020F0502020204030204" pitchFamily="34" charset="0"/>
                    <a:ea typeface="华文楷体" panose="02010600040101010101" pitchFamily="2" charset="-122"/>
                  </a:rPr>
                  <a:t>209.0.0.6</a:t>
                </a:r>
              </a:p>
            </p:txBody>
          </p:sp>
          <p:sp>
            <p:nvSpPr>
              <p:cNvPr id="26" name="Text Box 57"/>
              <p:cNvSpPr txBox="1">
                <a:spLocks noChangeArrowheads="1"/>
              </p:cNvSpPr>
              <p:nvPr/>
            </p:nvSpPr>
            <p:spPr bwMode="auto">
              <a:xfrm>
                <a:off x="1276743" y="5106937"/>
                <a:ext cx="21884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dirty="0" smtClean="0">
                    <a:solidFill>
                      <a:schemeClr val="accent5">
                        <a:lumMod val="50000"/>
                      </a:schemeClr>
                    </a:solidFill>
                    <a:latin typeface="Calibri" panose="020F0502020204030204" pitchFamily="34" charset="0"/>
                    <a:ea typeface="华文楷体" panose="02010600040101010101" pitchFamily="2" charset="-122"/>
                  </a:rPr>
                  <a:t>00-00-C0-15-AD-18</a:t>
                </a:r>
              </a:p>
            </p:txBody>
          </p:sp>
          <p:pic>
            <p:nvPicPr>
              <p:cNvPr id="32"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6592" y="4547870"/>
                <a:ext cx="648224" cy="516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9971" y="4542117"/>
                <a:ext cx="648224" cy="516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59107" y="4514436"/>
                <a:ext cx="648224" cy="516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4033" y="4514436"/>
                <a:ext cx="648224" cy="516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9745" y="4514436"/>
                <a:ext cx="648224" cy="516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7" name="内容占位符 2"/>
          <p:cNvSpPr>
            <a:spLocks noGrp="1"/>
          </p:cNvSpPr>
          <p:nvPr>
            <p:ph idx="1"/>
          </p:nvPr>
        </p:nvSpPr>
        <p:spPr>
          <a:xfrm>
            <a:off x="457199" y="1444978"/>
            <a:ext cx="8370711" cy="774781"/>
          </a:xfrm>
        </p:spPr>
        <p:txBody>
          <a:bodyPr/>
          <a:lstStyle/>
          <a:p>
            <a:r>
              <a:rPr lang="zh-CN" altLang="en-US" dirty="0" smtClean="0"/>
              <a:t>结点</a:t>
            </a:r>
            <a:r>
              <a:rPr lang="en-US" altLang="zh-CN" dirty="0" smtClean="0"/>
              <a:t>A</a:t>
            </a:r>
            <a:r>
              <a:rPr lang="zh-CN" altLang="en-US" dirty="0" smtClean="0"/>
              <a:t>广播发送</a:t>
            </a:r>
            <a:r>
              <a:rPr lang="en-US" altLang="zh-CN" dirty="0" smtClean="0"/>
              <a:t>ARP</a:t>
            </a:r>
            <a:r>
              <a:rPr lang="zh-CN" altLang="en-US" dirty="0" smtClean="0"/>
              <a:t>请求分组</a:t>
            </a:r>
            <a:endParaRPr lang="en-US" altLang="zh-CN" dirty="0"/>
          </a:p>
        </p:txBody>
      </p:sp>
      <p:sp>
        <p:nvSpPr>
          <p:cNvPr id="40" name="Rectangle 86"/>
          <p:cNvSpPr>
            <a:spLocks noChangeArrowheads="1"/>
          </p:cNvSpPr>
          <p:nvPr/>
        </p:nvSpPr>
        <p:spPr bwMode="auto">
          <a:xfrm>
            <a:off x="1598285" y="3353879"/>
            <a:ext cx="1143000" cy="533400"/>
          </a:xfrm>
          <a:prstGeom prst="rect">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algn="ctr" eaLnBrk="1" hangingPunct="1"/>
            <a:r>
              <a:rPr lang="en-US" altLang="zh-CN" sz="1600" b="0" dirty="0" smtClean="0">
                <a:solidFill>
                  <a:srgbClr val="333399"/>
                </a:solidFill>
                <a:latin typeface="Calibri" panose="020F0502020204030204" pitchFamily="34" charset="0"/>
                <a:ea typeface="华文楷体" panose="02010600040101010101" pitchFamily="2" charset="-122"/>
              </a:rPr>
              <a:t>ARP</a:t>
            </a:r>
            <a:r>
              <a:rPr lang="zh-CN" altLang="en-US" sz="1600" b="0" dirty="0" smtClean="0">
                <a:solidFill>
                  <a:srgbClr val="333399"/>
                </a:solidFill>
                <a:latin typeface="Calibri" panose="020F0502020204030204" pitchFamily="34" charset="0"/>
                <a:ea typeface="华文楷体" panose="02010600040101010101" pitchFamily="2" charset="-122"/>
              </a:rPr>
              <a:t>请求</a:t>
            </a:r>
            <a:endParaRPr lang="en-US" altLang="zh-CN" sz="1600" b="0" baseline="-25000" dirty="0">
              <a:solidFill>
                <a:srgbClr val="333399"/>
              </a:solidFill>
              <a:latin typeface="Calibri" panose="020F0502020204030204" pitchFamily="34" charset="0"/>
              <a:ea typeface="华文楷体" panose="02010600040101010101" pitchFamily="2" charset="-122"/>
            </a:endParaRPr>
          </a:p>
        </p:txBody>
      </p:sp>
      <p:sp>
        <p:nvSpPr>
          <p:cNvPr id="46" name="Rectangle 86"/>
          <p:cNvSpPr>
            <a:spLocks noChangeArrowheads="1"/>
          </p:cNvSpPr>
          <p:nvPr/>
        </p:nvSpPr>
        <p:spPr bwMode="auto">
          <a:xfrm>
            <a:off x="1600013" y="4097514"/>
            <a:ext cx="1143000" cy="533400"/>
          </a:xfrm>
          <a:prstGeom prst="rect">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algn="ctr" eaLnBrk="1" hangingPunct="1"/>
            <a:r>
              <a:rPr lang="en-US" altLang="zh-CN" sz="1600" b="0" dirty="0" smtClean="0">
                <a:solidFill>
                  <a:srgbClr val="333399"/>
                </a:solidFill>
                <a:latin typeface="Calibri" panose="020F0502020204030204" pitchFamily="34" charset="0"/>
                <a:ea typeface="华文楷体" panose="02010600040101010101" pitchFamily="2" charset="-122"/>
              </a:rPr>
              <a:t>ARP</a:t>
            </a:r>
            <a:r>
              <a:rPr lang="zh-CN" altLang="en-US" sz="1600" b="0" dirty="0" smtClean="0">
                <a:solidFill>
                  <a:srgbClr val="333399"/>
                </a:solidFill>
                <a:latin typeface="Calibri" panose="020F0502020204030204" pitchFamily="34" charset="0"/>
                <a:ea typeface="华文楷体" panose="02010600040101010101" pitchFamily="2" charset="-122"/>
              </a:rPr>
              <a:t>请求</a:t>
            </a:r>
            <a:endParaRPr lang="en-US" altLang="zh-CN" sz="1600" b="0" baseline="-25000" dirty="0">
              <a:solidFill>
                <a:srgbClr val="333399"/>
              </a:solidFill>
              <a:latin typeface="Calibri" panose="020F0502020204030204" pitchFamily="34" charset="0"/>
              <a:ea typeface="华文楷体" panose="02010600040101010101" pitchFamily="2" charset="-122"/>
            </a:endParaRPr>
          </a:p>
        </p:txBody>
      </p:sp>
      <p:sp>
        <p:nvSpPr>
          <p:cNvPr id="48" name="圆角矩形标注 47"/>
          <p:cNvSpPr/>
          <p:nvPr/>
        </p:nvSpPr>
        <p:spPr>
          <a:xfrm>
            <a:off x="1721450" y="1413065"/>
            <a:ext cx="5536988" cy="1068054"/>
          </a:xfrm>
          <a:prstGeom prst="wedgeRoundRectCallout">
            <a:avLst>
              <a:gd name="adj1" fmla="val -33788"/>
              <a:gd name="adj2" fmla="val 213001"/>
              <a:gd name="adj3" fmla="val 16667"/>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285750" indent="-285750">
              <a:lnSpc>
                <a:spcPct val="150000"/>
              </a:lnSpc>
              <a:buFont typeface="Arial" panose="020B0604020202020204" pitchFamily="34" charset="0"/>
              <a:buChar char="•"/>
            </a:pPr>
            <a:r>
              <a:rPr lang="zh-CN" altLang="en-US" dirty="0" smtClean="0">
                <a:solidFill>
                  <a:srgbClr val="FFFFFF"/>
                </a:solidFill>
                <a:latin typeface="Calibri" panose="020F0502020204030204" pitchFamily="34" charset="0"/>
                <a:ea typeface="黑体" panose="02010609060101010101" pitchFamily="49" charset="-122"/>
              </a:rPr>
              <a:t>我</a:t>
            </a:r>
            <a:r>
              <a:rPr lang="zh-CN" altLang="en-US" dirty="0">
                <a:solidFill>
                  <a:srgbClr val="FFFFFF"/>
                </a:solidFill>
                <a:latin typeface="Calibri" panose="020F0502020204030204" pitchFamily="34" charset="0"/>
                <a:ea typeface="黑体" panose="02010609060101010101" pitchFamily="49" charset="-122"/>
              </a:rPr>
              <a:t>是 </a:t>
            </a:r>
            <a:r>
              <a:rPr lang="en-US" altLang="zh-CN" dirty="0">
                <a:solidFill>
                  <a:srgbClr val="FFFFFF"/>
                </a:solidFill>
                <a:latin typeface="Calibri" panose="020F0502020204030204" pitchFamily="34" charset="0"/>
                <a:ea typeface="黑体" panose="02010609060101010101" pitchFamily="49" charset="-122"/>
              </a:rPr>
              <a:t>209.0.0.5</a:t>
            </a:r>
            <a:r>
              <a:rPr lang="zh-CN" altLang="en-US" dirty="0">
                <a:solidFill>
                  <a:srgbClr val="FFFFFF"/>
                </a:solidFill>
                <a:latin typeface="Calibri" panose="020F0502020204030204" pitchFamily="34" charset="0"/>
                <a:ea typeface="黑体" panose="02010609060101010101" pitchFamily="49" charset="-122"/>
              </a:rPr>
              <a:t>，硬件地址是 </a:t>
            </a:r>
            <a:r>
              <a:rPr lang="en-US" altLang="zh-CN" dirty="0" smtClean="0">
                <a:solidFill>
                  <a:srgbClr val="FFFFFF"/>
                </a:solidFill>
                <a:latin typeface="Calibri" panose="020F0502020204030204" pitchFamily="34" charset="0"/>
                <a:ea typeface="黑体" panose="02010609060101010101" pitchFamily="49" charset="-122"/>
              </a:rPr>
              <a:t>00-00-C0-15-AD-18</a:t>
            </a:r>
          </a:p>
          <a:p>
            <a:pPr marL="285750" indent="-285750">
              <a:lnSpc>
                <a:spcPct val="150000"/>
              </a:lnSpc>
              <a:buFont typeface="Arial" panose="020B0604020202020204" pitchFamily="34" charset="0"/>
              <a:buChar char="•"/>
            </a:pPr>
            <a:r>
              <a:rPr lang="zh-CN" altLang="en-US" dirty="0" smtClean="0">
                <a:solidFill>
                  <a:srgbClr val="FFFFFF"/>
                </a:solidFill>
                <a:latin typeface="Calibri" panose="020F0502020204030204" pitchFamily="34" charset="0"/>
                <a:ea typeface="黑体" panose="02010609060101010101" pitchFamily="49" charset="-122"/>
              </a:rPr>
              <a:t>我</a:t>
            </a:r>
            <a:r>
              <a:rPr lang="zh-CN" altLang="en-US" dirty="0">
                <a:solidFill>
                  <a:srgbClr val="FFFFFF"/>
                </a:solidFill>
                <a:latin typeface="Calibri" panose="020F0502020204030204" pitchFamily="34" charset="0"/>
                <a:ea typeface="黑体" panose="02010609060101010101" pitchFamily="49" charset="-122"/>
              </a:rPr>
              <a:t>想知道主机 </a:t>
            </a:r>
            <a:r>
              <a:rPr lang="en-US" altLang="zh-CN" dirty="0">
                <a:solidFill>
                  <a:srgbClr val="FFFFFF"/>
                </a:solidFill>
                <a:latin typeface="Calibri" panose="020F0502020204030204" pitchFamily="34" charset="0"/>
                <a:ea typeface="黑体" panose="02010609060101010101" pitchFamily="49" charset="-122"/>
              </a:rPr>
              <a:t>209.0.0.6 </a:t>
            </a:r>
            <a:r>
              <a:rPr lang="zh-CN" altLang="en-US" dirty="0">
                <a:solidFill>
                  <a:srgbClr val="FFFFFF"/>
                </a:solidFill>
                <a:latin typeface="Calibri" panose="020F0502020204030204" pitchFamily="34" charset="0"/>
                <a:ea typeface="黑体" panose="02010609060101010101" pitchFamily="49" charset="-122"/>
              </a:rPr>
              <a:t>的硬件地址</a:t>
            </a:r>
          </a:p>
        </p:txBody>
      </p:sp>
      <p:sp>
        <p:nvSpPr>
          <p:cNvPr id="50" name="圆角矩形标注 49"/>
          <p:cNvSpPr/>
          <p:nvPr/>
        </p:nvSpPr>
        <p:spPr>
          <a:xfrm rot="10800000" flipV="1">
            <a:off x="1115535" y="5674656"/>
            <a:ext cx="6609847" cy="964536"/>
          </a:xfrm>
          <a:prstGeom prst="wedgeRoundRectCallout">
            <a:avLst>
              <a:gd name="adj1" fmla="val 2846"/>
              <a:gd name="adj2" fmla="val -123484"/>
              <a:gd name="adj3" fmla="val 16667"/>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lnSpc>
                <a:spcPct val="150000"/>
              </a:lnSpc>
            </a:pPr>
            <a:endParaRPr lang="en-US" altLang="zh-CN" dirty="0" smtClean="0">
              <a:solidFill>
                <a:srgbClr val="FFFFFF"/>
              </a:solidFill>
              <a:latin typeface="Calibri" panose="020F0502020204030204" pitchFamily="34" charset="0"/>
              <a:ea typeface="黑体" panose="02010609060101010101" pitchFamily="49" charset="-122"/>
            </a:endParaRPr>
          </a:p>
        </p:txBody>
      </p:sp>
      <p:sp>
        <p:nvSpPr>
          <p:cNvPr id="51" name="圆角矩形标注 50"/>
          <p:cNvSpPr/>
          <p:nvPr/>
        </p:nvSpPr>
        <p:spPr>
          <a:xfrm rot="10800000" flipV="1">
            <a:off x="1115534" y="5656371"/>
            <a:ext cx="6867684" cy="964536"/>
          </a:xfrm>
          <a:prstGeom prst="wedgeRoundRectCallout">
            <a:avLst>
              <a:gd name="adj1" fmla="val -19897"/>
              <a:gd name="adj2" fmla="val -126081"/>
              <a:gd name="adj3" fmla="val 16667"/>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lIns="180000" rtlCol="0" anchor="ctr" anchorCtr="0"/>
          <a:lstStyle/>
          <a:p>
            <a:pPr>
              <a:lnSpc>
                <a:spcPct val="150000"/>
              </a:lnSpc>
            </a:pPr>
            <a:r>
              <a:rPr lang="en-US" altLang="zh-CN" dirty="0" smtClean="0">
                <a:solidFill>
                  <a:srgbClr val="FFFFFF"/>
                </a:solidFill>
                <a:latin typeface="Calibri" panose="020F0502020204030204" pitchFamily="34" charset="0"/>
                <a:ea typeface="黑体" panose="02010609060101010101" pitchFamily="49" charset="-122"/>
              </a:rPr>
              <a:t>1</a:t>
            </a:r>
            <a:r>
              <a:rPr lang="zh-CN" altLang="en-US" dirty="0" smtClean="0">
                <a:solidFill>
                  <a:srgbClr val="FFFFFF"/>
                </a:solidFill>
                <a:latin typeface="Calibri" panose="020F0502020204030204" pitchFamily="34" charset="0"/>
                <a:ea typeface="黑体" panose="02010609060101010101" pitchFamily="49" charset="-122"/>
              </a:rPr>
              <a:t>）添加或者更新</a:t>
            </a:r>
            <a:r>
              <a:rPr lang="en-US" altLang="zh-CN" dirty="0" smtClean="0">
                <a:solidFill>
                  <a:srgbClr val="FFFFFF"/>
                </a:solidFill>
                <a:latin typeface="Calibri" panose="020F0502020204030204" pitchFamily="34" charset="0"/>
                <a:ea typeface="黑体" panose="02010609060101010101" pitchFamily="49" charset="-122"/>
              </a:rPr>
              <a:t>ARP cache</a:t>
            </a:r>
            <a:r>
              <a:rPr lang="zh-CN" altLang="en-US" dirty="0" smtClean="0">
                <a:solidFill>
                  <a:srgbClr val="FFFFFF"/>
                </a:solidFill>
                <a:latin typeface="Calibri" panose="020F0502020204030204" pitchFamily="34" charset="0"/>
                <a:ea typeface="黑体" panose="02010609060101010101" pitchFamily="49" charset="-122"/>
              </a:rPr>
              <a:t>条目： </a:t>
            </a:r>
            <a:r>
              <a:rPr lang="en-US" altLang="zh-CN" dirty="0" smtClean="0">
                <a:solidFill>
                  <a:srgbClr val="FFFFFF"/>
                </a:solidFill>
                <a:latin typeface="Calibri" panose="020F0502020204030204" pitchFamily="34" charset="0"/>
                <a:ea typeface="黑体" panose="02010609060101010101" pitchFamily="49" charset="-122"/>
              </a:rPr>
              <a:t>209.0.0.5 </a:t>
            </a:r>
            <a:r>
              <a:rPr lang="zh-CN" altLang="en-US" smtClean="0">
                <a:solidFill>
                  <a:srgbClr val="FFFFFF"/>
                </a:solidFill>
                <a:latin typeface="Calibri" panose="020F0502020204030204" pitchFamily="34" charset="0"/>
                <a:ea typeface="黑体" panose="02010609060101010101" pitchFamily="49" charset="-122"/>
                <a:sym typeface="Wingdings 3" panose="05040102010807070707" pitchFamily="18" charset="2"/>
              </a:rPr>
              <a:t> </a:t>
            </a:r>
            <a:r>
              <a:rPr lang="en-US" altLang="zh-CN" smtClean="0">
                <a:solidFill>
                  <a:srgbClr val="FFFFFF"/>
                </a:solidFill>
                <a:latin typeface="Calibri" panose="020F0502020204030204" pitchFamily="34" charset="0"/>
                <a:ea typeface="黑体" panose="02010609060101010101" pitchFamily="49" charset="-122"/>
              </a:rPr>
              <a:t>00-00-C0-15-AD-18</a:t>
            </a:r>
            <a:endParaRPr lang="en-US" altLang="zh-CN" dirty="0" smtClean="0">
              <a:solidFill>
                <a:srgbClr val="FFFFFF"/>
              </a:solidFill>
              <a:latin typeface="Calibri" panose="020F0502020204030204" pitchFamily="34" charset="0"/>
              <a:ea typeface="黑体" panose="02010609060101010101" pitchFamily="49" charset="-122"/>
            </a:endParaRPr>
          </a:p>
          <a:p>
            <a:pPr>
              <a:lnSpc>
                <a:spcPct val="150000"/>
              </a:lnSpc>
            </a:pPr>
            <a:r>
              <a:rPr lang="en-US" altLang="zh-CN" dirty="0" smtClean="0">
                <a:solidFill>
                  <a:srgbClr val="FFFFFF"/>
                </a:solidFill>
                <a:latin typeface="Calibri" panose="020F0502020204030204" pitchFamily="34" charset="0"/>
                <a:ea typeface="黑体" panose="02010609060101010101" pitchFamily="49" charset="-122"/>
              </a:rPr>
              <a:t>2</a:t>
            </a:r>
            <a:r>
              <a:rPr lang="zh-CN" altLang="en-US" dirty="0" smtClean="0">
                <a:solidFill>
                  <a:srgbClr val="FFFFFF"/>
                </a:solidFill>
                <a:latin typeface="Calibri" panose="020F0502020204030204" pitchFamily="34" charset="0"/>
                <a:ea typeface="黑体" panose="02010609060101010101" pitchFamily="49" charset="-122"/>
              </a:rPr>
              <a:t>）单播回复</a:t>
            </a:r>
            <a:r>
              <a:rPr lang="en-US" altLang="zh-CN" dirty="0" smtClean="0">
                <a:solidFill>
                  <a:srgbClr val="FFFFFF"/>
                </a:solidFill>
                <a:latin typeface="Calibri" panose="020F0502020204030204" pitchFamily="34" charset="0"/>
                <a:ea typeface="黑体" panose="02010609060101010101" pitchFamily="49" charset="-122"/>
              </a:rPr>
              <a:t>ARP</a:t>
            </a:r>
            <a:r>
              <a:rPr lang="zh-CN" altLang="en-US" dirty="0" smtClean="0">
                <a:solidFill>
                  <a:srgbClr val="FFFFFF"/>
                </a:solidFill>
                <a:latin typeface="Calibri" panose="020F0502020204030204" pitchFamily="34" charset="0"/>
                <a:ea typeface="黑体" panose="02010609060101010101" pitchFamily="49" charset="-122"/>
              </a:rPr>
              <a:t>应答分组： </a:t>
            </a:r>
            <a:r>
              <a:rPr lang="en-US" altLang="zh-CN" dirty="0" smtClean="0">
                <a:solidFill>
                  <a:srgbClr val="FFFFFF"/>
                </a:solidFill>
                <a:latin typeface="Calibri" panose="020F0502020204030204" pitchFamily="34" charset="0"/>
                <a:ea typeface="黑体" panose="02010609060101010101" pitchFamily="49" charset="-122"/>
              </a:rPr>
              <a:t>209.0.0.6 </a:t>
            </a:r>
            <a:r>
              <a:rPr lang="zh-CN" altLang="en-US" dirty="0" smtClean="0">
                <a:solidFill>
                  <a:srgbClr val="FFFFFF"/>
                </a:solidFill>
                <a:latin typeface="Calibri" panose="020F0502020204030204" pitchFamily="34" charset="0"/>
                <a:ea typeface="黑体" panose="02010609060101010101" pitchFamily="49" charset="-122"/>
                <a:sym typeface="Wingdings 3" panose="05040102010807070707" pitchFamily="18" charset="2"/>
              </a:rPr>
              <a:t> </a:t>
            </a:r>
            <a:r>
              <a:rPr lang="en-US" altLang="zh-CN" dirty="0">
                <a:solidFill>
                  <a:srgbClr val="FFFFFF"/>
                </a:solidFill>
                <a:latin typeface="Calibri" panose="020F0502020204030204" pitchFamily="34" charset="0"/>
                <a:ea typeface="黑体" panose="02010609060101010101" pitchFamily="49" charset="-122"/>
              </a:rPr>
              <a:t>08-00-2B-00-EE-0A</a:t>
            </a:r>
          </a:p>
        </p:txBody>
      </p:sp>
      <p:sp>
        <p:nvSpPr>
          <p:cNvPr id="49" name="圆角矩形标注 48"/>
          <p:cNvSpPr/>
          <p:nvPr/>
        </p:nvSpPr>
        <p:spPr>
          <a:xfrm rot="10800000" flipV="1">
            <a:off x="335115" y="5663585"/>
            <a:ext cx="8492794" cy="964536"/>
          </a:xfrm>
          <a:prstGeom prst="wedgeRoundRectCallout">
            <a:avLst>
              <a:gd name="adj1" fmla="val 52496"/>
              <a:gd name="adj2" fmla="val -102705"/>
              <a:gd name="adj3" fmla="val 16667"/>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285750" indent="-285750">
              <a:lnSpc>
                <a:spcPct val="150000"/>
              </a:lnSpc>
              <a:buFont typeface="Arial" panose="020B0604020202020204" pitchFamily="34" charset="0"/>
              <a:buChar char="•"/>
            </a:pPr>
            <a:r>
              <a:rPr lang="zh-CN" altLang="en-US" dirty="0" smtClean="0">
                <a:solidFill>
                  <a:srgbClr val="FFFFFF"/>
                </a:solidFill>
                <a:latin typeface="Calibri" panose="020F0502020204030204" pitchFamily="34" charset="0"/>
                <a:ea typeface="黑体" panose="02010609060101010101" pitchFamily="49" charset="-122"/>
              </a:rPr>
              <a:t>若</a:t>
            </a:r>
            <a:r>
              <a:rPr lang="en-US" altLang="zh-CN" dirty="0">
                <a:solidFill>
                  <a:srgbClr val="FFFFFF"/>
                </a:solidFill>
                <a:latin typeface="Calibri" panose="020F0502020204030204" pitchFamily="34" charset="0"/>
                <a:ea typeface="黑体" panose="02010609060101010101" pitchFamily="49" charset="-122"/>
              </a:rPr>
              <a:t>ARP </a:t>
            </a:r>
            <a:r>
              <a:rPr lang="en-US" altLang="zh-CN" dirty="0" smtClean="0">
                <a:solidFill>
                  <a:srgbClr val="FFFFFF"/>
                </a:solidFill>
                <a:latin typeface="Calibri" panose="020F0502020204030204" pitchFamily="34" charset="0"/>
                <a:ea typeface="黑体" panose="02010609060101010101" pitchFamily="49" charset="-122"/>
              </a:rPr>
              <a:t>cache</a:t>
            </a:r>
            <a:r>
              <a:rPr lang="zh-CN" altLang="en-US" dirty="0" smtClean="0">
                <a:solidFill>
                  <a:srgbClr val="FFFFFF"/>
                </a:solidFill>
                <a:latin typeface="Calibri" panose="020F0502020204030204" pitchFamily="34" charset="0"/>
                <a:ea typeface="黑体" panose="02010609060101010101" pitchFamily="49" charset="-122"/>
              </a:rPr>
              <a:t>中有该条目，则更新内容</a:t>
            </a:r>
            <a:r>
              <a:rPr lang="en-US" altLang="zh-CN" dirty="0" smtClean="0">
                <a:solidFill>
                  <a:srgbClr val="FFFFFF"/>
                </a:solidFill>
                <a:latin typeface="Calibri" panose="020F0502020204030204" pitchFamily="34" charset="0"/>
                <a:ea typeface="黑体" panose="02010609060101010101" pitchFamily="49" charset="-122"/>
              </a:rPr>
              <a:t>: 209.0.0.5 </a:t>
            </a:r>
            <a:r>
              <a:rPr lang="zh-CN" altLang="en-US" dirty="0" smtClean="0">
                <a:solidFill>
                  <a:srgbClr val="FFFFFF"/>
                </a:solidFill>
                <a:latin typeface="Calibri" panose="020F0502020204030204" pitchFamily="34" charset="0"/>
                <a:ea typeface="黑体" panose="02010609060101010101" pitchFamily="49" charset="-122"/>
                <a:sym typeface="Wingdings 3" panose="05040102010807070707" pitchFamily="18" charset="2"/>
              </a:rPr>
              <a:t> </a:t>
            </a:r>
            <a:r>
              <a:rPr lang="en-US" altLang="zh-CN" dirty="0" smtClean="0">
                <a:solidFill>
                  <a:srgbClr val="FFFFFF"/>
                </a:solidFill>
                <a:latin typeface="Calibri" panose="020F0502020204030204" pitchFamily="34" charset="0"/>
                <a:ea typeface="黑体" panose="02010609060101010101" pitchFamily="49" charset="-122"/>
              </a:rPr>
              <a:t>00-00-C0-15-AD-18</a:t>
            </a:r>
            <a:r>
              <a:rPr lang="zh-CN" altLang="en-US" dirty="0">
                <a:solidFill>
                  <a:srgbClr val="FFFFFF"/>
                </a:solidFill>
                <a:latin typeface="Calibri" panose="020F0502020204030204" pitchFamily="34" charset="0"/>
                <a:ea typeface="黑体" panose="02010609060101010101" pitchFamily="49" charset="-122"/>
              </a:rPr>
              <a:t>，</a:t>
            </a:r>
            <a:r>
              <a:rPr lang="zh-CN" altLang="en-US" dirty="0" smtClean="0">
                <a:solidFill>
                  <a:srgbClr val="FFFFFF"/>
                </a:solidFill>
                <a:latin typeface="Calibri" panose="020F0502020204030204" pitchFamily="34" charset="0"/>
                <a:ea typeface="黑体" panose="02010609060101010101" pitchFamily="49" charset="-122"/>
              </a:rPr>
              <a:t>或生命期</a:t>
            </a:r>
            <a:endParaRPr lang="en-US" altLang="zh-CN" dirty="0" smtClean="0">
              <a:solidFill>
                <a:srgbClr val="FFFFFF"/>
              </a:solidFill>
              <a:latin typeface="Calibri" panose="020F0502020204030204" pitchFamily="34" charset="0"/>
              <a:ea typeface="黑体" panose="02010609060101010101" pitchFamily="49" charset="-122"/>
            </a:endParaRPr>
          </a:p>
          <a:p>
            <a:pPr marL="285750" indent="-285750">
              <a:lnSpc>
                <a:spcPct val="150000"/>
              </a:lnSpc>
              <a:buFont typeface="Arial" panose="020B0604020202020204" pitchFamily="34" charset="0"/>
              <a:buChar char="•"/>
            </a:pPr>
            <a:r>
              <a:rPr lang="zh-CN" altLang="en-US" dirty="0" smtClean="0">
                <a:solidFill>
                  <a:srgbClr val="FFFFFF"/>
                </a:solidFill>
                <a:latin typeface="Calibri" panose="020F0502020204030204" pitchFamily="34" charset="0"/>
                <a:ea typeface="黑体" panose="02010609060101010101" pitchFamily="49" charset="-122"/>
              </a:rPr>
              <a:t>若无，则忽略该</a:t>
            </a:r>
            <a:r>
              <a:rPr lang="en-US" altLang="zh-CN" dirty="0" smtClean="0">
                <a:solidFill>
                  <a:srgbClr val="FFFFFF"/>
                </a:solidFill>
                <a:latin typeface="Calibri" panose="020F0502020204030204" pitchFamily="34" charset="0"/>
                <a:ea typeface="黑体" panose="02010609060101010101" pitchFamily="49" charset="-122"/>
              </a:rPr>
              <a:t>ARP</a:t>
            </a:r>
            <a:r>
              <a:rPr lang="zh-CN" altLang="en-US" dirty="0" smtClean="0">
                <a:solidFill>
                  <a:srgbClr val="FFFFFF"/>
                </a:solidFill>
                <a:latin typeface="Calibri" panose="020F0502020204030204" pitchFamily="34" charset="0"/>
                <a:ea typeface="黑体" panose="02010609060101010101" pitchFamily="49" charset="-122"/>
              </a:rPr>
              <a:t>请求消息</a:t>
            </a:r>
            <a:endParaRPr lang="en-US" altLang="zh-CN" dirty="0" smtClean="0">
              <a:solidFill>
                <a:srgbClr val="FFFFFF"/>
              </a:solidFill>
              <a:latin typeface="Calibri" panose="020F0502020204030204" pitchFamily="34" charset="0"/>
              <a:ea typeface="黑体" panose="02010609060101010101" pitchFamily="49" charset="-122"/>
            </a:endParaRPr>
          </a:p>
        </p:txBody>
      </p:sp>
      <p:sp>
        <p:nvSpPr>
          <p:cNvPr id="52" name="圆角矩形标注 51"/>
          <p:cNvSpPr/>
          <p:nvPr/>
        </p:nvSpPr>
        <p:spPr>
          <a:xfrm rot="10800000" flipV="1">
            <a:off x="162838" y="5641131"/>
            <a:ext cx="8523961" cy="964536"/>
          </a:xfrm>
          <a:prstGeom prst="wedgeRoundRectCallout">
            <a:avLst>
              <a:gd name="adj1" fmla="val -41202"/>
              <a:gd name="adj2" fmla="val -133907"/>
              <a:gd name="adj3" fmla="val 16667"/>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285750" indent="-285750">
              <a:lnSpc>
                <a:spcPct val="150000"/>
              </a:lnSpc>
              <a:buFont typeface="Arial" panose="020B0604020202020204" pitchFamily="34" charset="0"/>
              <a:buChar char="•"/>
            </a:pPr>
            <a:r>
              <a:rPr lang="zh-CN" altLang="en-US" dirty="0">
                <a:solidFill>
                  <a:srgbClr val="FFFFFF"/>
                </a:solidFill>
                <a:latin typeface="Calibri" panose="020F0502020204030204" pitchFamily="34" charset="0"/>
                <a:ea typeface="黑体" panose="02010609060101010101" pitchFamily="49" charset="-122"/>
              </a:rPr>
              <a:t>若</a:t>
            </a:r>
            <a:r>
              <a:rPr lang="en-US" altLang="zh-CN" dirty="0">
                <a:solidFill>
                  <a:srgbClr val="FFFFFF"/>
                </a:solidFill>
                <a:latin typeface="Calibri" panose="020F0502020204030204" pitchFamily="34" charset="0"/>
                <a:ea typeface="黑体" panose="02010609060101010101" pitchFamily="49" charset="-122"/>
              </a:rPr>
              <a:t>ARP cache</a:t>
            </a:r>
            <a:r>
              <a:rPr lang="zh-CN" altLang="en-US" dirty="0">
                <a:solidFill>
                  <a:srgbClr val="FFFFFF"/>
                </a:solidFill>
                <a:latin typeface="Calibri" panose="020F0502020204030204" pitchFamily="34" charset="0"/>
                <a:ea typeface="黑体" panose="02010609060101010101" pitchFamily="49" charset="-122"/>
              </a:rPr>
              <a:t>中有该条目，则更新内容</a:t>
            </a:r>
            <a:r>
              <a:rPr lang="en-US" altLang="zh-CN" dirty="0">
                <a:solidFill>
                  <a:srgbClr val="FFFFFF"/>
                </a:solidFill>
                <a:latin typeface="Calibri" panose="020F0502020204030204" pitchFamily="34" charset="0"/>
                <a:ea typeface="黑体" panose="02010609060101010101" pitchFamily="49" charset="-122"/>
              </a:rPr>
              <a:t>: 209.0.0.5 </a:t>
            </a:r>
            <a:r>
              <a:rPr lang="zh-CN" altLang="en-US" dirty="0">
                <a:solidFill>
                  <a:srgbClr val="FFFFFF"/>
                </a:solidFill>
                <a:latin typeface="Calibri" panose="020F0502020204030204" pitchFamily="34" charset="0"/>
                <a:ea typeface="黑体" panose="02010609060101010101" pitchFamily="49" charset="-122"/>
                <a:sym typeface="Wingdings 3" panose="05040102010807070707" pitchFamily="18" charset="2"/>
              </a:rPr>
              <a:t> </a:t>
            </a:r>
            <a:r>
              <a:rPr lang="en-US" altLang="zh-CN" dirty="0">
                <a:solidFill>
                  <a:srgbClr val="FFFFFF"/>
                </a:solidFill>
                <a:latin typeface="Calibri" panose="020F0502020204030204" pitchFamily="34" charset="0"/>
                <a:ea typeface="黑体" panose="02010609060101010101" pitchFamily="49" charset="-122"/>
              </a:rPr>
              <a:t>00-00-C0-15-AD-18</a:t>
            </a:r>
            <a:r>
              <a:rPr lang="zh-CN" altLang="en-US" dirty="0">
                <a:solidFill>
                  <a:srgbClr val="FFFFFF"/>
                </a:solidFill>
                <a:latin typeface="Calibri" panose="020F0502020204030204" pitchFamily="34" charset="0"/>
                <a:ea typeface="黑体" panose="02010609060101010101" pitchFamily="49" charset="-122"/>
              </a:rPr>
              <a:t>，或生命期</a:t>
            </a:r>
            <a:endParaRPr lang="en-US" altLang="zh-CN" dirty="0">
              <a:solidFill>
                <a:srgbClr val="FFFFFF"/>
              </a:solidFill>
              <a:latin typeface="Calibri" panose="020F0502020204030204" pitchFamily="34" charset="0"/>
              <a:ea typeface="黑体" panose="02010609060101010101" pitchFamily="49" charset="-122"/>
            </a:endParaRPr>
          </a:p>
          <a:p>
            <a:pPr marL="285750" indent="-285750">
              <a:lnSpc>
                <a:spcPct val="150000"/>
              </a:lnSpc>
              <a:buFont typeface="Arial" panose="020B0604020202020204" pitchFamily="34" charset="0"/>
              <a:buChar char="•"/>
            </a:pPr>
            <a:r>
              <a:rPr lang="zh-CN" altLang="en-US" dirty="0">
                <a:solidFill>
                  <a:srgbClr val="FFFFFF"/>
                </a:solidFill>
                <a:latin typeface="Calibri" panose="020F0502020204030204" pitchFamily="34" charset="0"/>
                <a:ea typeface="黑体" panose="02010609060101010101" pitchFamily="49" charset="-122"/>
              </a:rPr>
              <a:t>若无，则忽略该</a:t>
            </a:r>
            <a:r>
              <a:rPr lang="en-US" altLang="zh-CN" dirty="0">
                <a:solidFill>
                  <a:srgbClr val="FFFFFF"/>
                </a:solidFill>
                <a:latin typeface="Calibri" panose="020F0502020204030204" pitchFamily="34" charset="0"/>
                <a:ea typeface="黑体" panose="02010609060101010101" pitchFamily="49" charset="-122"/>
              </a:rPr>
              <a:t>ARP</a:t>
            </a:r>
            <a:r>
              <a:rPr lang="zh-CN" altLang="en-US" dirty="0">
                <a:solidFill>
                  <a:srgbClr val="FFFFFF"/>
                </a:solidFill>
                <a:latin typeface="Calibri" panose="020F0502020204030204" pitchFamily="34" charset="0"/>
                <a:ea typeface="黑体" panose="02010609060101010101" pitchFamily="49" charset="-122"/>
              </a:rPr>
              <a:t>请求消息</a:t>
            </a:r>
            <a:endParaRPr lang="en-US" altLang="zh-CN" dirty="0">
              <a:solidFill>
                <a:srgbClr val="FFFFFF"/>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37479209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7">
                                            <p:txEl>
                                              <p:pRg st="0" end="0"/>
                                            </p:txEl>
                                          </p:spTgt>
                                        </p:tgtEl>
                                        <p:attrNameLst>
                                          <p:attrName>style.visibility</p:attrName>
                                        </p:attrNameLst>
                                      </p:cBhvr>
                                      <p:to>
                                        <p:strVal val="visible"/>
                                      </p:to>
                                    </p:set>
                                    <p:animEffect transition="in" filter="dissolve">
                                      <p:cBhvr>
                                        <p:cTn id="12" dur="500"/>
                                        <p:tgtEl>
                                          <p:spTgt spid="3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dissolve">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wipe(down)">
                                      <p:cBhvr>
                                        <p:cTn id="22" dur="5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64" presetClass="path" presetSubtype="0" accel="50000" decel="50000" fill="hold" grpId="1" nodeType="clickEffect">
                                  <p:stCondLst>
                                    <p:cond delay="0"/>
                                  </p:stCondLst>
                                  <p:childTnLst>
                                    <p:animMotion origin="layout" path="M 0 -4.81481E-6 L 0 -0.1081 " pathEditMode="relative" rAng="0" ptsTypes="AA">
                                      <p:cBhvr>
                                        <p:cTn id="26" dur="2000" fill="hold"/>
                                        <p:tgtEl>
                                          <p:spTgt spid="46"/>
                                        </p:tgtEl>
                                        <p:attrNameLst>
                                          <p:attrName>ppt_x</p:attrName>
                                          <p:attrName>ppt_y</p:attrName>
                                        </p:attrNameLst>
                                      </p:cBhvr>
                                      <p:rCtr x="0" y="-5417"/>
                                    </p:animMotion>
                                  </p:childTnLst>
                                </p:cTn>
                              </p:par>
                            </p:childTnLst>
                          </p:cTn>
                        </p:par>
                        <p:par>
                          <p:cTn id="27" fill="hold">
                            <p:stCondLst>
                              <p:cond delay="2000"/>
                            </p:stCondLst>
                            <p:childTnLst>
                              <p:par>
                                <p:cTn id="28" presetID="1" presetClass="entr" presetSubtype="0" fill="hold" grpId="0" nodeType="afterEffect">
                                  <p:stCondLst>
                                    <p:cond delay="0"/>
                                  </p:stCondLst>
                                  <p:childTnLst>
                                    <p:set>
                                      <p:cBhvr>
                                        <p:cTn id="29" dur="1" fill="hold">
                                          <p:stCondLst>
                                            <p:cond delay="0"/>
                                          </p:stCondLst>
                                        </p:cTn>
                                        <p:tgtEl>
                                          <p:spTgt spid="4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48"/>
                                        </p:tgtEl>
                                      </p:cBhvr>
                                    </p:animEffect>
                                    <p:set>
                                      <p:cBhvr>
                                        <p:cTn id="34" dur="1" fill="hold">
                                          <p:stCondLst>
                                            <p:cond delay="499"/>
                                          </p:stCondLst>
                                        </p:cTn>
                                        <p:tgtEl>
                                          <p:spTgt spid="48"/>
                                        </p:tgtEl>
                                        <p:attrNameLst>
                                          <p:attrName>style.visibility</p:attrName>
                                        </p:attrNameLst>
                                      </p:cBhvr>
                                      <p:to>
                                        <p:strVal val="hidden"/>
                                      </p:to>
                                    </p:set>
                                  </p:childTnLst>
                                </p:cTn>
                              </p:par>
                              <p:par>
                                <p:cTn id="35" presetID="35" presetClass="path" presetSubtype="0" accel="50000" decel="50000" fill="hold" grpId="3" nodeType="withEffect">
                                  <p:stCondLst>
                                    <p:cond delay="0"/>
                                  </p:stCondLst>
                                  <p:childTnLst>
                                    <p:animMotion origin="layout" path="M 0 -0.11157 L -0.1408 -0.11157 " pathEditMode="relative" rAng="0" ptsTypes="AA">
                                      <p:cBhvr>
                                        <p:cTn id="36" dur="2000" fill="hold"/>
                                        <p:tgtEl>
                                          <p:spTgt spid="46"/>
                                        </p:tgtEl>
                                        <p:attrNameLst>
                                          <p:attrName>ppt_x</p:attrName>
                                          <p:attrName>ppt_y</p:attrName>
                                        </p:attrNameLst>
                                      </p:cBhvr>
                                      <p:rCtr x="-7049" y="0"/>
                                    </p:animMotion>
                                  </p:childTnLst>
                                </p:cTn>
                              </p:par>
                              <p:par>
                                <p:cTn id="37" presetID="63" presetClass="path" presetSubtype="0" accel="50000" decel="50000" fill="hold" grpId="1" nodeType="withEffect">
                                  <p:stCondLst>
                                    <p:cond delay="0"/>
                                  </p:stCondLst>
                                  <p:childTnLst>
                                    <p:animMotion origin="layout" path="M 3.61111E-6 0 L 0.2243 0 " pathEditMode="relative" rAng="0" ptsTypes="AA">
                                      <p:cBhvr>
                                        <p:cTn id="38" dur="2000" fill="hold"/>
                                        <p:tgtEl>
                                          <p:spTgt spid="40"/>
                                        </p:tgtEl>
                                        <p:attrNameLst>
                                          <p:attrName>ppt_x</p:attrName>
                                          <p:attrName>ppt_y</p:attrName>
                                        </p:attrNameLst>
                                      </p:cBhvr>
                                      <p:rCtr x="11215" y="0"/>
                                    </p:animMotion>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up)">
                                      <p:cBhvr>
                                        <p:cTn id="43" dur="500"/>
                                        <p:tgtEl>
                                          <p:spTgt spid="49"/>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up)">
                                      <p:cBhvr>
                                        <p:cTn id="46" dur="500"/>
                                        <p:tgtEl>
                                          <p:spTgt spid="50"/>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2" nodeType="clickEffect">
                                  <p:stCondLst>
                                    <p:cond delay="0"/>
                                  </p:stCondLst>
                                  <p:childTnLst>
                                    <p:set>
                                      <p:cBhvr>
                                        <p:cTn id="50" dur="1" fill="hold">
                                          <p:stCondLst>
                                            <p:cond delay="0"/>
                                          </p:stCondLst>
                                        </p:cTn>
                                        <p:tgtEl>
                                          <p:spTgt spid="46"/>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49"/>
                                        </p:tgtEl>
                                      </p:cBhvr>
                                    </p:animEffect>
                                    <p:set>
                                      <p:cBhvr>
                                        <p:cTn id="53" dur="1" fill="hold">
                                          <p:stCondLst>
                                            <p:cond delay="499"/>
                                          </p:stCondLst>
                                        </p:cTn>
                                        <p:tgtEl>
                                          <p:spTgt spid="49"/>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50"/>
                                        </p:tgtEl>
                                      </p:cBhvr>
                                    </p:animEffect>
                                    <p:set>
                                      <p:cBhvr>
                                        <p:cTn id="56" dur="1" fill="hold">
                                          <p:stCondLst>
                                            <p:cond delay="499"/>
                                          </p:stCondLst>
                                        </p:cTn>
                                        <p:tgtEl>
                                          <p:spTgt spid="50"/>
                                        </p:tgtEl>
                                        <p:attrNameLst>
                                          <p:attrName>style.visibility</p:attrName>
                                        </p:attrNameLst>
                                      </p:cBhvr>
                                      <p:to>
                                        <p:strVal val="hidden"/>
                                      </p:to>
                                    </p:set>
                                  </p:childTnLst>
                                </p:cTn>
                              </p:par>
                            </p:childTnLst>
                          </p:cTn>
                        </p:par>
                        <p:par>
                          <p:cTn id="57" fill="hold">
                            <p:stCondLst>
                              <p:cond delay="500"/>
                            </p:stCondLst>
                            <p:childTnLst>
                              <p:par>
                                <p:cTn id="58" presetID="63" presetClass="path" presetSubtype="0" accel="50000" decel="50000" fill="hold" grpId="2" nodeType="afterEffect">
                                  <p:stCondLst>
                                    <p:cond delay="0"/>
                                  </p:stCondLst>
                                  <p:childTnLst>
                                    <p:animMotion origin="layout" path="M 0.2243 0 L 0.41232 0 " pathEditMode="relative" rAng="0" ptsTypes="AA">
                                      <p:cBhvr>
                                        <p:cTn id="59" dur="2000" fill="hold"/>
                                        <p:tgtEl>
                                          <p:spTgt spid="40"/>
                                        </p:tgtEl>
                                        <p:attrNameLst>
                                          <p:attrName>ppt_x</p:attrName>
                                          <p:attrName>ppt_y</p:attrName>
                                        </p:attrNameLst>
                                      </p:cBhvr>
                                      <p:rCtr x="9462" y="0"/>
                                    </p:animMotion>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51"/>
                                        </p:tgtEl>
                                        <p:attrNameLst>
                                          <p:attrName>style.visibility</p:attrName>
                                        </p:attrNameLst>
                                      </p:cBhvr>
                                      <p:to>
                                        <p:strVal val="visible"/>
                                      </p:to>
                                    </p:set>
                                    <p:animEffect transition="in" filter="wipe(up)">
                                      <p:cBhvr>
                                        <p:cTn id="64" dur="500"/>
                                        <p:tgtEl>
                                          <p:spTgt spid="51"/>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1" nodeType="clickEffect">
                                  <p:stCondLst>
                                    <p:cond delay="0"/>
                                  </p:stCondLst>
                                  <p:childTnLst>
                                    <p:animEffect transition="out" filter="fade">
                                      <p:cBhvr>
                                        <p:cTn id="68" dur="500"/>
                                        <p:tgtEl>
                                          <p:spTgt spid="51"/>
                                        </p:tgtEl>
                                      </p:cBhvr>
                                    </p:animEffect>
                                    <p:set>
                                      <p:cBhvr>
                                        <p:cTn id="69" dur="1" fill="hold">
                                          <p:stCondLst>
                                            <p:cond delay="499"/>
                                          </p:stCondLst>
                                        </p:cTn>
                                        <p:tgtEl>
                                          <p:spTgt spid="51"/>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63" presetClass="path" presetSubtype="0" accel="50000" decel="50000" fill="hold" grpId="3" nodeType="clickEffect">
                                  <p:stCondLst>
                                    <p:cond delay="0"/>
                                  </p:stCondLst>
                                  <p:childTnLst>
                                    <p:animMotion origin="layout" path="M 0.41232 0 L 0.63576 0 " pathEditMode="relative" rAng="0" ptsTypes="AA">
                                      <p:cBhvr>
                                        <p:cTn id="73" dur="2000" fill="hold"/>
                                        <p:tgtEl>
                                          <p:spTgt spid="40"/>
                                        </p:tgtEl>
                                        <p:attrNameLst>
                                          <p:attrName>ppt_x</p:attrName>
                                          <p:attrName>ppt_y</p:attrName>
                                        </p:attrNameLst>
                                      </p:cBhvr>
                                      <p:rCtr x="11163" y="0"/>
                                    </p:animMotion>
                                  </p:childTnLst>
                                </p:cTn>
                              </p:par>
                            </p:childTnLst>
                          </p:cTn>
                        </p:par>
                        <p:par>
                          <p:cTn id="74" fill="hold">
                            <p:stCondLst>
                              <p:cond delay="2000"/>
                            </p:stCondLst>
                            <p:childTnLst>
                              <p:par>
                                <p:cTn id="75" presetID="22" presetClass="entr" presetSubtype="1" fill="hold" grpId="0" nodeType="afterEffect">
                                  <p:stCondLst>
                                    <p:cond delay="0"/>
                                  </p:stCondLst>
                                  <p:childTnLst>
                                    <p:set>
                                      <p:cBhvr>
                                        <p:cTn id="76" dur="1" fill="hold">
                                          <p:stCondLst>
                                            <p:cond delay="0"/>
                                          </p:stCondLst>
                                        </p:cTn>
                                        <p:tgtEl>
                                          <p:spTgt spid="52"/>
                                        </p:tgtEl>
                                        <p:attrNameLst>
                                          <p:attrName>style.visibility</p:attrName>
                                        </p:attrNameLst>
                                      </p:cBhvr>
                                      <p:to>
                                        <p:strVal val="visible"/>
                                      </p:to>
                                    </p:set>
                                    <p:animEffect transition="in" filter="wipe(up)">
                                      <p:cBhvr>
                                        <p:cTn id="77" dur="500"/>
                                        <p:tgtEl>
                                          <p:spTgt spid="52"/>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grpId="1" nodeType="clickEffect">
                                  <p:stCondLst>
                                    <p:cond delay="0"/>
                                  </p:stCondLst>
                                  <p:childTnLst>
                                    <p:animEffect transition="out" filter="fade">
                                      <p:cBhvr>
                                        <p:cTn id="81" dur="500"/>
                                        <p:tgtEl>
                                          <p:spTgt spid="52"/>
                                        </p:tgtEl>
                                      </p:cBhvr>
                                    </p:animEffect>
                                    <p:set>
                                      <p:cBhvr>
                                        <p:cTn id="82" dur="1" fill="hold">
                                          <p:stCondLst>
                                            <p:cond delay="499"/>
                                          </p:stCondLst>
                                        </p:cTn>
                                        <p:tgtEl>
                                          <p:spTgt spid="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0" grpId="2" animBg="1"/>
      <p:bldP spid="40" grpId="3" animBg="1"/>
      <p:bldP spid="46" grpId="0" animBg="1"/>
      <p:bldP spid="46" grpId="1" animBg="1"/>
      <p:bldP spid="46" grpId="2" animBg="1"/>
      <p:bldP spid="46" grpId="3" animBg="1"/>
      <p:bldP spid="48" grpId="0" animBg="1"/>
      <p:bldP spid="48" grpId="1" animBg="1"/>
      <p:bldP spid="50" grpId="0" animBg="1"/>
      <p:bldP spid="50" grpId="1" animBg="1"/>
      <p:bldP spid="51" grpId="0" animBg="1"/>
      <p:bldP spid="51" grpId="1" animBg="1"/>
      <p:bldP spid="49" grpId="0" animBg="1"/>
      <p:bldP spid="49" grpId="1" animBg="1"/>
      <p:bldP spid="52" grpId="0" animBg="1"/>
      <p:bldP spid="52" grpId="1" animBg="1"/>
    </p:bldLst>
  </p:timing>
  <p:extLst mod="1"/>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地址解析协议 </a:t>
            </a:r>
            <a:r>
              <a:rPr lang="en-US" altLang="zh-CN" sz="2800" dirty="0"/>
              <a:t>(Address Resolution Protocol, ARP)</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18</a:t>
            </a:fld>
            <a:endParaRPr lang="zh-CN" altLang="en-US" dirty="0"/>
          </a:p>
        </p:txBody>
      </p:sp>
      <p:sp>
        <p:nvSpPr>
          <p:cNvPr id="5" name="文本框 4"/>
          <p:cNvSpPr txBox="1">
            <a:spLocks noChangeArrowheads="1"/>
          </p:cNvSpPr>
          <p:nvPr/>
        </p:nvSpPr>
        <p:spPr bwMode="auto">
          <a:xfrm>
            <a:off x="6217920" y="87868"/>
            <a:ext cx="25734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4.1.4   </a:t>
            </a:r>
            <a:r>
              <a:rPr lang="zh-CN" altLang="en-US" sz="1800" dirty="0" smtClean="0">
                <a:solidFill>
                  <a:schemeClr val="bg2">
                    <a:lumMod val="75000"/>
                  </a:schemeClr>
                </a:solidFill>
                <a:latin typeface="Calibri" panose="020F0502020204030204" pitchFamily="34" charset="0"/>
                <a:ea typeface="黑体" panose="02010609060101010101" pitchFamily="49" charset="-122"/>
              </a:rPr>
              <a:t>地址解析协议</a:t>
            </a:r>
            <a:r>
              <a:rPr lang="en-US" altLang="zh-CN" sz="1800" dirty="0" smtClean="0">
                <a:solidFill>
                  <a:schemeClr val="bg2">
                    <a:lumMod val="75000"/>
                  </a:schemeClr>
                </a:solidFill>
                <a:latin typeface="Calibri" panose="020F0502020204030204" pitchFamily="34" charset="0"/>
                <a:ea typeface="黑体" panose="02010609060101010101" pitchFamily="49" charset="-122"/>
              </a:rPr>
              <a:t>ARP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grpSp>
        <p:nvGrpSpPr>
          <p:cNvPr id="38" name="组合 37"/>
          <p:cNvGrpSpPr/>
          <p:nvPr/>
        </p:nvGrpSpPr>
        <p:grpSpPr>
          <a:xfrm>
            <a:off x="162839" y="2694432"/>
            <a:ext cx="8523962" cy="3295649"/>
            <a:chOff x="162839" y="2694432"/>
            <a:chExt cx="8523962" cy="3295649"/>
          </a:xfrm>
        </p:grpSpPr>
        <p:sp>
          <p:nvSpPr>
            <p:cNvPr id="7" name="圆角矩形 6"/>
            <p:cNvSpPr/>
            <p:nvPr/>
          </p:nvSpPr>
          <p:spPr>
            <a:xfrm>
              <a:off x="162839" y="2694432"/>
              <a:ext cx="8523962" cy="3295649"/>
            </a:xfrm>
            <a:prstGeom prst="roundRect">
              <a:avLst>
                <a:gd name="adj" fmla="val 6211"/>
              </a:avLst>
            </a:prstGeom>
            <a:solidFill>
              <a:srgbClr val="F3F3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nvGrpSpPr>
            <p:cNvPr id="6" name="组合 5"/>
            <p:cNvGrpSpPr/>
            <p:nvPr/>
          </p:nvGrpSpPr>
          <p:grpSpPr>
            <a:xfrm>
              <a:off x="335117" y="3958908"/>
              <a:ext cx="8175153" cy="1548139"/>
              <a:chOff x="335117" y="3958908"/>
              <a:chExt cx="8175153" cy="1548139"/>
            </a:xfrm>
          </p:grpSpPr>
          <p:sp>
            <p:nvSpPr>
              <p:cNvPr id="8" name="Line 7"/>
              <p:cNvSpPr>
                <a:spLocks noChangeShapeType="1"/>
              </p:cNvSpPr>
              <p:nvPr/>
            </p:nvSpPr>
            <p:spPr bwMode="auto">
              <a:xfrm rot="5400000">
                <a:off x="1898332" y="4262121"/>
                <a:ext cx="587375"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smtClean="0">
                  <a:solidFill>
                    <a:srgbClr val="000000"/>
                  </a:solidFill>
                  <a:latin typeface="Calibri" panose="020F0502020204030204" pitchFamily="34" charset="0"/>
                  <a:ea typeface="华文楷体" panose="02010600040101010101" pitchFamily="2" charset="-122"/>
                </a:endParaRPr>
              </a:p>
            </p:txBody>
          </p:sp>
          <p:sp>
            <p:nvSpPr>
              <p:cNvPr id="9" name="Line 8"/>
              <p:cNvSpPr>
                <a:spLocks noChangeShapeType="1"/>
              </p:cNvSpPr>
              <p:nvPr/>
            </p:nvSpPr>
            <p:spPr bwMode="auto">
              <a:xfrm rot="5400000">
                <a:off x="3913664" y="4253389"/>
                <a:ext cx="588962"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smtClean="0">
                  <a:solidFill>
                    <a:srgbClr val="000000"/>
                  </a:solidFill>
                  <a:latin typeface="Calibri" panose="020F0502020204030204" pitchFamily="34" charset="0"/>
                  <a:ea typeface="华文楷体" panose="02010600040101010101" pitchFamily="2" charset="-122"/>
                </a:endParaRPr>
              </a:p>
            </p:txBody>
          </p:sp>
          <p:sp>
            <p:nvSpPr>
              <p:cNvPr id="10" name="Line 9"/>
              <p:cNvSpPr>
                <a:spLocks noChangeShapeType="1"/>
              </p:cNvSpPr>
              <p:nvPr/>
            </p:nvSpPr>
            <p:spPr bwMode="auto">
              <a:xfrm rot="5400000">
                <a:off x="5646420" y="4262121"/>
                <a:ext cx="587375"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smtClean="0">
                  <a:solidFill>
                    <a:srgbClr val="000000"/>
                  </a:solidFill>
                  <a:latin typeface="Calibri" panose="020F0502020204030204" pitchFamily="34" charset="0"/>
                  <a:ea typeface="华文楷体" panose="02010600040101010101" pitchFamily="2" charset="-122"/>
                </a:endParaRPr>
              </a:p>
            </p:txBody>
          </p:sp>
          <p:sp>
            <p:nvSpPr>
              <p:cNvPr id="11" name="Line 10"/>
              <p:cNvSpPr>
                <a:spLocks noChangeShapeType="1"/>
              </p:cNvSpPr>
              <p:nvPr/>
            </p:nvSpPr>
            <p:spPr bwMode="auto">
              <a:xfrm rot="5400000">
                <a:off x="7689532" y="4262121"/>
                <a:ext cx="587375"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smtClean="0">
                  <a:solidFill>
                    <a:srgbClr val="000000"/>
                  </a:solidFill>
                  <a:latin typeface="Calibri" panose="020F0502020204030204" pitchFamily="34" charset="0"/>
                  <a:ea typeface="华文楷体" panose="02010600040101010101" pitchFamily="2" charset="-122"/>
                </a:endParaRPr>
              </a:p>
            </p:txBody>
          </p:sp>
          <p:sp>
            <p:nvSpPr>
              <p:cNvPr id="12" name="Line 11"/>
              <p:cNvSpPr>
                <a:spLocks noChangeShapeType="1"/>
              </p:cNvSpPr>
              <p:nvPr/>
            </p:nvSpPr>
            <p:spPr bwMode="auto">
              <a:xfrm rot="5400000">
                <a:off x="590232" y="4262121"/>
                <a:ext cx="587375"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smtClean="0">
                  <a:solidFill>
                    <a:srgbClr val="000000"/>
                  </a:solidFill>
                  <a:latin typeface="Calibri" panose="020F0502020204030204" pitchFamily="34" charset="0"/>
                  <a:ea typeface="华文楷体" panose="02010600040101010101" pitchFamily="2" charset="-122"/>
                </a:endParaRPr>
              </a:p>
            </p:txBody>
          </p:sp>
          <p:sp>
            <p:nvSpPr>
              <p:cNvPr id="17" name="Line 16"/>
              <p:cNvSpPr>
                <a:spLocks noChangeShapeType="1"/>
              </p:cNvSpPr>
              <p:nvPr/>
            </p:nvSpPr>
            <p:spPr bwMode="auto">
              <a:xfrm>
                <a:off x="335117" y="3968946"/>
                <a:ext cx="8175153" cy="1965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smtClean="0">
                  <a:solidFill>
                    <a:srgbClr val="000000"/>
                  </a:solidFill>
                  <a:latin typeface="Calibri" panose="020F0502020204030204" pitchFamily="34" charset="0"/>
                  <a:ea typeface="华文楷体" panose="02010600040101010101" pitchFamily="2" charset="-122"/>
                </a:endParaRPr>
              </a:p>
            </p:txBody>
          </p:sp>
          <p:sp>
            <p:nvSpPr>
              <p:cNvPr id="18" name="Text Box 17"/>
              <p:cNvSpPr txBox="1">
                <a:spLocks noChangeArrowheads="1"/>
              </p:cNvSpPr>
              <p:nvPr/>
            </p:nvSpPr>
            <p:spPr bwMode="auto">
              <a:xfrm>
                <a:off x="1651153" y="4700360"/>
                <a:ext cx="3337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dirty="0" smtClean="0">
                    <a:latin typeface="Calibri" panose="020F0502020204030204" pitchFamily="34" charset="0"/>
                    <a:ea typeface="华文楷体" panose="02010600040101010101" pitchFamily="2" charset="-122"/>
                  </a:rPr>
                  <a:t>A</a:t>
                </a:r>
              </a:p>
            </p:txBody>
          </p:sp>
          <p:sp>
            <p:nvSpPr>
              <p:cNvPr id="19" name="Text Box 18"/>
              <p:cNvSpPr txBox="1">
                <a:spLocks noChangeArrowheads="1"/>
              </p:cNvSpPr>
              <p:nvPr/>
            </p:nvSpPr>
            <p:spPr bwMode="auto">
              <a:xfrm>
                <a:off x="3681094" y="4715791"/>
                <a:ext cx="309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dirty="0" smtClean="0">
                    <a:latin typeface="Calibri" panose="020F0502020204030204" pitchFamily="34" charset="0"/>
                    <a:ea typeface="华文楷体" panose="02010600040101010101" pitchFamily="2" charset="-122"/>
                  </a:rPr>
                  <a:t>Y</a:t>
                </a:r>
              </a:p>
            </p:txBody>
          </p:sp>
          <p:sp>
            <p:nvSpPr>
              <p:cNvPr id="21" name="Text Box 19"/>
              <p:cNvSpPr txBox="1">
                <a:spLocks noChangeArrowheads="1"/>
              </p:cNvSpPr>
              <p:nvPr/>
            </p:nvSpPr>
            <p:spPr bwMode="auto">
              <a:xfrm>
                <a:off x="1003428" y="4666933"/>
                <a:ext cx="3177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dirty="0" smtClean="0">
                    <a:latin typeface="Calibri" panose="020F0502020204030204" pitchFamily="34" charset="0"/>
                    <a:ea typeface="华文楷体" panose="02010600040101010101" pitchFamily="2" charset="-122"/>
                  </a:rPr>
                  <a:t>X</a:t>
                </a:r>
              </a:p>
            </p:txBody>
          </p:sp>
          <p:sp>
            <p:nvSpPr>
              <p:cNvPr id="22" name="Text Box 20"/>
              <p:cNvSpPr txBox="1">
                <a:spLocks noChangeArrowheads="1"/>
              </p:cNvSpPr>
              <p:nvPr/>
            </p:nvSpPr>
            <p:spPr bwMode="auto">
              <a:xfrm>
                <a:off x="5405037" y="4666933"/>
                <a:ext cx="3241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dirty="0" smtClean="0">
                    <a:latin typeface="Calibri" panose="020F0502020204030204" pitchFamily="34" charset="0"/>
                    <a:ea typeface="华文楷体" panose="02010600040101010101" pitchFamily="2" charset="-122"/>
                  </a:rPr>
                  <a:t>B</a:t>
                </a:r>
              </a:p>
            </p:txBody>
          </p:sp>
          <p:sp>
            <p:nvSpPr>
              <p:cNvPr id="23" name="Text Box 21"/>
              <p:cNvSpPr txBox="1">
                <a:spLocks noChangeArrowheads="1"/>
              </p:cNvSpPr>
              <p:nvPr/>
            </p:nvSpPr>
            <p:spPr bwMode="auto">
              <a:xfrm>
                <a:off x="7420493" y="4700359"/>
                <a:ext cx="3048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dirty="0" smtClean="0">
                    <a:latin typeface="Calibri" panose="020F0502020204030204" pitchFamily="34" charset="0"/>
                    <a:ea typeface="华文楷体" panose="02010600040101010101" pitchFamily="2" charset="-122"/>
                  </a:rPr>
                  <a:t>Z</a:t>
                </a:r>
              </a:p>
            </p:txBody>
          </p:sp>
          <p:sp>
            <p:nvSpPr>
              <p:cNvPr id="24" name="Text Box 55"/>
              <p:cNvSpPr txBox="1">
                <a:spLocks noChangeArrowheads="1"/>
              </p:cNvSpPr>
              <p:nvPr/>
            </p:nvSpPr>
            <p:spPr bwMode="auto">
              <a:xfrm>
                <a:off x="2333569" y="4626849"/>
                <a:ext cx="11560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dirty="0" smtClean="0">
                    <a:solidFill>
                      <a:schemeClr val="accent5">
                        <a:lumMod val="50000"/>
                      </a:schemeClr>
                    </a:solidFill>
                    <a:latin typeface="Calibri" panose="020F0502020204030204" pitchFamily="34" charset="0"/>
                    <a:ea typeface="华文楷体" panose="02010600040101010101" pitchFamily="2" charset="-122"/>
                  </a:rPr>
                  <a:t>209.0.0.5</a:t>
                </a:r>
              </a:p>
            </p:txBody>
          </p:sp>
          <p:sp>
            <p:nvSpPr>
              <p:cNvPr id="25" name="Text Box 56"/>
              <p:cNvSpPr txBox="1">
                <a:spLocks noChangeArrowheads="1"/>
              </p:cNvSpPr>
              <p:nvPr/>
            </p:nvSpPr>
            <p:spPr bwMode="auto">
              <a:xfrm>
                <a:off x="6102351" y="4514436"/>
                <a:ext cx="11560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dirty="0" smtClean="0">
                    <a:solidFill>
                      <a:schemeClr val="accent5">
                        <a:lumMod val="50000"/>
                      </a:schemeClr>
                    </a:solidFill>
                    <a:latin typeface="Calibri" panose="020F0502020204030204" pitchFamily="34" charset="0"/>
                    <a:ea typeface="华文楷体" panose="02010600040101010101" pitchFamily="2" charset="-122"/>
                  </a:rPr>
                  <a:t>209.0.0.6</a:t>
                </a:r>
              </a:p>
            </p:txBody>
          </p:sp>
          <p:sp>
            <p:nvSpPr>
              <p:cNvPr id="26" name="Text Box 57"/>
              <p:cNvSpPr txBox="1">
                <a:spLocks noChangeArrowheads="1"/>
              </p:cNvSpPr>
              <p:nvPr/>
            </p:nvSpPr>
            <p:spPr bwMode="auto">
              <a:xfrm>
                <a:off x="1276743" y="5106937"/>
                <a:ext cx="21884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dirty="0" smtClean="0">
                    <a:solidFill>
                      <a:schemeClr val="accent5">
                        <a:lumMod val="50000"/>
                      </a:schemeClr>
                    </a:solidFill>
                    <a:latin typeface="Calibri" panose="020F0502020204030204" pitchFamily="34" charset="0"/>
                    <a:ea typeface="华文楷体" panose="02010600040101010101" pitchFamily="2" charset="-122"/>
                  </a:rPr>
                  <a:t>00-00-C0-15-AD-18</a:t>
                </a:r>
              </a:p>
            </p:txBody>
          </p:sp>
          <p:pic>
            <p:nvPicPr>
              <p:cNvPr id="32"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6592" y="4547870"/>
                <a:ext cx="648224" cy="516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9971" y="4542117"/>
                <a:ext cx="648224" cy="516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59107" y="4514436"/>
                <a:ext cx="648224" cy="516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4033" y="4514436"/>
                <a:ext cx="648224" cy="516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9745" y="4514436"/>
                <a:ext cx="648224" cy="516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7" name="内容占位符 2"/>
          <p:cNvSpPr>
            <a:spLocks noGrp="1"/>
          </p:cNvSpPr>
          <p:nvPr>
            <p:ph idx="1"/>
          </p:nvPr>
        </p:nvSpPr>
        <p:spPr>
          <a:xfrm>
            <a:off x="457199" y="1444978"/>
            <a:ext cx="8370711" cy="774781"/>
          </a:xfrm>
        </p:spPr>
        <p:txBody>
          <a:bodyPr/>
          <a:lstStyle/>
          <a:p>
            <a:r>
              <a:rPr lang="zh-CN" altLang="en-US" dirty="0" smtClean="0"/>
              <a:t>结点</a:t>
            </a:r>
            <a:r>
              <a:rPr lang="en-US" altLang="zh-CN" dirty="0" smtClean="0"/>
              <a:t>B</a:t>
            </a:r>
            <a:r>
              <a:rPr lang="zh-CN" altLang="en-US" dirty="0" smtClean="0"/>
              <a:t>单播回复</a:t>
            </a:r>
            <a:r>
              <a:rPr lang="en-US" altLang="zh-CN" dirty="0" smtClean="0"/>
              <a:t>ARP</a:t>
            </a:r>
            <a:r>
              <a:rPr lang="zh-CN" altLang="en-US" dirty="0" smtClean="0"/>
              <a:t>应答分组</a:t>
            </a:r>
            <a:endParaRPr lang="en-US" altLang="zh-CN" dirty="0"/>
          </a:p>
        </p:txBody>
      </p:sp>
      <p:sp>
        <p:nvSpPr>
          <p:cNvPr id="40" name="Rectangle 86"/>
          <p:cNvSpPr>
            <a:spLocks noChangeArrowheads="1"/>
          </p:cNvSpPr>
          <p:nvPr/>
        </p:nvSpPr>
        <p:spPr bwMode="auto">
          <a:xfrm>
            <a:off x="5392357" y="4502208"/>
            <a:ext cx="1143000" cy="533400"/>
          </a:xfrm>
          <a:prstGeom prst="rect">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algn="ctr" eaLnBrk="1" hangingPunct="1"/>
            <a:r>
              <a:rPr lang="en-US" altLang="zh-CN" sz="1600" b="0" dirty="0" smtClean="0">
                <a:solidFill>
                  <a:srgbClr val="333399"/>
                </a:solidFill>
                <a:latin typeface="Calibri" panose="020F0502020204030204" pitchFamily="34" charset="0"/>
                <a:ea typeface="华文楷体" panose="02010600040101010101" pitchFamily="2" charset="-122"/>
              </a:rPr>
              <a:t>ARP</a:t>
            </a:r>
            <a:r>
              <a:rPr lang="zh-CN" altLang="en-US" sz="1600" b="0" dirty="0" smtClean="0">
                <a:solidFill>
                  <a:srgbClr val="333399"/>
                </a:solidFill>
                <a:latin typeface="Calibri" panose="020F0502020204030204" pitchFamily="34" charset="0"/>
                <a:ea typeface="华文楷体" panose="02010600040101010101" pitchFamily="2" charset="-122"/>
              </a:rPr>
              <a:t>应答</a:t>
            </a:r>
            <a:endParaRPr lang="en-US" altLang="zh-CN" sz="1600" b="0" baseline="-25000" dirty="0">
              <a:solidFill>
                <a:srgbClr val="333399"/>
              </a:solidFill>
              <a:latin typeface="Calibri" panose="020F0502020204030204" pitchFamily="34" charset="0"/>
              <a:ea typeface="华文楷体" panose="02010600040101010101" pitchFamily="2" charset="-122"/>
            </a:endParaRPr>
          </a:p>
        </p:txBody>
      </p:sp>
      <p:sp>
        <p:nvSpPr>
          <p:cNvPr id="39" name="Text Box 57"/>
          <p:cNvSpPr txBox="1">
            <a:spLocks noChangeArrowheads="1"/>
          </p:cNvSpPr>
          <p:nvPr/>
        </p:nvSpPr>
        <p:spPr bwMode="auto">
          <a:xfrm>
            <a:off x="4981772" y="5105045"/>
            <a:ext cx="21884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dirty="0">
                <a:solidFill>
                  <a:schemeClr val="accent5">
                    <a:lumMod val="50000"/>
                  </a:schemeClr>
                </a:solidFill>
                <a:latin typeface="Calibri" panose="020F0502020204030204" pitchFamily="34" charset="0"/>
                <a:ea typeface="华文楷体" panose="02010600040101010101" pitchFamily="2" charset="-122"/>
              </a:rPr>
              <a:t>08-00-2B-00-EE-0A</a:t>
            </a:r>
          </a:p>
        </p:txBody>
      </p:sp>
      <p:sp>
        <p:nvSpPr>
          <p:cNvPr id="41" name="圆角矩形标注 40"/>
          <p:cNvSpPr/>
          <p:nvPr/>
        </p:nvSpPr>
        <p:spPr>
          <a:xfrm>
            <a:off x="3489655" y="1470114"/>
            <a:ext cx="5218946" cy="986981"/>
          </a:xfrm>
          <a:prstGeom prst="wedgeRoundRectCallout">
            <a:avLst>
              <a:gd name="adj1" fmla="val 3048"/>
              <a:gd name="adj2" fmla="val 263399"/>
              <a:gd name="adj3" fmla="val 16667"/>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285750" indent="-285750">
              <a:lnSpc>
                <a:spcPct val="150000"/>
              </a:lnSpc>
              <a:buFont typeface="Arial" panose="020B0604020202020204" pitchFamily="34" charset="0"/>
              <a:buChar char="•"/>
            </a:pPr>
            <a:r>
              <a:rPr lang="zh-CN" altLang="es-ES" dirty="0">
                <a:solidFill>
                  <a:srgbClr val="FFFFFF"/>
                </a:solidFill>
                <a:latin typeface="Calibri" panose="020F0502020204030204" pitchFamily="34" charset="0"/>
                <a:ea typeface="黑体" panose="02010609060101010101" pitchFamily="49" charset="-122"/>
              </a:rPr>
              <a:t>我是 </a:t>
            </a:r>
            <a:r>
              <a:rPr lang="es-ES" altLang="zh-CN" dirty="0" smtClean="0">
                <a:solidFill>
                  <a:srgbClr val="FFFFFF"/>
                </a:solidFill>
                <a:latin typeface="Calibri" panose="020F0502020204030204" pitchFamily="34" charset="0"/>
                <a:ea typeface="黑体" panose="02010609060101010101" pitchFamily="49" charset="-122"/>
              </a:rPr>
              <a:t>209.0.0.6</a:t>
            </a:r>
            <a:r>
              <a:rPr lang="zh-CN" altLang="en-US" dirty="0" smtClean="0">
                <a:solidFill>
                  <a:srgbClr val="FFFFFF"/>
                </a:solidFill>
                <a:latin typeface="Calibri" panose="020F0502020204030204" pitchFamily="34" charset="0"/>
                <a:ea typeface="黑体" panose="02010609060101010101" pitchFamily="49" charset="-122"/>
              </a:rPr>
              <a:t>，</a:t>
            </a:r>
            <a:r>
              <a:rPr lang="zh-CN" altLang="es-ES" dirty="0" smtClean="0">
                <a:solidFill>
                  <a:srgbClr val="FFFFFF"/>
                </a:solidFill>
                <a:latin typeface="Calibri" panose="020F0502020204030204" pitchFamily="34" charset="0"/>
                <a:ea typeface="黑体" panose="02010609060101010101" pitchFamily="49" charset="-122"/>
              </a:rPr>
              <a:t>硬件</a:t>
            </a:r>
            <a:r>
              <a:rPr lang="zh-CN" altLang="es-ES" dirty="0">
                <a:solidFill>
                  <a:srgbClr val="FFFFFF"/>
                </a:solidFill>
                <a:latin typeface="Calibri" panose="020F0502020204030204" pitchFamily="34" charset="0"/>
                <a:ea typeface="黑体" panose="02010609060101010101" pitchFamily="49" charset="-122"/>
              </a:rPr>
              <a:t>地址是 </a:t>
            </a:r>
            <a:r>
              <a:rPr lang="es-ES" altLang="zh-CN" dirty="0">
                <a:solidFill>
                  <a:srgbClr val="FFFFFF"/>
                </a:solidFill>
                <a:latin typeface="Calibri" panose="020F0502020204030204" pitchFamily="34" charset="0"/>
                <a:ea typeface="黑体" panose="02010609060101010101" pitchFamily="49" charset="-122"/>
              </a:rPr>
              <a:t>08-00-2B-00-EE-0A</a:t>
            </a:r>
          </a:p>
        </p:txBody>
      </p:sp>
      <p:sp>
        <p:nvSpPr>
          <p:cNvPr id="42" name="圆角矩形标注 41"/>
          <p:cNvSpPr/>
          <p:nvPr/>
        </p:nvSpPr>
        <p:spPr>
          <a:xfrm rot="10800000" flipV="1">
            <a:off x="1003428" y="6003983"/>
            <a:ext cx="6867684" cy="777816"/>
          </a:xfrm>
          <a:prstGeom prst="wedgeRoundRectCallout">
            <a:avLst>
              <a:gd name="adj1" fmla="val 31764"/>
              <a:gd name="adj2" fmla="val -175736"/>
              <a:gd name="adj3" fmla="val 16667"/>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lIns="180000" rtlCol="0" anchor="ctr" anchorCtr="0"/>
          <a:lstStyle/>
          <a:p>
            <a:pPr marL="285750" indent="-285750">
              <a:lnSpc>
                <a:spcPct val="150000"/>
              </a:lnSpc>
              <a:buFont typeface="Arial" panose="020B0604020202020204" pitchFamily="34" charset="0"/>
              <a:buChar char="•"/>
            </a:pPr>
            <a:r>
              <a:rPr lang="zh-CN" altLang="en-US" dirty="0" smtClean="0">
                <a:solidFill>
                  <a:srgbClr val="FFFFFF"/>
                </a:solidFill>
                <a:latin typeface="Calibri" panose="020F0502020204030204" pitchFamily="34" charset="0"/>
                <a:ea typeface="黑体" panose="02010609060101010101" pitchFamily="49" charset="-122"/>
              </a:rPr>
              <a:t>添加</a:t>
            </a:r>
            <a:r>
              <a:rPr lang="en-US" altLang="zh-CN" dirty="0" smtClean="0">
                <a:solidFill>
                  <a:srgbClr val="FFFFFF"/>
                </a:solidFill>
                <a:latin typeface="Calibri" panose="020F0502020204030204" pitchFamily="34" charset="0"/>
                <a:ea typeface="黑体" panose="02010609060101010101" pitchFamily="49" charset="-122"/>
              </a:rPr>
              <a:t>ARP cache</a:t>
            </a:r>
            <a:r>
              <a:rPr lang="zh-CN" altLang="en-US" dirty="0" smtClean="0">
                <a:solidFill>
                  <a:srgbClr val="FFFFFF"/>
                </a:solidFill>
                <a:latin typeface="Calibri" panose="020F0502020204030204" pitchFamily="34" charset="0"/>
                <a:ea typeface="黑体" panose="02010609060101010101" pitchFamily="49" charset="-122"/>
              </a:rPr>
              <a:t>条目： </a:t>
            </a:r>
            <a:r>
              <a:rPr lang="en-US" altLang="zh-CN" dirty="0">
                <a:solidFill>
                  <a:srgbClr val="FFFFFF"/>
                </a:solidFill>
                <a:latin typeface="Calibri" panose="020F0502020204030204" pitchFamily="34" charset="0"/>
                <a:ea typeface="黑体" panose="02010609060101010101" pitchFamily="49" charset="-122"/>
              </a:rPr>
              <a:t>209.0.0.6 </a:t>
            </a:r>
            <a:r>
              <a:rPr lang="zh-CN" altLang="en-US" dirty="0">
                <a:solidFill>
                  <a:srgbClr val="FFFFFF"/>
                </a:solidFill>
                <a:latin typeface="Calibri" panose="020F0502020204030204" pitchFamily="34" charset="0"/>
                <a:ea typeface="黑体" panose="02010609060101010101" pitchFamily="49" charset="-122"/>
                <a:sym typeface="Wingdings 3" panose="05040102010807070707" pitchFamily="18" charset="2"/>
              </a:rPr>
              <a:t> </a:t>
            </a:r>
            <a:r>
              <a:rPr lang="en-US" altLang="zh-CN" dirty="0" smtClean="0">
                <a:solidFill>
                  <a:srgbClr val="FFFFFF"/>
                </a:solidFill>
                <a:latin typeface="Calibri" panose="020F0502020204030204" pitchFamily="34" charset="0"/>
                <a:ea typeface="黑体" panose="02010609060101010101" pitchFamily="49" charset="-122"/>
              </a:rPr>
              <a:t>08-00-2B-00-EE-0A</a:t>
            </a:r>
            <a:endParaRPr lang="en-US" altLang="zh-CN" dirty="0">
              <a:solidFill>
                <a:srgbClr val="FFFFFF"/>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32942378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dissolve">
                                      <p:cBhvr>
                                        <p:cTn id="7" dur="500"/>
                                        <p:tgtEl>
                                          <p:spTgt spid="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2"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dissolve">
                                      <p:cBhvr>
                                        <p:cTn id="12" dur="500"/>
                                        <p:tgtEl>
                                          <p:spTgt spid="40"/>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wipe(down)">
                                      <p:cBhvr>
                                        <p:cTn id="16" dur="500"/>
                                        <p:tgtEl>
                                          <p:spTgt spid="41"/>
                                        </p:tgtEl>
                                      </p:cBhvr>
                                    </p:animEffect>
                                  </p:childTnLst>
                                </p:cTn>
                              </p:par>
                            </p:childTnLst>
                          </p:cTn>
                        </p:par>
                      </p:childTnLst>
                    </p:cTn>
                  </p:par>
                  <p:par>
                    <p:cTn id="17" fill="hold">
                      <p:stCondLst>
                        <p:cond delay="indefinite"/>
                      </p:stCondLst>
                      <p:childTnLst>
                        <p:par>
                          <p:cTn id="18" fill="hold">
                            <p:stCondLst>
                              <p:cond delay="0"/>
                            </p:stCondLst>
                            <p:childTnLst>
                              <p:par>
                                <p:cTn id="19" presetID="64" presetClass="path" presetSubtype="0" accel="50000" decel="50000" fill="hold" grpId="0" nodeType="clickEffect">
                                  <p:stCondLst>
                                    <p:cond delay="0"/>
                                  </p:stCondLst>
                                  <p:childTnLst>
                                    <p:animMotion origin="layout" path="M 3.05556E-6 -3.7037E-7 L 3.05556E-6 -0.11806 " pathEditMode="relative" rAng="0" ptsTypes="AA">
                                      <p:cBhvr>
                                        <p:cTn id="20" dur="2000" fill="hold"/>
                                        <p:tgtEl>
                                          <p:spTgt spid="40"/>
                                        </p:tgtEl>
                                        <p:attrNameLst>
                                          <p:attrName>ppt_x</p:attrName>
                                          <p:attrName>ppt_y</p:attrName>
                                        </p:attrNameLst>
                                      </p:cBhvr>
                                      <p:rCtr x="0" y="-5903"/>
                                    </p:animMotion>
                                  </p:childTnLst>
                                </p:cTn>
                              </p:par>
                            </p:childTnLst>
                          </p:cTn>
                        </p:par>
                        <p:par>
                          <p:cTn id="21" fill="hold">
                            <p:stCondLst>
                              <p:cond delay="2000"/>
                            </p:stCondLst>
                            <p:childTnLst>
                              <p:par>
                                <p:cTn id="22" presetID="35" presetClass="path" presetSubtype="0" accel="50000" decel="50000" fill="hold" grpId="1" nodeType="afterEffect">
                                  <p:stCondLst>
                                    <p:cond delay="0"/>
                                  </p:stCondLst>
                                  <p:childTnLst>
                                    <p:animMotion origin="layout" path="M 3.05556E-6 -0.11273 L -0.4125 -0.11273 " pathEditMode="relative" rAng="0" ptsTypes="AA">
                                      <p:cBhvr>
                                        <p:cTn id="23" dur="2000" fill="hold"/>
                                        <p:tgtEl>
                                          <p:spTgt spid="40"/>
                                        </p:tgtEl>
                                        <p:attrNameLst>
                                          <p:attrName>ppt_x</p:attrName>
                                          <p:attrName>ppt_y</p:attrName>
                                        </p:attrNameLst>
                                      </p:cBhvr>
                                      <p:rCtr x="-20625" y="0"/>
                                    </p:animMotion>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wipe(up)">
                                      <p:cBhvr>
                                        <p:cTn id="2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0" grpId="2" animBg="1"/>
      <p:bldP spid="41" grpId="0" animBg="1"/>
      <p:bldP spid="42" grpId="0" animBg="1"/>
    </p:bldLst>
  </p:timing>
  <p:extLst mod="1"/>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应当注意的问题</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19</a:t>
            </a:fld>
            <a:endParaRPr lang="zh-CN" altLang="en-US" dirty="0"/>
          </a:p>
        </p:txBody>
      </p:sp>
      <p:sp>
        <p:nvSpPr>
          <p:cNvPr id="5" name="文本框 4"/>
          <p:cNvSpPr txBox="1">
            <a:spLocks noChangeArrowheads="1"/>
          </p:cNvSpPr>
          <p:nvPr/>
        </p:nvSpPr>
        <p:spPr bwMode="auto">
          <a:xfrm>
            <a:off x="6217920" y="87868"/>
            <a:ext cx="25734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4.1.4   </a:t>
            </a:r>
            <a:r>
              <a:rPr lang="zh-CN" altLang="en-US" sz="1800" dirty="0" smtClean="0">
                <a:solidFill>
                  <a:schemeClr val="bg2">
                    <a:lumMod val="75000"/>
                  </a:schemeClr>
                </a:solidFill>
                <a:latin typeface="Calibri" panose="020F0502020204030204" pitchFamily="34" charset="0"/>
                <a:ea typeface="黑体" panose="02010609060101010101" pitchFamily="49" charset="-122"/>
              </a:rPr>
              <a:t>地址解析协议</a:t>
            </a:r>
            <a:r>
              <a:rPr lang="en-US" altLang="zh-CN" sz="1800" dirty="0" smtClean="0">
                <a:solidFill>
                  <a:schemeClr val="bg2">
                    <a:lumMod val="75000"/>
                  </a:schemeClr>
                </a:solidFill>
                <a:latin typeface="Calibri" panose="020F0502020204030204" pitchFamily="34" charset="0"/>
                <a:ea typeface="黑体" panose="02010609060101010101" pitchFamily="49" charset="-122"/>
              </a:rPr>
              <a:t>ARP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
        <p:nvSpPr>
          <p:cNvPr id="20" name="内容占位符 2"/>
          <p:cNvSpPr>
            <a:spLocks noGrp="1"/>
          </p:cNvSpPr>
          <p:nvPr>
            <p:ph idx="1"/>
          </p:nvPr>
        </p:nvSpPr>
        <p:spPr>
          <a:xfrm>
            <a:off x="457199" y="1444978"/>
            <a:ext cx="8370711" cy="5260621"/>
          </a:xfrm>
        </p:spPr>
        <p:txBody>
          <a:bodyPr/>
          <a:lstStyle/>
          <a:p>
            <a:pPr>
              <a:lnSpc>
                <a:spcPct val="100000"/>
              </a:lnSpc>
            </a:pPr>
            <a:r>
              <a:rPr lang="en-US" altLang="zh-CN" dirty="0"/>
              <a:t>ARP </a:t>
            </a:r>
            <a:r>
              <a:rPr lang="zh-CN" altLang="en-US" dirty="0" smtClean="0"/>
              <a:t>实现同一局域网内结点</a:t>
            </a:r>
            <a:r>
              <a:rPr lang="en-US" altLang="zh-CN" dirty="0" smtClean="0"/>
              <a:t>IP </a:t>
            </a:r>
            <a:r>
              <a:rPr lang="zh-CN" altLang="en-US" dirty="0"/>
              <a:t>地址和硬件地址的</a:t>
            </a:r>
            <a:r>
              <a:rPr lang="zh-CN" altLang="en-US" dirty="0" smtClean="0"/>
              <a:t>映射</a:t>
            </a:r>
            <a:endParaRPr lang="zh-CN" altLang="en-US" dirty="0"/>
          </a:p>
          <a:p>
            <a:pPr lvl="1"/>
            <a:r>
              <a:rPr lang="zh-CN" altLang="en-US" sz="1800" dirty="0" smtClean="0"/>
              <a:t>若目的结点和源结点不在</a:t>
            </a:r>
            <a:r>
              <a:rPr lang="zh-CN" altLang="en-US" sz="1800" dirty="0"/>
              <a:t>同</a:t>
            </a:r>
            <a:r>
              <a:rPr lang="zh-CN" altLang="en-US" sz="1800" dirty="0" smtClean="0"/>
              <a:t>一局域网内</a:t>
            </a:r>
            <a:endParaRPr lang="en-US" altLang="zh-CN" sz="1800" dirty="0" smtClean="0"/>
          </a:p>
          <a:p>
            <a:pPr marL="1044000" lvl="2"/>
            <a:r>
              <a:rPr lang="zh-CN" altLang="en-US" dirty="0" smtClean="0"/>
              <a:t>通过 </a:t>
            </a:r>
            <a:r>
              <a:rPr lang="en-US" altLang="zh-CN" dirty="0"/>
              <a:t>ARP </a:t>
            </a:r>
            <a:r>
              <a:rPr lang="zh-CN" altLang="en-US" dirty="0" smtClean="0"/>
              <a:t>找到本局域网内某路由器</a:t>
            </a:r>
            <a:r>
              <a:rPr lang="zh-CN" altLang="en-US" dirty="0"/>
              <a:t>的硬件地址</a:t>
            </a:r>
            <a:r>
              <a:rPr lang="zh-CN" altLang="en-US" dirty="0" smtClean="0"/>
              <a:t>，把</a:t>
            </a:r>
            <a:r>
              <a:rPr lang="zh-CN" altLang="en-US" dirty="0"/>
              <a:t>分组发送</a:t>
            </a:r>
            <a:r>
              <a:rPr lang="zh-CN" altLang="en-US" dirty="0" smtClean="0"/>
              <a:t>给该路由器，该路由器</a:t>
            </a:r>
            <a:r>
              <a:rPr lang="zh-CN" altLang="en-US" dirty="0"/>
              <a:t>把分组转发给下一个</a:t>
            </a:r>
            <a:r>
              <a:rPr lang="zh-CN" altLang="en-US" dirty="0" smtClean="0"/>
              <a:t>网络</a:t>
            </a:r>
            <a:endParaRPr lang="en-US" altLang="zh-CN" dirty="0" smtClean="0"/>
          </a:p>
          <a:p>
            <a:pPr>
              <a:lnSpc>
                <a:spcPct val="100000"/>
              </a:lnSpc>
              <a:spcBef>
                <a:spcPts val="1800"/>
              </a:spcBef>
            </a:pPr>
            <a:r>
              <a:rPr lang="en-US" altLang="zh-CN" dirty="0" smtClean="0"/>
              <a:t>IP</a:t>
            </a:r>
            <a:r>
              <a:rPr lang="zh-CN" altLang="en-US" dirty="0"/>
              <a:t>地址到硬件地址的</a:t>
            </a:r>
            <a:r>
              <a:rPr lang="zh-CN" altLang="en-US" dirty="0" smtClean="0"/>
              <a:t>解析自动进行</a:t>
            </a:r>
            <a:endParaRPr lang="en-US" altLang="zh-CN" dirty="0" smtClean="0"/>
          </a:p>
          <a:p>
            <a:pPr lvl="1"/>
            <a:r>
              <a:rPr lang="zh-CN" altLang="en-US" sz="1800" dirty="0" smtClean="0"/>
              <a:t>主机用户感知不到地址</a:t>
            </a:r>
            <a:r>
              <a:rPr lang="zh-CN" altLang="en-US" sz="1800" dirty="0"/>
              <a:t>解析</a:t>
            </a:r>
            <a:r>
              <a:rPr lang="zh-CN" altLang="en-US" sz="1800" dirty="0" smtClean="0"/>
              <a:t>过程</a:t>
            </a:r>
            <a:endParaRPr lang="en-US" altLang="zh-CN" sz="1800" dirty="0" smtClean="0"/>
          </a:p>
          <a:p>
            <a:pPr>
              <a:lnSpc>
                <a:spcPct val="100000"/>
              </a:lnSpc>
              <a:spcBef>
                <a:spcPts val="1800"/>
              </a:spcBef>
            </a:pPr>
            <a:r>
              <a:rPr lang="en-US" altLang="zh-CN" dirty="0"/>
              <a:t>APR</a:t>
            </a:r>
            <a:r>
              <a:rPr lang="zh-CN" altLang="en-US" dirty="0"/>
              <a:t>缓存中的条目有生命期</a:t>
            </a:r>
            <a:endParaRPr lang="en-US" altLang="zh-CN" dirty="0"/>
          </a:p>
          <a:p>
            <a:pPr lvl="1"/>
            <a:r>
              <a:rPr lang="zh-CN" altLang="en-US" sz="1800" dirty="0"/>
              <a:t>超时会被删除，一般每</a:t>
            </a:r>
            <a:r>
              <a:rPr lang="en-US" altLang="zh-CN" sz="1800" dirty="0"/>
              <a:t>15</a:t>
            </a:r>
            <a:r>
              <a:rPr lang="zh-CN" altLang="en-US" sz="1800" dirty="0"/>
              <a:t>分钟一</a:t>
            </a:r>
            <a:r>
              <a:rPr lang="zh-CN" altLang="en-US" sz="1800" dirty="0" smtClean="0"/>
              <a:t>次</a:t>
            </a:r>
            <a:endParaRPr lang="en-US" altLang="zh-CN" sz="1800" dirty="0" smtClean="0"/>
          </a:p>
          <a:p>
            <a:pPr>
              <a:lnSpc>
                <a:spcPct val="100000"/>
              </a:lnSpc>
              <a:spcBef>
                <a:spcPts val="1800"/>
              </a:spcBef>
            </a:pPr>
            <a:r>
              <a:rPr lang="en-US" altLang="zh-CN" dirty="0"/>
              <a:t>ARP </a:t>
            </a:r>
            <a:r>
              <a:rPr lang="zh-CN" altLang="en-US" dirty="0"/>
              <a:t>分组不是</a:t>
            </a:r>
            <a:r>
              <a:rPr lang="en-US" altLang="zh-CN" dirty="0"/>
              <a:t>IP </a:t>
            </a:r>
            <a:r>
              <a:rPr lang="zh-CN" altLang="en-US" dirty="0"/>
              <a:t>协议的一部分，不包括</a:t>
            </a:r>
            <a:r>
              <a:rPr lang="en-US" altLang="zh-CN" dirty="0"/>
              <a:t>IP</a:t>
            </a:r>
            <a:r>
              <a:rPr lang="zh-CN" altLang="en-US" dirty="0"/>
              <a:t>头</a:t>
            </a:r>
          </a:p>
          <a:p>
            <a:pPr lvl="1"/>
            <a:r>
              <a:rPr lang="en-US" altLang="zh-CN" sz="1800" dirty="0">
                <a:solidFill>
                  <a:srgbClr val="FF0000"/>
                </a:solidFill>
              </a:rPr>
              <a:t>ARP</a:t>
            </a:r>
            <a:r>
              <a:rPr lang="zh-CN" altLang="en-US" sz="1800" dirty="0">
                <a:solidFill>
                  <a:srgbClr val="FF0000"/>
                </a:solidFill>
              </a:rPr>
              <a:t>分组直接放在</a:t>
            </a:r>
            <a:r>
              <a:rPr lang="zh-CN" altLang="en-US" sz="1800" dirty="0" smtClean="0">
                <a:solidFill>
                  <a:srgbClr val="FF0000"/>
                </a:solidFill>
              </a:rPr>
              <a:t>以太网帧</a:t>
            </a:r>
            <a:r>
              <a:rPr lang="zh-CN" altLang="en-US" sz="1800" dirty="0">
                <a:solidFill>
                  <a:srgbClr val="FF0000"/>
                </a:solidFill>
              </a:rPr>
              <a:t>的数据部分</a:t>
            </a:r>
          </a:p>
          <a:p>
            <a:pPr lvl="1"/>
            <a:r>
              <a:rPr lang="zh-CN" altLang="en-US" sz="1800" dirty="0" smtClean="0"/>
              <a:t>以太网中将</a:t>
            </a:r>
            <a:r>
              <a:rPr lang="en-US" altLang="zh-CN" sz="1800" dirty="0"/>
              <a:t>ARP</a:t>
            </a:r>
            <a:r>
              <a:rPr lang="zh-CN" altLang="en-US" sz="1800" dirty="0"/>
              <a:t>请求和响应分组</a:t>
            </a:r>
            <a:r>
              <a:rPr lang="zh-CN" altLang="en-US" sz="1800" dirty="0" smtClean="0"/>
              <a:t>定义为</a:t>
            </a:r>
            <a:r>
              <a:rPr lang="en-US" altLang="zh-CN" sz="1800" dirty="0" smtClean="0"/>
              <a:t>0x0806 </a:t>
            </a:r>
            <a:r>
              <a:rPr lang="zh-CN" altLang="en-US" sz="1800" dirty="0" smtClean="0"/>
              <a:t>以太类型</a:t>
            </a:r>
          </a:p>
        </p:txBody>
      </p:sp>
      <p:sp>
        <p:nvSpPr>
          <p:cNvPr id="6" name="TextBox 5"/>
          <p:cNvSpPr txBox="1"/>
          <p:nvPr/>
        </p:nvSpPr>
        <p:spPr>
          <a:xfrm>
            <a:off x="1905000" y="6233160"/>
            <a:ext cx="5303520" cy="461665"/>
          </a:xfrm>
          <a:prstGeom prst="rect">
            <a:avLst/>
          </a:prstGeom>
          <a:noFill/>
        </p:spPr>
        <p:txBody>
          <a:bodyPr wrap="square" rtlCol="0">
            <a:spAutoFit/>
          </a:bodyPr>
          <a:lstStyle/>
          <a:p>
            <a:pPr algn="ctr"/>
            <a:r>
              <a:rPr lang="en-US" altLang="zh-CN" sz="2400" b="1" smtClean="0">
                <a:solidFill>
                  <a:schemeClr val="accent5">
                    <a:lumMod val="50000"/>
                  </a:schemeClr>
                </a:solidFill>
              </a:rPr>
              <a:t>IPv6</a:t>
            </a:r>
            <a:r>
              <a:rPr lang="zh-CN" altLang="en-US" sz="2400" b="1" smtClean="0">
                <a:solidFill>
                  <a:schemeClr val="accent5">
                    <a:lumMod val="50000"/>
                  </a:schemeClr>
                </a:solidFill>
              </a:rPr>
              <a:t>中同样功能放在</a:t>
            </a:r>
            <a:r>
              <a:rPr lang="en-US" altLang="zh-CN" sz="2400" b="1" smtClean="0">
                <a:solidFill>
                  <a:schemeClr val="accent5">
                    <a:lumMod val="50000"/>
                  </a:schemeClr>
                </a:solidFill>
              </a:rPr>
              <a:t>IP</a:t>
            </a:r>
            <a:r>
              <a:rPr lang="zh-CN" altLang="en-US" sz="2400" b="1" smtClean="0">
                <a:solidFill>
                  <a:schemeClr val="accent5">
                    <a:lumMod val="50000"/>
                  </a:schemeClr>
                </a:solidFill>
              </a:rPr>
              <a:t>协议中</a:t>
            </a:r>
            <a:endParaRPr lang="zh-CN" altLang="en-US" sz="2400" b="1">
              <a:solidFill>
                <a:schemeClr val="accent5">
                  <a:lumMod val="50000"/>
                </a:schemeClr>
              </a:solidFill>
            </a:endParaRPr>
          </a:p>
        </p:txBody>
      </p:sp>
    </p:spTree>
    <p:custDataLst>
      <p:tags r:id="rId1"/>
    </p:custDataLst>
    <p:extLst>
      <p:ext uri="{BB962C8B-B14F-4D97-AF65-F5344CB8AC3E}">
        <p14:creationId xmlns:p14="http://schemas.microsoft.com/office/powerpoint/2010/main" val="31583285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dissolve">
                                      <p:cBhvr>
                                        <p:cTn id="7" dur="500"/>
                                        <p:tgtEl>
                                          <p:spTgt spid="20">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0">
                                            <p:txEl>
                                              <p:pRg st="1" end="1"/>
                                            </p:txEl>
                                          </p:spTgt>
                                        </p:tgtEl>
                                        <p:attrNameLst>
                                          <p:attrName>style.visibility</p:attrName>
                                        </p:attrNameLst>
                                      </p:cBhvr>
                                      <p:to>
                                        <p:strVal val="visible"/>
                                      </p:to>
                                    </p:set>
                                    <p:animEffect transition="in" filter="dissolve">
                                      <p:cBhvr>
                                        <p:cTn id="10" dur="500"/>
                                        <p:tgtEl>
                                          <p:spTgt spid="20">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0">
                                            <p:txEl>
                                              <p:pRg st="2" end="2"/>
                                            </p:txEl>
                                          </p:spTgt>
                                        </p:tgtEl>
                                        <p:attrNameLst>
                                          <p:attrName>style.visibility</p:attrName>
                                        </p:attrNameLst>
                                      </p:cBhvr>
                                      <p:to>
                                        <p:strVal val="visible"/>
                                      </p:to>
                                    </p:set>
                                    <p:animEffect transition="in" filter="dissolve">
                                      <p:cBhvr>
                                        <p:cTn id="13" dur="500"/>
                                        <p:tgtEl>
                                          <p:spTgt spid="20">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20">
                                            <p:txEl>
                                              <p:pRg st="3" end="3"/>
                                            </p:txEl>
                                          </p:spTgt>
                                        </p:tgtEl>
                                        <p:attrNameLst>
                                          <p:attrName>style.visibility</p:attrName>
                                        </p:attrNameLst>
                                      </p:cBhvr>
                                      <p:to>
                                        <p:strVal val="visible"/>
                                      </p:to>
                                    </p:set>
                                    <p:animEffect transition="in" filter="dissolve">
                                      <p:cBhvr>
                                        <p:cTn id="18" dur="500"/>
                                        <p:tgtEl>
                                          <p:spTgt spid="20">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20">
                                            <p:txEl>
                                              <p:pRg st="4" end="4"/>
                                            </p:txEl>
                                          </p:spTgt>
                                        </p:tgtEl>
                                        <p:attrNameLst>
                                          <p:attrName>style.visibility</p:attrName>
                                        </p:attrNameLst>
                                      </p:cBhvr>
                                      <p:to>
                                        <p:strVal val="visible"/>
                                      </p:to>
                                    </p:set>
                                    <p:animEffect transition="in" filter="dissolve">
                                      <p:cBhvr>
                                        <p:cTn id="21" dur="500"/>
                                        <p:tgtEl>
                                          <p:spTgt spid="20">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20">
                                            <p:txEl>
                                              <p:pRg st="5" end="5"/>
                                            </p:txEl>
                                          </p:spTgt>
                                        </p:tgtEl>
                                        <p:attrNameLst>
                                          <p:attrName>style.visibility</p:attrName>
                                        </p:attrNameLst>
                                      </p:cBhvr>
                                      <p:to>
                                        <p:strVal val="visible"/>
                                      </p:to>
                                    </p:set>
                                    <p:animEffect transition="in" filter="dissolve">
                                      <p:cBhvr>
                                        <p:cTn id="26" dur="500"/>
                                        <p:tgtEl>
                                          <p:spTgt spid="20">
                                            <p:txEl>
                                              <p:pRg st="5" end="5"/>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20">
                                            <p:txEl>
                                              <p:pRg st="6" end="6"/>
                                            </p:txEl>
                                          </p:spTgt>
                                        </p:tgtEl>
                                        <p:attrNameLst>
                                          <p:attrName>style.visibility</p:attrName>
                                        </p:attrNameLst>
                                      </p:cBhvr>
                                      <p:to>
                                        <p:strVal val="visible"/>
                                      </p:to>
                                    </p:set>
                                    <p:animEffect transition="in" filter="dissolve">
                                      <p:cBhvr>
                                        <p:cTn id="29" dur="500"/>
                                        <p:tgtEl>
                                          <p:spTgt spid="20">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20">
                                            <p:txEl>
                                              <p:pRg st="7" end="7"/>
                                            </p:txEl>
                                          </p:spTgt>
                                        </p:tgtEl>
                                        <p:attrNameLst>
                                          <p:attrName>style.visibility</p:attrName>
                                        </p:attrNameLst>
                                      </p:cBhvr>
                                      <p:to>
                                        <p:strVal val="visible"/>
                                      </p:to>
                                    </p:set>
                                    <p:animEffect transition="in" filter="dissolve">
                                      <p:cBhvr>
                                        <p:cTn id="34" dur="500"/>
                                        <p:tgtEl>
                                          <p:spTgt spid="20">
                                            <p:txEl>
                                              <p:pRg st="7" end="7"/>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20">
                                            <p:txEl>
                                              <p:pRg st="8" end="8"/>
                                            </p:txEl>
                                          </p:spTgt>
                                        </p:tgtEl>
                                        <p:attrNameLst>
                                          <p:attrName>style.visibility</p:attrName>
                                        </p:attrNameLst>
                                      </p:cBhvr>
                                      <p:to>
                                        <p:strVal val="visible"/>
                                      </p:to>
                                    </p:set>
                                    <p:animEffect transition="in" filter="dissolve">
                                      <p:cBhvr>
                                        <p:cTn id="37" dur="500"/>
                                        <p:tgtEl>
                                          <p:spTgt spid="20">
                                            <p:txEl>
                                              <p:pRg st="8" end="8"/>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20">
                                            <p:txEl>
                                              <p:pRg st="9" end="9"/>
                                            </p:txEl>
                                          </p:spTgt>
                                        </p:tgtEl>
                                        <p:attrNameLst>
                                          <p:attrName>style.visibility</p:attrName>
                                        </p:attrNameLst>
                                      </p:cBhvr>
                                      <p:to>
                                        <p:strVal val="visible"/>
                                      </p:to>
                                    </p:set>
                                    <p:animEffect transition="in" filter="dissolve">
                                      <p:cBhvr>
                                        <p:cTn id="40" dur="500"/>
                                        <p:tgtEl>
                                          <p:spTgt spid="20">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down)">
                                      <p:cBhvr>
                                        <p:cTn id="4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extLst mod="1"/>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分组在互联网中的传送</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a:t>
            </a:fld>
            <a:endParaRPr lang="zh-CN" altLang="en-US" dirty="0"/>
          </a:p>
        </p:txBody>
      </p:sp>
      <p:grpSp>
        <p:nvGrpSpPr>
          <p:cNvPr id="577" name="组合 576"/>
          <p:cNvGrpSpPr/>
          <p:nvPr/>
        </p:nvGrpSpPr>
        <p:grpSpPr>
          <a:xfrm>
            <a:off x="544931" y="1127166"/>
            <a:ext cx="7675234" cy="5111688"/>
            <a:chOff x="603134" y="1593911"/>
            <a:chExt cx="7675234" cy="5111688"/>
          </a:xfrm>
        </p:grpSpPr>
        <p:sp>
          <p:nvSpPr>
            <p:cNvPr id="290" name="Rectangle 221"/>
            <p:cNvSpPr>
              <a:spLocks noChangeArrowheads="1"/>
            </p:cNvSpPr>
            <p:nvPr/>
          </p:nvSpPr>
          <p:spPr bwMode="auto">
            <a:xfrm>
              <a:off x="1117536" y="1876447"/>
              <a:ext cx="552203" cy="99603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1" name="Rectangle 219"/>
            <p:cNvSpPr>
              <a:spLocks noChangeArrowheads="1"/>
            </p:cNvSpPr>
            <p:nvPr/>
          </p:nvSpPr>
          <p:spPr bwMode="auto">
            <a:xfrm>
              <a:off x="1125757" y="2278768"/>
              <a:ext cx="538501" cy="21092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292" name="Text Box 220"/>
            <p:cNvSpPr txBox="1">
              <a:spLocks noChangeArrowheads="1"/>
            </p:cNvSpPr>
            <p:nvPr/>
          </p:nvSpPr>
          <p:spPr bwMode="auto">
            <a:xfrm>
              <a:off x="1258462" y="1841293"/>
              <a:ext cx="284052"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zh-CN" sz="1400" smtClean="0">
                  <a:solidFill>
                    <a:srgbClr val="3333CC"/>
                  </a:solidFill>
                  <a:latin typeface="Calibri" panose="020F0502020204030204" pitchFamily="34" charset="0"/>
                  <a:ea typeface="华文楷体" panose="02010600040101010101" pitchFamily="2" charset="-122"/>
                </a:rPr>
                <a:t>5</a:t>
              </a:r>
            </a:p>
            <a:p>
              <a:pPr algn="ctr" fontAlgn="base">
                <a:spcBef>
                  <a:spcPct val="0"/>
                </a:spcBef>
                <a:spcAft>
                  <a:spcPct val="0"/>
                </a:spcAft>
              </a:pPr>
              <a:r>
                <a:rPr lang="en-US" altLang="zh-CN" sz="1400" smtClean="0">
                  <a:solidFill>
                    <a:srgbClr val="3333CC"/>
                  </a:solidFill>
                  <a:latin typeface="Calibri" panose="020F0502020204030204" pitchFamily="34" charset="0"/>
                  <a:ea typeface="华文楷体" panose="02010600040101010101" pitchFamily="2" charset="-122"/>
                </a:rPr>
                <a:t>4</a:t>
              </a:r>
            </a:p>
            <a:p>
              <a:pPr algn="ctr" fontAlgn="base">
                <a:spcBef>
                  <a:spcPct val="0"/>
                </a:spcBef>
                <a:spcAft>
                  <a:spcPct val="0"/>
                </a:spcAft>
              </a:pPr>
              <a:r>
                <a:rPr lang="en-US" altLang="zh-CN" sz="1400" smtClean="0">
                  <a:solidFill>
                    <a:srgbClr val="3333CC"/>
                  </a:solidFill>
                  <a:latin typeface="Calibri" panose="020F0502020204030204" pitchFamily="34" charset="0"/>
                  <a:ea typeface="华文楷体" panose="02010600040101010101" pitchFamily="2" charset="-122"/>
                </a:rPr>
                <a:t>3</a:t>
              </a:r>
            </a:p>
            <a:p>
              <a:pPr algn="ctr" fontAlgn="base">
                <a:spcBef>
                  <a:spcPct val="0"/>
                </a:spcBef>
                <a:spcAft>
                  <a:spcPct val="0"/>
                </a:spcAft>
              </a:pPr>
              <a:r>
                <a:rPr lang="en-US" altLang="zh-CN" sz="1400" smtClean="0">
                  <a:solidFill>
                    <a:srgbClr val="3333CC"/>
                  </a:solidFill>
                  <a:latin typeface="Calibri" panose="020F0502020204030204" pitchFamily="34" charset="0"/>
                  <a:ea typeface="华文楷体" panose="02010600040101010101" pitchFamily="2" charset="-122"/>
                </a:rPr>
                <a:t>2</a:t>
              </a:r>
            </a:p>
            <a:p>
              <a:pPr algn="ctr" fontAlgn="base">
                <a:spcBef>
                  <a:spcPct val="0"/>
                </a:spcBef>
                <a:spcAft>
                  <a:spcPct val="0"/>
                </a:spcAft>
              </a:pPr>
              <a:r>
                <a:rPr lang="en-US" altLang="zh-CN" sz="1400" smtClean="0">
                  <a:solidFill>
                    <a:srgbClr val="3333CC"/>
                  </a:solidFill>
                  <a:latin typeface="Calibri" panose="020F0502020204030204" pitchFamily="34" charset="0"/>
                  <a:ea typeface="华文楷体" panose="02010600040101010101" pitchFamily="2" charset="-122"/>
                </a:rPr>
                <a:t>1</a:t>
              </a:r>
            </a:p>
          </p:txBody>
        </p:sp>
        <p:sp>
          <p:nvSpPr>
            <p:cNvPr id="293" name="Line 222"/>
            <p:cNvSpPr>
              <a:spLocks noChangeShapeType="1"/>
            </p:cNvSpPr>
            <p:nvPr/>
          </p:nvSpPr>
          <p:spPr bwMode="auto">
            <a:xfrm>
              <a:off x="1117536" y="2088674"/>
              <a:ext cx="55220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4" name="Line 223"/>
            <p:cNvSpPr>
              <a:spLocks noChangeShapeType="1"/>
            </p:cNvSpPr>
            <p:nvPr/>
          </p:nvSpPr>
          <p:spPr bwMode="auto">
            <a:xfrm>
              <a:off x="1117536" y="2285278"/>
              <a:ext cx="55220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5" name="Line 224"/>
            <p:cNvSpPr>
              <a:spLocks noChangeShapeType="1"/>
            </p:cNvSpPr>
            <p:nvPr/>
          </p:nvSpPr>
          <p:spPr bwMode="auto">
            <a:xfrm>
              <a:off x="1117536" y="2481881"/>
              <a:ext cx="55220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6" name="Line 225"/>
            <p:cNvSpPr>
              <a:spLocks noChangeShapeType="1"/>
            </p:cNvSpPr>
            <p:nvPr/>
          </p:nvSpPr>
          <p:spPr bwMode="auto">
            <a:xfrm>
              <a:off x="1117536" y="2679787"/>
              <a:ext cx="55220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7" name="Freeform 4"/>
            <p:cNvSpPr>
              <a:spLocks/>
            </p:cNvSpPr>
            <p:nvPr/>
          </p:nvSpPr>
          <p:spPr bwMode="auto">
            <a:xfrm>
              <a:off x="7375385" y="3308657"/>
              <a:ext cx="269936" cy="1476478"/>
            </a:xfrm>
            <a:custGeom>
              <a:avLst/>
              <a:gdLst>
                <a:gd name="T0" fmla="*/ 197 w 197"/>
                <a:gd name="T1" fmla="*/ 0 h 1134"/>
                <a:gd name="T2" fmla="*/ 0 w 197"/>
                <a:gd name="T3" fmla="*/ 507 h 1134"/>
                <a:gd name="T4" fmla="*/ 16 w 197"/>
                <a:gd name="T5" fmla="*/ 1134 h 1134"/>
              </a:gdLst>
              <a:ahLst/>
              <a:cxnLst>
                <a:cxn ang="0">
                  <a:pos x="T0" y="T1"/>
                </a:cxn>
                <a:cxn ang="0">
                  <a:pos x="T2" y="T3"/>
                </a:cxn>
                <a:cxn ang="0">
                  <a:pos x="T4" y="T5"/>
                </a:cxn>
              </a:cxnLst>
              <a:rect l="0" t="0" r="r" b="b"/>
              <a:pathLst>
                <a:path w="197" h="1134">
                  <a:moveTo>
                    <a:pt x="197" y="0"/>
                  </a:moveTo>
                  <a:lnTo>
                    <a:pt x="0" y="507"/>
                  </a:lnTo>
                  <a:lnTo>
                    <a:pt x="16" y="1134"/>
                  </a:lnTo>
                </a:path>
              </a:pathLst>
            </a:cu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298" name="Group 5"/>
            <p:cNvGrpSpPr>
              <a:grpSpLocks/>
            </p:cNvGrpSpPr>
            <p:nvPr/>
          </p:nvGrpSpPr>
          <p:grpSpPr bwMode="auto">
            <a:xfrm>
              <a:off x="2796070" y="5536395"/>
              <a:ext cx="552204" cy="1169204"/>
              <a:chOff x="617" y="262"/>
              <a:chExt cx="403" cy="898"/>
            </a:xfrm>
          </p:grpSpPr>
          <p:sp>
            <p:nvSpPr>
              <p:cNvPr id="299" name="Rectangle 6"/>
              <p:cNvSpPr>
                <a:spLocks noChangeArrowheads="1"/>
              </p:cNvSpPr>
              <p:nvPr/>
            </p:nvSpPr>
            <p:spPr bwMode="auto">
              <a:xfrm>
                <a:off x="623" y="598"/>
                <a:ext cx="393" cy="162"/>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00" name="Text Box 7"/>
              <p:cNvSpPr txBox="1">
                <a:spLocks noChangeArrowheads="1"/>
              </p:cNvSpPr>
              <p:nvPr/>
            </p:nvSpPr>
            <p:spPr bwMode="auto">
              <a:xfrm>
                <a:off x="720" y="262"/>
                <a:ext cx="207" cy="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5</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4</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3</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2</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1</a:t>
                </a:r>
              </a:p>
            </p:txBody>
          </p:sp>
          <p:sp>
            <p:nvSpPr>
              <p:cNvPr id="301" name="Rectangle 8"/>
              <p:cNvSpPr>
                <a:spLocks noChangeArrowheads="1"/>
              </p:cNvSpPr>
              <p:nvPr/>
            </p:nvSpPr>
            <p:spPr bwMode="auto">
              <a:xfrm>
                <a:off x="617" y="289"/>
                <a:ext cx="403" cy="76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02" name="Line 9"/>
              <p:cNvSpPr>
                <a:spLocks noChangeShapeType="1"/>
              </p:cNvSpPr>
              <p:nvPr/>
            </p:nvSpPr>
            <p:spPr bwMode="auto">
              <a:xfrm>
                <a:off x="617" y="452"/>
                <a:ext cx="40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03" name="Line 10"/>
              <p:cNvSpPr>
                <a:spLocks noChangeShapeType="1"/>
              </p:cNvSpPr>
              <p:nvPr/>
            </p:nvSpPr>
            <p:spPr bwMode="auto">
              <a:xfrm>
                <a:off x="617" y="603"/>
                <a:ext cx="40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04" name="Line 11"/>
              <p:cNvSpPr>
                <a:spLocks noChangeShapeType="1"/>
              </p:cNvSpPr>
              <p:nvPr/>
            </p:nvSpPr>
            <p:spPr bwMode="auto">
              <a:xfrm>
                <a:off x="617" y="754"/>
                <a:ext cx="40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05" name="Line 12"/>
              <p:cNvSpPr>
                <a:spLocks noChangeShapeType="1"/>
              </p:cNvSpPr>
              <p:nvPr/>
            </p:nvSpPr>
            <p:spPr bwMode="auto">
              <a:xfrm>
                <a:off x="617" y="906"/>
                <a:ext cx="40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306" name="Line 13"/>
            <p:cNvSpPr>
              <a:spLocks noChangeShapeType="1"/>
            </p:cNvSpPr>
            <p:nvPr/>
          </p:nvSpPr>
          <p:spPr bwMode="auto">
            <a:xfrm flipV="1">
              <a:off x="3168773" y="3250067"/>
              <a:ext cx="435048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07" name="Line 14"/>
            <p:cNvSpPr>
              <a:spLocks noChangeShapeType="1"/>
            </p:cNvSpPr>
            <p:nvPr/>
          </p:nvSpPr>
          <p:spPr bwMode="auto">
            <a:xfrm flipV="1">
              <a:off x="3727827" y="4785136"/>
              <a:ext cx="746777" cy="13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08" name="Line 15"/>
            <p:cNvSpPr>
              <a:spLocks noChangeShapeType="1"/>
            </p:cNvSpPr>
            <p:nvPr/>
          </p:nvSpPr>
          <p:spPr bwMode="auto">
            <a:xfrm>
              <a:off x="1242227" y="3250067"/>
              <a:ext cx="0" cy="29555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pic>
          <p:nvPicPr>
            <p:cNvPr id="309" name="Picture 1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9913" y="4667955"/>
              <a:ext cx="449436" cy="23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10" name="Group 17"/>
            <p:cNvGrpSpPr>
              <a:grpSpLocks/>
            </p:cNvGrpSpPr>
            <p:nvPr/>
          </p:nvGrpSpPr>
          <p:grpSpPr bwMode="auto">
            <a:xfrm>
              <a:off x="3604506" y="2954511"/>
              <a:ext cx="1242801" cy="708293"/>
              <a:chOff x="385" y="2795"/>
              <a:chExt cx="1769" cy="816"/>
            </a:xfrm>
          </p:grpSpPr>
          <p:sp>
            <p:nvSpPr>
              <p:cNvPr id="311" name="Oval 18"/>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12" name="Oval 19"/>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13" name="Oval 20"/>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14" name="Oval 21"/>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15" name="Oval 22"/>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16" name="Oval 23"/>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17" name="Oval 24"/>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18" name="Oval 25"/>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19" name="Oval 26"/>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20" name="Oval 27"/>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21" name="Oval 28"/>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22" name="Oval 29"/>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23" name="Oval 30"/>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24" name="Oval 31"/>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25" name="Oval 32"/>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26" name="Oval 33"/>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27" name="Freeform 34"/>
              <p:cNvSpPr>
                <a:spLocks/>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328" name="Text Box 35"/>
            <p:cNvSpPr txBox="1">
              <a:spLocks noChangeArrowheads="1"/>
            </p:cNvSpPr>
            <p:nvPr/>
          </p:nvSpPr>
          <p:spPr bwMode="auto">
            <a:xfrm>
              <a:off x="603134" y="2950605"/>
              <a:ext cx="5437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zh-CN" altLang="en-US" sz="1400" smtClean="0">
                  <a:solidFill>
                    <a:srgbClr val="3333CC"/>
                  </a:solidFill>
                  <a:latin typeface="Calibri" panose="020F0502020204030204" pitchFamily="34" charset="0"/>
                  <a:ea typeface="华文楷体" panose="02010600040101010101" pitchFamily="2" charset="-122"/>
                </a:rPr>
                <a:t>主机</a:t>
              </a:r>
            </a:p>
            <a:p>
              <a:pPr algn="ctr" fontAlgn="base">
                <a:spcBef>
                  <a:spcPct val="0"/>
                </a:spcBef>
                <a:spcAft>
                  <a:spcPct val="0"/>
                </a:spcAft>
              </a:pPr>
              <a:r>
                <a:rPr lang="en-US" altLang="zh-CN" sz="1400" smtClean="0">
                  <a:solidFill>
                    <a:srgbClr val="3333CC"/>
                  </a:solidFill>
                  <a:latin typeface="Calibri" panose="020F0502020204030204" pitchFamily="34" charset="0"/>
                  <a:ea typeface="华文楷体" panose="02010600040101010101" pitchFamily="2" charset="-122"/>
                </a:rPr>
                <a:t>H</a:t>
              </a:r>
              <a:r>
                <a:rPr lang="en-US" altLang="zh-CN" sz="1400" baseline="-25000" smtClean="0">
                  <a:solidFill>
                    <a:srgbClr val="3333CC"/>
                  </a:solidFill>
                  <a:latin typeface="Calibri" panose="020F0502020204030204" pitchFamily="34" charset="0"/>
                  <a:ea typeface="华文楷体" panose="02010600040101010101" pitchFamily="2" charset="-122"/>
                </a:rPr>
                <a:t>1</a:t>
              </a:r>
            </a:p>
          </p:txBody>
        </p:sp>
        <p:pic>
          <p:nvPicPr>
            <p:cNvPr id="329" name="Picture 3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42527" y="3131584"/>
              <a:ext cx="449436" cy="23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30" name="Group 37"/>
            <p:cNvGrpSpPr>
              <a:grpSpLocks/>
            </p:cNvGrpSpPr>
            <p:nvPr/>
          </p:nvGrpSpPr>
          <p:grpSpPr bwMode="auto">
            <a:xfrm>
              <a:off x="5779065" y="2954511"/>
              <a:ext cx="1242800" cy="708293"/>
              <a:chOff x="385" y="2795"/>
              <a:chExt cx="1769" cy="816"/>
            </a:xfrm>
          </p:grpSpPr>
          <p:sp>
            <p:nvSpPr>
              <p:cNvPr id="331" name="Oval 38"/>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32" name="Oval 39"/>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33" name="Oval 40"/>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34" name="Oval 41"/>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35" name="Oval 42"/>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36" name="Oval 43"/>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37" name="Oval 44"/>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38" name="Oval 45"/>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39" name="Oval 46"/>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40" name="Oval 47"/>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41" name="Oval 48"/>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42" name="Oval 49"/>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43" name="Oval 50"/>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44" name="Oval 51"/>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45" name="Oval 52"/>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46" name="Oval 53"/>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47" name="Freeform 54"/>
              <p:cNvSpPr>
                <a:spLocks/>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348" name="Group 55"/>
            <p:cNvGrpSpPr>
              <a:grpSpLocks/>
            </p:cNvGrpSpPr>
            <p:nvPr/>
          </p:nvGrpSpPr>
          <p:grpSpPr bwMode="auto">
            <a:xfrm>
              <a:off x="4411573" y="4312506"/>
              <a:ext cx="359001" cy="414039"/>
              <a:chOff x="4416" y="2717"/>
              <a:chExt cx="404" cy="577"/>
            </a:xfrm>
          </p:grpSpPr>
          <p:sp>
            <p:nvSpPr>
              <p:cNvPr id="349" name="AutoShape 56"/>
              <p:cNvSpPr>
                <a:spLocks noChangeAspect="1" noChangeArrowheads="1" noTextEdit="1"/>
              </p:cNvSpPr>
              <p:nvPr/>
            </p:nvSpPr>
            <p:spPr bwMode="auto">
              <a:xfrm>
                <a:off x="4416" y="2717"/>
                <a:ext cx="40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grpSp>
            <p:nvGrpSpPr>
              <p:cNvPr id="350" name="Group 57"/>
              <p:cNvGrpSpPr>
                <a:grpSpLocks/>
              </p:cNvGrpSpPr>
              <p:nvPr/>
            </p:nvGrpSpPr>
            <p:grpSpPr bwMode="auto">
              <a:xfrm>
                <a:off x="4562" y="3066"/>
                <a:ext cx="13" cy="70"/>
                <a:chOff x="4562" y="3066"/>
                <a:chExt cx="13" cy="70"/>
              </a:xfrm>
            </p:grpSpPr>
            <p:sp>
              <p:nvSpPr>
                <p:cNvPr id="395" name="Rectangle 58"/>
                <p:cNvSpPr>
                  <a:spLocks noChangeArrowheads="1"/>
                </p:cNvSpPr>
                <p:nvPr/>
              </p:nvSpPr>
              <p:spPr bwMode="auto">
                <a:xfrm>
                  <a:off x="4562" y="3067"/>
                  <a:ext cx="13" cy="69"/>
                </a:xfrm>
                <a:prstGeom prst="rect">
                  <a:avLst/>
                </a:prstGeom>
                <a:solidFill>
                  <a:srgbClr val="C0C0C0"/>
                </a:solidFill>
                <a:ln w="3175">
                  <a:solidFill>
                    <a:srgbClr val="000000"/>
                  </a:solidFill>
                  <a:miter lim="800000"/>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96" name="Line 59"/>
                <p:cNvSpPr>
                  <a:spLocks noChangeShapeType="1"/>
                </p:cNvSpPr>
                <p:nvPr/>
              </p:nvSpPr>
              <p:spPr bwMode="auto">
                <a:xfrm>
                  <a:off x="4568" y="3066"/>
                  <a:ext cx="1" cy="6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grpSp>
          <p:sp>
            <p:nvSpPr>
              <p:cNvPr id="351" name="Rectangle 60"/>
              <p:cNvSpPr>
                <a:spLocks noChangeArrowheads="1"/>
              </p:cNvSpPr>
              <p:nvPr/>
            </p:nvSpPr>
            <p:spPr bwMode="auto">
              <a:xfrm>
                <a:off x="4503" y="3022"/>
                <a:ext cx="43" cy="112"/>
              </a:xfrm>
              <a:prstGeom prst="rect">
                <a:avLst/>
              </a:prstGeom>
              <a:solidFill>
                <a:srgbClr val="C0C0C0"/>
              </a:solidFill>
              <a:ln w="3175">
                <a:solidFill>
                  <a:srgbClr val="000000"/>
                </a:solidFill>
                <a:miter lim="800000"/>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52" name="Freeform 61"/>
              <p:cNvSpPr>
                <a:spLocks/>
              </p:cNvSpPr>
              <p:nvPr/>
            </p:nvSpPr>
            <p:spPr bwMode="auto">
              <a:xfrm>
                <a:off x="4663" y="3044"/>
                <a:ext cx="28" cy="24"/>
              </a:xfrm>
              <a:custGeom>
                <a:avLst/>
                <a:gdLst>
                  <a:gd name="T0" fmla="*/ 0 w 113"/>
                  <a:gd name="T1" fmla="*/ 0 h 95"/>
                  <a:gd name="T2" fmla="*/ 0 w 113"/>
                  <a:gd name="T3" fmla="*/ 95 h 95"/>
                  <a:gd name="T4" fmla="*/ 113 w 113"/>
                  <a:gd name="T5" fmla="*/ 95 h 95"/>
                  <a:gd name="T6" fmla="*/ 113 w 113"/>
                  <a:gd name="T7" fmla="*/ 19 h 95"/>
                  <a:gd name="T8" fmla="*/ 0 w 113"/>
                  <a:gd name="T9" fmla="*/ 0 h 95"/>
                </a:gdLst>
                <a:ahLst/>
                <a:cxnLst>
                  <a:cxn ang="0">
                    <a:pos x="T0" y="T1"/>
                  </a:cxn>
                  <a:cxn ang="0">
                    <a:pos x="T2" y="T3"/>
                  </a:cxn>
                  <a:cxn ang="0">
                    <a:pos x="T4" y="T5"/>
                  </a:cxn>
                  <a:cxn ang="0">
                    <a:pos x="T6" y="T7"/>
                  </a:cxn>
                  <a:cxn ang="0">
                    <a:pos x="T8" y="T9"/>
                  </a:cxn>
                </a:cxnLst>
                <a:rect l="0" t="0" r="r" b="b"/>
                <a:pathLst>
                  <a:path w="113" h="95">
                    <a:moveTo>
                      <a:pt x="0" y="0"/>
                    </a:moveTo>
                    <a:lnTo>
                      <a:pt x="0" y="95"/>
                    </a:lnTo>
                    <a:lnTo>
                      <a:pt x="113" y="95"/>
                    </a:lnTo>
                    <a:lnTo>
                      <a:pt x="113" y="19"/>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53" name="Freeform 62"/>
              <p:cNvSpPr>
                <a:spLocks/>
              </p:cNvSpPr>
              <p:nvPr/>
            </p:nvSpPr>
            <p:spPr bwMode="auto">
              <a:xfrm>
                <a:off x="4604" y="3001"/>
                <a:ext cx="19" cy="21"/>
              </a:xfrm>
              <a:custGeom>
                <a:avLst/>
                <a:gdLst>
                  <a:gd name="T0" fmla="*/ 43 w 78"/>
                  <a:gd name="T1" fmla="*/ 0 h 86"/>
                  <a:gd name="T2" fmla="*/ 0 w 78"/>
                  <a:gd name="T3" fmla="*/ 86 h 86"/>
                  <a:gd name="T4" fmla="*/ 57 w 78"/>
                  <a:gd name="T5" fmla="*/ 79 h 86"/>
                  <a:gd name="T6" fmla="*/ 78 w 78"/>
                  <a:gd name="T7" fmla="*/ 22 h 86"/>
                  <a:gd name="T8" fmla="*/ 43 w 78"/>
                  <a:gd name="T9" fmla="*/ 0 h 86"/>
                </a:gdLst>
                <a:ahLst/>
                <a:cxnLst>
                  <a:cxn ang="0">
                    <a:pos x="T0" y="T1"/>
                  </a:cxn>
                  <a:cxn ang="0">
                    <a:pos x="T2" y="T3"/>
                  </a:cxn>
                  <a:cxn ang="0">
                    <a:pos x="T4" y="T5"/>
                  </a:cxn>
                  <a:cxn ang="0">
                    <a:pos x="T6" y="T7"/>
                  </a:cxn>
                  <a:cxn ang="0">
                    <a:pos x="T8" y="T9"/>
                  </a:cxn>
                </a:cxnLst>
                <a:rect l="0" t="0" r="r" b="b"/>
                <a:pathLst>
                  <a:path w="78" h="86">
                    <a:moveTo>
                      <a:pt x="43" y="0"/>
                    </a:moveTo>
                    <a:lnTo>
                      <a:pt x="0" y="86"/>
                    </a:lnTo>
                    <a:lnTo>
                      <a:pt x="57" y="79"/>
                    </a:lnTo>
                    <a:lnTo>
                      <a:pt x="78" y="22"/>
                    </a:lnTo>
                    <a:lnTo>
                      <a:pt x="43" y="0"/>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54" name="Freeform 63"/>
              <p:cNvSpPr>
                <a:spLocks/>
              </p:cNvSpPr>
              <p:nvPr/>
            </p:nvSpPr>
            <p:spPr bwMode="auto">
              <a:xfrm>
                <a:off x="4570" y="3144"/>
                <a:ext cx="90" cy="7"/>
              </a:xfrm>
              <a:custGeom>
                <a:avLst/>
                <a:gdLst>
                  <a:gd name="T0" fmla="*/ 0 w 360"/>
                  <a:gd name="T1" fmla="*/ 0 h 30"/>
                  <a:gd name="T2" fmla="*/ 360 w 360"/>
                  <a:gd name="T3" fmla="*/ 0 h 30"/>
                  <a:gd name="T4" fmla="*/ 360 w 360"/>
                  <a:gd name="T5" fmla="*/ 30 h 30"/>
                  <a:gd name="T6" fmla="*/ 4 w 360"/>
                  <a:gd name="T7" fmla="*/ 30 h 30"/>
                  <a:gd name="T8" fmla="*/ 0 w 360"/>
                  <a:gd name="T9" fmla="*/ 0 h 30"/>
                </a:gdLst>
                <a:ahLst/>
                <a:cxnLst>
                  <a:cxn ang="0">
                    <a:pos x="T0" y="T1"/>
                  </a:cxn>
                  <a:cxn ang="0">
                    <a:pos x="T2" y="T3"/>
                  </a:cxn>
                  <a:cxn ang="0">
                    <a:pos x="T4" y="T5"/>
                  </a:cxn>
                  <a:cxn ang="0">
                    <a:pos x="T6" y="T7"/>
                  </a:cxn>
                  <a:cxn ang="0">
                    <a:pos x="T8" y="T9"/>
                  </a:cxn>
                </a:cxnLst>
                <a:rect l="0" t="0" r="r" b="b"/>
                <a:pathLst>
                  <a:path w="360" h="30">
                    <a:moveTo>
                      <a:pt x="0" y="0"/>
                    </a:moveTo>
                    <a:lnTo>
                      <a:pt x="360" y="0"/>
                    </a:lnTo>
                    <a:lnTo>
                      <a:pt x="360" y="30"/>
                    </a:lnTo>
                    <a:lnTo>
                      <a:pt x="4" y="30"/>
                    </a:lnTo>
                    <a:lnTo>
                      <a:pt x="0" y="0"/>
                    </a:lnTo>
                    <a:close/>
                  </a:path>
                </a:pathLst>
              </a:custGeom>
              <a:solidFill>
                <a:srgbClr val="808080"/>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55" name="Freeform 64"/>
              <p:cNvSpPr>
                <a:spLocks/>
              </p:cNvSpPr>
              <p:nvPr/>
            </p:nvSpPr>
            <p:spPr bwMode="auto">
              <a:xfrm>
                <a:off x="4502" y="2862"/>
                <a:ext cx="37" cy="46"/>
              </a:xfrm>
              <a:custGeom>
                <a:avLst/>
                <a:gdLst>
                  <a:gd name="T0" fmla="*/ 141 w 150"/>
                  <a:gd name="T1" fmla="*/ 0 h 184"/>
                  <a:gd name="T2" fmla="*/ 1 w 150"/>
                  <a:gd name="T3" fmla="*/ 131 h 184"/>
                  <a:gd name="T4" fmla="*/ 0 w 150"/>
                  <a:gd name="T5" fmla="*/ 184 h 184"/>
                  <a:gd name="T6" fmla="*/ 150 w 150"/>
                  <a:gd name="T7" fmla="*/ 60 h 184"/>
                  <a:gd name="T8" fmla="*/ 141 w 150"/>
                  <a:gd name="T9" fmla="*/ 0 h 184"/>
                </a:gdLst>
                <a:ahLst/>
                <a:cxnLst>
                  <a:cxn ang="0">
                    <a:pos x="T0" y="T1"/>
                  </a:cxn>
                  <a:cxn ang="0">
                    <a:pos x="T2" y="T3"/>
                  </a:cxn>
                  <a:cxn ang="0">
                    <a:pos x="T4" y="T5"/>
                  </a:cxn>
                  <a:cxn ang="0">
                    <a:pos x="T6" y="T7"/>
                  </a:cxn>
                  <a:cxn ang="0">
                    <a:pos x="T8" y="T9"/>
                  </a:cxn>
                </a:cxnLst>
                <a:rect l="0" t="0" r="r" b="b"/>
                <a:pathLst>
                  <a:path w="150" h="184">
                    <a:moveTo>
                      <a:pt x="141" y="0"/>
                    </a:moveTo>
                    <a:lnTo>
                      <a:pt x="1" y="131"/>
                    </a:lnTo>
                    <a:lnTo>
                      <a:pt x="0" y="184"/>
                    </a:lnTo>
                    <a:lnTo>
                      <a:pt x="150" y="60"/>
                    </a:lnTo>
                    <a:lnTo>
                      <a:pt x="141" y="0"/>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56" name="Freeform 65"/>
              <p:cNvSpPr>
                <a:spLocks/>
              </p:cNvSpPr>
              <p:nvPr/>
            </p:nvSpPr>
            <p:spPr bwMode="auto">
              <a:xfrm>
                <a:off x="4492" y="2741"/>
                <a:ext cx="57" cy="394"/>
              </a:xfrm>
              <a:custGeom>
                <a:avLst/>
                <a:gdLst>
                  <a:gd name="T0" fmla="*/ 228 w 228"/>
                  <a:gd name="T1" fmla="*/ 0 h 1575"/>
                  <a:gd name="T2" fmla="*/ 0 w 228"/>
                  <a:gd name="T3" fmla="*/ 93 h 1575"/>
                  <a:gd name="T4" fmla="*/ 0 w 228"/>
                  <a:gd name="T5" fmla="*/ 1575 h 1575"/>
                  <a:gd name="T6" fmla="*/ 42 w 228"/>
                  <a:gd name="T7" fmla="*/ 1575 h 1575"/>
                  <a:gd name="T8" fmla="*/ 42 w 228"/>
                  <a:gd name="T9" fmla="*/ 228 h 1575"/>
                  <a:gd name="T10" fmla="*/ 228 w 228"/>
                  <a:gd name="T11" fmla="*/ 150 h 1575"/>
                  <a:gd name="T12" fmla="*/ 228 w 228"/>
                  <a:gd name="T13" fmla="*/ 0 h 1575"/>
                </a:gdLst>
                <a:ahLst/>
                <a:cxnLst>
                  <a:cxn ang="0">
                    <a:pos x="T0" y="T1"/>
                  </a:cxn>
                  <a:cxn ang="0">
                    <a:pos x="T2" y="T3"/>
                  </a:cxn>
                  <a:cxn ang="0">
                    <a:pos x="T4" y="T5"/>
                  </a:cxn>
                  <a:cxn ang="0">
                    <a:pos x="T6" y="T7"/>
                  </a:cxn>
                  <a:cxn ang="0">
                    <a:pos x="T8" y="T9"/>
                  </a:cxn>
                  <a:cxn ang="0">
                    <a:pos x="T10" y="T11"/>
                  </a:cxn>
                  <a:cxn ang="0">
                    <a:pos x="T12" y="T13"/>
                  </a:cxn>
                </a:cxnLst>
                <a:rect l="0" t="0" r="r" b="b"/>
                <a:pathLst>
                  <a:path w="228" h="1575">
                    <a:moveTo>
                      <a:pt x="228" y="0"/>
                    </a:moveTo>
                    <a:lnTo>
                      <a:pt x="0" y="93"/>
                    </a:lnTo>
                    <a:lnTo>
                      <a:pt x="0" y="1575"/>
                    </a:lnTo>
                    <a:lnTo>
                      <a:pt x="42" y="1575"/>
                    </a:lnTo>
                    <a:lnTo>
                      <a:pt x="42" y="228"/>
                    </a:lnTo>
                    <a:lnTo>
                      <a:pt x="228" y="150"/>
                    </a:lnTo>
                    <a:lnTo>
                      <a:pt x="228" y="0"/>
                    </a:lnTo>
                    <a:close/>
                  </a:path>
                </a:pathLst>
              </a:custGeom>
              <a:solidFill>
                <a:srgbClr val="9F9F9F"/>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57" name="Freeform 66"/>
              <p:cNvSpPr>
                <a:spLocks/>
              </p:cNvSpPr>
              <p:nvPr/>
            </p:nvSpPr>
            <p:spPr bwMode="auto">
              <a:xfrm>
                <a:off x="4490" y="3135"/>
                <a:ext cx="327" cy="85"/>
              </a:xfrm>
              <a:custGeom>
                <a:avLst/>
                <a:gdLst>
                  <a:gd name="T0" fmla="*/ 0 w 1306"/>
                  <a:gd name="T1" fmla="*/ 344 h 344"/>
                  <a:gd name="T2" fmla="*/ 0 w 1306"/>
                  <a:gd name="T3" fmla="*/ 0 h 344"/>
                  <a:gd name="T4" fmla="*/ 284 w 1306"/>
                  <a:gd name="T5" fmla="*/ 0 h 344"/>
                  <a:gd name="T6" fmla="*/ 341 w 1306"/>
                  <a:gd name="T7" fmla="*/ 57 h 344"/>
                  <a:gd name="T8" fmla="*/ 511 w 1306"/>
                  <a:gd name="T9" fmla="*/ 57 h 344"/>
                  <a:gd name="T10" fmla="*/ 568 w 1306"/>
                  <a:gd name="T11" fmla="*/ 116 h 344"/>
                  <a:gd name="T12" fmla="*/ 1136 w 1306"/>
                  <a:gd name="T13" fmla="*/ 116 h 344"/>
                  <a:gd name="T14" fmla="*/ 1136 w 1306"/>
                  <a:gd name="T15" fmla="*/ 230 h 344"/>
                  <a:gd name="T16" fmla="*/ 1306 w 1306"/>
                  <a:gd name="T17" fmla="*/ 230 h 344"/>
                  <a:gd name="T18" fmla="*/ 1306 w 1306"/>
                  <a:gd name="T19" fmla="*/ 344 h 344"/>
                  <a:gd name="T20" fmla="*/ 0 w 1306"/>
                  <a:gd name="T21"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06" h="344">
                    <a:moveTo>
                      <a:pt x="0" y="344"/>
                    </a:moveTo>
                    <a:lnTo>
                      <a:pt x="0" y="0"/>
                    </a:lnTo>
                    <a:lnTo>
                      <a:pt x="284" y="0"/>
                    </a:lnTo>
                    <a:lnTo>
                      <a:pt x="341" y="57"/>
                    </a:lnTo>
                    <a:lnTo>
                      <a:pt x="511" y="57"/>
                    </a:lnTo>
                    <a:lnTo>
                      <a:pt x="568" y="116"/>
                    </a:lnTo>
                    <a:lnTo>
                      <a:pt x="1136" y="116"/>
                    </a:lnTo>
                    <a:lnTo>
                      <a:pt x="1136" y="230"/>
                    </a:lnTo>
                    <a:lnTo>
                      <a:pt x="1306" y="230"/>
                    </a:lnTo>
                    <a:lnTo>
                      <a:pt x="1306" y="344"/>
                    </a:lnTo>
                    <a:lnTo>
                      <a:pt x="0" y="344"/>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58" name="Rectangle 67"/>
              <p:cNvSpPr>
                <a:spLocks noChangeArrowheads="1"/>
              </p:cNvSpPr>
              <p:nvPr/>
            </p:nvSpPr>
            <p:spPr bwMode="auto">
              <a:xfrm>
                <a:off x="4491" y="3193"/>
                <a:ext cx="240" cy="26"/>
              </a:xfrm>
              <a:prstGeom prst="rect">
                <a:avLst/>
              </a:prstGeom>
              <a:solidFill>
                <a:srgbClr val="C0C0C0"/>
              </a:solidFill>
              <a:ln w="3175">
                <a:solidFill>
                  <a:srgbClr val="000000"/>
                </a:solidFill>
                <a:miter lim="800000"/>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59" name="Line 68"/>
              <p:cNvSpPr>
                <a:spLocks noChangeShapeType="1"/>
              </p:cNvSpPr>
              <p:nvPr/>
            </p:nvSpPr>
            <p:spPr bwMode="auto">
              <a:xfrm>
                <a:off x="4479" y="3015"/>
                <a:ext cx="1" cy="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60" name="Freeform 69"/>
              <p:cNvSpPr>
                <a:spLocks/>
              </p:cNvSpPr>
              <p:nvPr/>
            </p:nvSpPr>
            <p:spPr bwMode="auto">
              <a:xfrm>
                <a:off x="4471" y="3065"/>
                <a:ext cx="21" cy="25"/>
              </a:xfrm>
              <a:custGeom>
                <a:avLst/>
                <a:gdLst>
                  <a:gd name="T0" fmla="*/ 0 w 85"/>
                  <a:gd name="T1" fmla="*/ 99 h 99"/>
                  <a:gd name="T2" fmla="*/ 0 w 85"/>
                  <a:gd name="T3" fmla="*/ 0 h 99"/>
                  <a:gd name="T4" fmla="*/ 85 w 85"/>
                  <a:gd name="T5" fmla="*/ 0 h 99"/>
                  <a:gd name="T6" fmla="*/ 85 w 85"/>
                  <a:gd name="T7" fmla="*/ 35 h 99"/>
                  <a:gd name="T8" fmla="*/ 28 w 85"/>
                  <a:gd name="T9" fmla="*/ 35 h 99"/>
                  <a:gd name="T10" fmla="*/ 28 w 85"/>
                  <a:gd name="T11" fmla="*/ 99 h 99"/>
                  <a:gd name="T12" fmla="*/ 0 w 85"/>
                  <a:gd name="T13" fmla="*/ 99 h 99"/>
                </a:gdLst>
                <a:ahLst/>
                <a:cxnLst>
                  <a:cxn ang="0">
                    <a:pos x="T0" y="T1"/>
                  </a:cxn>
                  <a:cxn ang="0">
                    <a:pos x="T2" y="T3"/>
                  </a:cxn>
                  <a:cxn ang="0">
                    <a:pos x="T4" y="T5"/>
                  </a:cxn>
                  <a:cxn ang="0">
                    <a:pos x="T6" y="T7"/>
                  </a:cxn>
                  <a:cxn ang="0">
                    <a:pos x="T8" y="T9"/>
                  </a:cxn>
                  <a:cxn ang="0">
                    <a:pos x="T10" y="T11"/>
                  </a:cxn>
                  <a:cxn ang="0">
                    <a:pos x="T12" y="T13"/>
                  </a:cxn>
                </a:cxnLst>
                <a:rect l="0" t="0" r="r" b="b"/>
                <a:pathLst>
                  <a:path w="85" h="99">
                    <a:moveTo>
                      <a:pt x="0" y="99"/>
                    </a:moveTo>
                    <a:lnTo>
                      <a:pt x="0" y="0"/>
                    </a:lnTo>
                    <a:lnTo>
                      <a:pt x="85" y="0"/>
                    </a:lnTo>
                    <a:lnTo>
                      <a:pt x="85" y="35"/>
                    </a:lnTo>
                    <a:lnTo>
                      <a:pt x="28" y="35"/>
                    </a:lnTo>
                    <a:lnTo>
                      <a:pt x="28" y="99"/>
                    </a:lnTo>
                    <a:lnTo>
                      <a:pt x="0" y="99"/>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61" name="Freeform 70"/>
              <p:cNvSpPr>
                <a:spLocks/>
              </p:cNvSpPr>
              <p:nvPr/>
            </p:nvSpPr>
            <p:spPr bwMode="auto">
              <a:xfrm>
                <a:off x="4590" y="3047"/>
                <a:ext cx="72" cy="104"/>
              </a:xfrm>
              <a:custGeom>
                <a:avLst/>
                <a:gdLst>
                  <a:gd name="T0" fmla="*/ 0 w 290"/>
                  <a:gd name="T1" fmla="*/ 0 h 415"/>
                  <a:gd name="T2" fmla="*/ 290 w 290"/>
                  <a:gd name="T3" fmla="*/ 415 h 415"/>
                  <a:gd name="T4" fmla="*/ 248 w 290"/>
                  <a:gd name="T5" fmla="*/ 406 h 415"/>
                  <a:gd name="T6" fmla="*/ 0 w 290"/>
                  <a:gd name="T7" fmla="*/ 57 h 415"/>
                  <a:gd name="T8" fmla="*/ 0 w 290"/>
                  <a:gd name="T9" fmla="*/ 0 h 415"/>
                </a:gdLst>
                <a:ahLst/>
                <a:cxnLst>
                  <a:cxn ang="0">
                    <a:pos x="T0" y="T1"/>
                  </a:cxn>
                  <a:cxn ang="0">
                    <a:pos x="T2" y="T3"/>
                  </a:cxn>
                  <a:cxn ang="0">
                    <a:pos x="T4" y="T5"/>
                  </a:cxn>
                  <a:cxn ang="0">
                    <a:pos x="T6" y="T7"/>
                  </a:cxn>
                  <a:cxn ang="0">
                    <a:pos x="T8" y="T9"/>
                  </a:cxn>
                </a:cxnLst>
                <a:rect l="0" t="0" r="r" b="b"/>
                <a:pathLst>
                  <a:path w="290" h="415">
                    <a:moveTo>
                      <a:pt x="0" y="0"/>
                    </a:moveTo>
                    <a:lnTo>
                      <a:pt x="290" y="415"/>
                    </a:lnTo>
                    <a:lnTo>
                      <a:pt x="248" y="406"/>
                    </a:lnTo>
                    <a:lnTo>
                      <a:pt x="0" y="57"/>
                    </a:lnTo>
                    <a:lnTo>
                      <a:pt x="0" y="0"/>
                    </a:lnTo>
                    <a:close/>
                  </a:path>
                </a:pathLst>
              </a:custGeom>
              <a:solidFill>
                <a:srgbClr val="9F9F9F"/>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62" name="Freeform 71"/>
              <p:cNvSpPr>
                <a:spLocks/>
              </p:cNvSpPr>
              <p:nvPr/>
            </p:nvSpPr>
            <p:spPr bwMode="auto">
              <a:xfrm>
                <a:off x="4433" y="3106"/>
                <a:ext cx="57" cy="114"/>
              </a:xfrm>
              <a:custGeom>
                <a:avLst/>
                <a:gdLst>
                  <a:gd name="T0" fmla="*/ 170 w 227"/>
                  <a:gd name="T1" fmla="*/ 0 h 458"/>
                  <a:gd name="T2" fmla="*/ 0 w 227"/>
                  <a:gd name="T3" fmla="*/ 171 h 458"/>
                  <a:gd name="T4" fmla="*/ 0 w 227"/>
                  <a:gd name="T5" fmla="*/ 458 h 458"/>
                  <a:gd name="T6" fmla="*/ 227 w 227"/>
                  <a:gd name="T7" fmla="*/ 458 h 458"/>
                  <a:gd name="T8" fmla="*/ 227 w 227"/>
                  <a:gd name="T9" fmla="*/ 114 h 458"/>
                  <a:gd name="T10" fmla="*/ 170 w 227"/>
                  <a:gd name="T11" fmla="*/ 0 h 458"/>
                </a:gdLst>
                <a:ahLst/>
                <a:cxnLst>
                  <a:cxn ang="0">
                    <a:pos x="T0" y="T1"/>
                  </a:cxn>
                  <a:cxn ang="0">
                    <a:pos x="T2" y="T3"/>
                  </a:cxn>
                  <a:cxn ang="0">
                    <a:pos x="T4" y="T5"/>
                  </a:cxn>
                  <a:cxn ang="0">
                    <a:pos x="T6" y="T7"/>
                  </a:cxn>
                  <a:cxn ang="0">
                    <a:pos x="T8" y="T9"/>
                  </a:cxn>
                  <a:cxn ang="0">
                    <a:pos x="T10" y="T11"/>
                  </a:cxn>
                </a:cxnLst>
                <a:rect l="0" t="0" r="r" b="b"/>
                <a:pathLst>
                  <a:path w="227" h="458">
                    <a:moveTo>
                      <a:pt x="170" y="0"/>
                    </a:moveTo>
                    <a:lnTo>
                      <a:pt x="0" y="171"/>
                    </a:lnTo>
                    <a:lnTo>
                      <a:pt x="0" y="458"/>
                    </a:lnTo>
                    <a:lnTo>
                      <a:pt x="227" y="458"/>
                    </a:lnTo>
                    <a:lnTo>
                      <a:pt x="227" y="114"/>
                    </a:lnTo>
                    <a:lnTo>
                      <a:pt x="170" y="0"/>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63" name="Rectangle 72"/>
              <p:cNvSpPr>
                <a:spLocks noChangeArrowheads="1"/>
              </p:cNvSpPr>
              <p:nvPr/>
            </p:nvSpPr>
            <p:spPr bwMode="auto">
              <a:xfrm>
                <a:off x="4420" y="3276"/>
                <a:ext cx="395" cy="14"/>
              </a:xfrm>
              <a:prstGeom prst="rect">
                <a:avLst/>
              </a:prstGeom>
              <a:solidFill>
                <a:srgbClr val="9F9F9F"/>
              </a:solidFill>
              <a:ln w="3175">
                <a:solidFill>
                  <a:srgbClr val="000000"/>
                </a:solidFill>
                <a:miter lim="800000"/>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64" name="Rectangle 73"/>
              <p:cNvSpPr>
                <a:spLocks noChangeArrowheads="1"/>
              </p:cNvSpPr>
              <p:nvPr/>
            </p:nvSpPr>
            <p:spPr bwMode="auto">
              <a:xfrm>
                <a:off x="4420" y="3250"/>
                <a:ext cx="395" cy="24"/>
              </a:xfrm>
              <a:prstGeom prst="rect">
                <a:avLst/>
              </a:prstGeom>
              <a:solidFill>
                <a:srgbClr val="9F9F9F"/>
              </a:solidFill>
              <a:ln w="3175">
                <a:solidFill>
                  <a:srgbClr val="000000"/>
                </a:solidFill>
                <a:miter lim="800000"/>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65" name="Rectangle 74"/>
              <p:cNvSpPr>
                <a:spLocks noChangeArrowheads="1"/>
              </p:cNvSpPr>
              <p:nvPr/>
            </p:nvSpPr>
            <p:spPr bwMode="auto">
              <a:xfrm>
                <a:off x="4420" y="3221"/>
                <a:ext cx="395" cy="27"/>
              </a:xfrm>
              <a:prstGeom prst="rect">
                <a:avLst/>
              </a:prstGeom>
              <a:solidFill>
                <a:srgbClr val="9F9F9F"/>
              </a:solidFill>
              <a:ln w="3175">
                <a:solidFill>
                  <a:srgbClr val="000000"/>
                </a:solidFill>
                <a:miter lim="800000"/>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66" name="Rectangle 75"/>
              <p:cNvSpPr>
                <a:spLocks noChangeArrowheads="1"/>
              </p:cNvSpPr>
              <p:nvPr/>
            </p:nvSpPr>
            <p:spPr bwMode="auto">
              <a:xfrm>
                <a:off x="4763" y="3200"/>
                <a:ext cx="41" cy="12"/>
              </a:xfrm>
              <a:prstGeom prst="rect">
                <a:avLst/>
              </a:prstGeom>
              <a:solidFill>
                <a:srgbClr val="9F9F9F"/>
              </a:solidFill>
              <a:ln w="3175">
                <a:solidFill>
                  <a:srgbClr val="000000"/>
                </a:solidFill>
                <a:miter lim="800000"/>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67" name="Oval 76"/>
              <p:cNvSpPr>
                <a:spLocks noChangeArrowheads="1"/>
              </p:cNvSpPr>
              <p:nvPr/>
            </p:nvSpPr>
            <p:spPr bwMode="auto">
              <a:xfrm>
                <a:off x="4462" y="3092"/>
                <a:ext cx="28" cy="29"/>
              </a:xfrm>
              <a:prstGeom prst="ellipse">
                <a:avLst/>
              </a:prstGeom>
              <a:solidFill>
                <a:srgbClr val="9F9F9F"/>
              </a:solidFill>
              <a:ln w="3175">
                <a:solidFill>
                  <a:srgbClr val="000000"/>
                </a:solidFill>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68" name="Rectangle 77"/>
              <p:cNvSpPr>
                <a:spLocks noChangeArrowheads="1"/>
              </p:cNvSpPr>
              <p:nvPr/>
            </p:nvSpPr>
            <p:spPr bwMode="auto">
              <a:xfrm>
                <a:off x="4562" y="3036"/>
                <a:ext cx="27" cy="26"/>
              </a:xfrm>
              <a:prstGeom prst="rect">
                <a:avLst/>
              </a:prstGeom>
              <a:solidFill>
                <a:srgbClr val="808080"/>
              </a:solidFill>
              <a:ln w="3175">
                <a:solidFill>
                  <a:srgbClr val="000000"/>
                </a:solidFill>
                <a:miter lim="800000"/>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69" name="Freeform 78"/>
              <p:cNvSpPr>
                <a:spLocks/>
              </p:cNvSpPr>
              <p:nvPr/>
            </p:nvSpPr>
            <p:spPr bwMode="auto">
              <a:xfrm>
                <a:off x="4547" y="3021"/>
                <a:ext cx="114" cy="114"/>
              </a:xfrm>
              <a:custGeom>
                <a:avLst/>
                <a:gdLst>
                  <a:gd name="T0" fmla="*/ 57 w 454"/>
                  <a:gd name="T1" fmla="*/ 455 h 455"/>
                  <a:gd name="T2" fmla="*/ 57 w 454"/>
                  <a:gd name="T3" fmla="*/ 57 h 455"/>
                  <a:gd name="T4" fmla="*/ 454 w 454"/>
                  <a:gd name="T5" fmla="*/ 57 h 455"/>
                  <a:gd name="T6" fmla="*/ 454 w 454"/>
                  <a:gd name="T7" fmla="*/ 0 h 455"/>
                  <a:gd name="T8" fmla="*/ 0 w 454"/>
                  <a:gd name="T9" fmla="*/ 0 h 455"/>
                  <a:gd name="T10" fmla="*/ 0 w 454"/>
                  <a:gd name="T11" fmla="*/ 455 h 455"/>
                  <a:gd name="T12" fmla="*/ 57 w 454"/>
                  <a:gd name="T13" fmla="*/ 455 h 455"/>
                </a:gdLst>
                <a:ahLst/>
                <a:cxnLst>
                  <a:cxn ang="0">
                    <a:pos x="T0" y="T1"/>
                  </a:cxn>
                  <a:cxn ang="0">
                    <a:pos x="T2" y="T3"/>
                  </a:cxn>
                  <a:cxn ang="0">
                    <a:pos x="T4" y="T5"/>
                  </a:cxn>
                  <a:cxn ang="0">
                    <a:pos x="T6" y="T7"/>
                  </a:cxn>
                  <a:cxn ang="0">
                    <a:pos x="T8" y="T9"/>
                  </a:cxn>
                  <a:cxn ang="0">
                    <a:pos x="T10" y="T11"/>
                  </a:cxn>
                  <a:cxn ang="0">
                    <a:pos x="T12" y="T13"/>
                  </a:cxn>
                </a:cxnLst>
                <a:rect l="0" t="0" r="r" b="b"/>
                <a:pathLst>
                  <a:path w="454" h="455">
                    <a:moveTo>
                      <a:pt x="57" y="455"/>
                    </a:moveTo>
                    <a:lnTo>
                      <a:pt x="57" y="57"/>
                    </a:lnTo>
                    <a:lnTo>
                      <a:pt x="454" y="57"/>
                    </a:lnTo>
                    <a:lnTo>
                      <a:pt x="454" y="0"/>
                    </a:lnTo>
                    <a:lnTo>
                      <a:pt x="0" y="0"/>
                    </a:lnTo>
                    <a:lnTo>
                      <a:pt x="0" y="455"/>
                    </a:lnTo>
                    <a:lnTo>
                      <a:pt x="57" y="455"/>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grpSp>
            <p:nvGrpSpPr>
              <p:cNvPr id="370" name="Group 79"/>
              <p:cNvGrpSpPr>
                <a:grpSpLocks/>
              </p:cNvGrpSpPr>
              <p:nvPr/>
            </p:nvGrpSpPr>
            <p:grpSpPr bwMode="auto">
              <a:xfrm>
                <a:off x="4455" y="2913"/>
                <a:ext cx="126" cy="116"/>
                <a:chOff x="4455" y="2913"/>
                <a:chExt cx="126" cy="116"/>
              </a:xfrm>
            </p:grpSpPr>
            <p:sp>
              <p:nvSpPr>
                <p:cNvPr id="393" name="Oval 80"/>
                <p:cNvSpPr>
                  <a:spLocks noChangeArrowheads="1"/>
                </p:cNvSpPr>
                <p:nvPr/>
              </p:nvSpPr>
              <p:spPr bwMode="auto">
                <a:xfrm>
                  <a:off x="4465" y="2913"/>
                  <a:ext cx="116" cy="116"/>
                </a:xfrm>
                <a:prstGeom prst="ellipse">
                  <a:avLst/>
                </a:prstGeom>
                <a:solidFill>
                  <a:srgbClr val="808080"/>
                </a:solidFill>
                <a:ln w="3175">
                  <a:solidFill>
                    <a:srgbClr val="000000"/>
                  </a:solidFill>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94" name="Oval 81"/>
                <p:cNvSpPr>
                  <a:spLocks noChangeArrowheads="1"/>
                </p:cNvSpPr>
                <p:nvPr/>
              </p:nvSpPr>
              <p:spPr bwMode="auto">
                <a:xfrm>
                  <a:off x="4455" y="2913"/>
                  <a:ext cx="115" cy="116"/>
                </a:xfrm>
                <a:prstGeom prst="ellipse">
                  <a:avLst/>
                </a:prstGeom>
                <a:solidFill>
                  <a:srgbClr val="C0C0C0"/>
                </a:solidFill>
                <a:ln w="3175">
                  <a:solidFill>
                    <a:srgbClr val="000000"/>
                  </a:solidFill>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grpSp>
          <p:grpSp>
            <p:nvGrpSpPr>
              <p:cNvPr id="371" name="Group 82"/>
              <p:cNvGrpSpPr>
                <a:grpSpLocks/>
              </p:cNvGrpSpPr>
              <p:nvPr/>
            </p:nvGrpSpPr>
            <p:grpSpPr bwMode="auto">
              <a:xfrm>
                <a:off x="4504" y="3136"/>
                <a:ext cx="43" cy="112"/>
                <a:chOff x="4504" y="3136"/>
                <a:chExt cx="43" cy="112"/>
              </a:xfrm>
            </p:grpSpPr>
            <p:sp>
              <p:nvSpPr>
                <p:cNvPr id="384" name="Rectangle 83"/>
                <p:cNvSpPr>
                  <a:spLocks noChangeArrowheads="1"/>
                </p:cNvSpPr>
                <p:nvPr/>
              </p:nvSpPr>
              <p:spPr bwMode="auto">
                <a:xfrm>
                  <a:off x="4505" y="3136"/>
                  <a:ext cx="41" cy="112"/>
                </a:xfrm>
                <a:prstGeom prst="rect">
                  <a:avLst/>
                </a:prstGeom>
                <a:solidFill>
                  <a:srgbClr val="C0C0C0"/>
                </a:solidFill>
                <a:ln w="3175">
                  <a:solidFill>
                    <a:srgbClr val="000000"/>
                  </a:solidFill>
                  <a:miter lim="800000"/>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grpSp>
              <p:nvGrpSpPr>
                <p:cNvPr id="385" name="Group 84"/>
                <p:cNvGrpSpPr>
                  <a:grpSpLocks/>
                </p:cNvGrpSpPr>
                <p:nvPr/>
              </p:nvGrpSpPr>
              <p:grpSpPr bwMode="auto">
                <a:xfrm>
                  <a:off x="4504" y="3149"/>
                  <a:ext cx="43" cy="87"/>
                  <a:chOff x="4504" y="3149"/>
                  <a:chExt cx="43" cy="87"/>
                </a:xfrm>
              </p:grpSpPr>
              <p:sp>
                <p:nvSpPr>
                  <p:cNvPr id="386" name="Line 85"/>
                  <p:cNvSpPr>
                    <a:spLocks noChangeShapeType="1"/>
                  </p:cNvSpPr>
                  <p:nvPr/>
                </p:nvSpPr>
                <p:spPr bwMode="auto">
                  <a:xfrm>
                    <a:off x="4504" y="3163"/>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87" name="Line 86"/>
                  <p:cNvSpPr>
                    <a:spLocks noChangeShapeType="1"/>
                  </p:cNvSpPr>
                  <p:nvPr/>
                </p:nvSpPr>
                <p:spPr bwMode="auto">
                  <a:xfrm>
                    <a:off x="4504" y="3206"/>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88" name="Line 87"/>
                  <p:cNvSpPr>
                    <a:spLocks noChangeShapeType="1"/>
                  </p:cNvSpPr>
                  <p:nvPr/>
                </p:nvSpPr>
                <p:spPr bwMode="auto">
                  <a:xfrm>
                    <a:off x="4504" y="3192"/>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89" name="Line 88"/>
                  <p:cNvSpPr>
                    <a:spLocks noChangeShapeType="1"/>
                  </p:cNvSpPr>
                  <p:nvPr/>
                </p:nvSpPr>
                <p:spPr bwMode="auto">
                  <a:xfrm>
                    <a:off x="4504" y="3178"/>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90" name="Line 89"/>
                  <p:cNvSpPr>
                    <a:spLocks noChangeShapeType="1"/>
                  </p:cNvSpPr>
                  <p:nvPr/>
                </p:nvSpPr>
                <p:spPr bwMode="auto">
                  <a:xfrm>
                    <a:off x="4504" y="3149"/>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91" name="Line 90"/>
                  <p:cNvSpPr>
                    <a:spLocks noChangeShapeType="1"/>
                  </p:cNvSpPr>
                  <p:nvPr/>
                </p:nvSpPr>
                <p:spPr bwMode="auto">
                  <a:xfrm>
                    <a:off x="4504" y="3220"/>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92" name="Line 91"/>
                  <p:cNvSpPr>
                    <a:spLocks noChangeShapeType="1"/>
                  </p:cNvSpPr>
                  <p:nvPr/>
                </p:nvSpPr>
                <p:spPr bwMode="auto">
                  <a:xfrm>
                    <a:off x="4504" y="3235"/>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grpSp>
          </p:grpSp>
          <p:sp>
            <p:nvSpPr>
              <p:cNvPr id="372" name="Rectangle 92"/>
              <p:cNvSpPr>
                <a:spLocks noChangeArrowheads="1"/>
              </p:cNvSpPr>
              <p:nvPr/>
            </p:nvSpPr>
            <p:spPr bwMode="auto">
              <a:xfrm>
                <a:off x="4775" y="3164"/>
                <a:ext cx="12" cy="27"/>
              </a:xfrm>
              <a:prstGeom prst="rect">
                <a:avLst/>
              </a:prstGeom>
              <a:solidFill>
                <a:srgbClr val="C0C0C0"/>
              </a:solidFill>
              <a:ln w="3175">
                <a:solidFill>
                  <a:srgbClr val="000000"/>
                </a:solidFill>
                <a:miter lim="800000"/>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73" name="Freeform 93"/>
              <p:cNvSpPr>
                <a:spLocks/>
              </p:cNvSpPr>
              <p:nvPr/>
            </p:nvSpPr>
            <p:spPr bwMode="auto">
              <a:xfrm>
                <a:off x="4696" y="2871"/>
                <a:ext cx="32" cy="55"/>
              </a:xfrm>
              <a:custGeom>
                <a:avLst/>
                <a:gdLst>
                  <a:gd name="T0" fmla="*/ 107 w 129"/>
                  <a:gd name="T1" fmla="*/ 0 h 221"/>
                  <a:gd name="T2" fmla="*/ 0 w 129"/>
                  <a:gd name="T3" fmla="*/ 185 h 221"/>
                  <a:gd name="T4" fmla="*/ 21 w 129"/>
                  <a:gd name="T5" fmla="*/ 221 h 221"/>
                  <a:gd name="T6" fmla="*/ 129 w 129"/>
                  <a:gd name="T7" fmla="*/ 7 h 221"/>
                  <a:gd name="T8" fmla="*/ 107 w 129"/>
                  <a:gd name="T9" fmla="*/ 0 h 221"/>
                </a:gdLst>
                <a:ahLst/>
                <a:cxnLst>
                  <a:cxn ang="0">
                    <a:pos x="T0" y="T1"/>
                  </a:cxn>
                  <a:cxn ang="0">
                    <a:pos x="T2" y="T3"/>
                  </a:cxn>
                  <a:cxn ang="0">
                    <a:pos x="T4" y="T5"/>
                  </a:cxn>
                  <a:cxn ang="0">
                    <a:pos x="T6" y="T7"/>
                  </a:cxn>
                  <a:cxn ang="0">
                    <a:pos x="T8" y="T9"/>
                  </a:cxn>
                </a:cxnLst>
                <a:rect l="0" t="0" r="r" b="b"/>
                <a:pathLst>
                  <a:path w="129" h="221">
                    <a:moveTo>
                      <a:pt x="107" y="0"/>
                    </a:moveTo>
                    <a:lnTo>
                      <a:pt x="0" y="185"/>
                    </a:lnTo>
                    <a:lnTo>
                      <a:pt x="21" y="221"/>
                    </a:lnTo>
                    <a:lnTo>
                      <a:pt x="129" y="7"/>
                    </a:lnTo>
                    <a:lnTo>
                      <a:pt x="107" y="0"/>
                    </a:lnTo>
                    <a:close/>
                  </a:path>
                </a:pathLst>
              </a:custGeom>
              <a:solidFill>
                <a:srgbClr val="BFBFDF"/>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74" name="Freeform 94"/>
              <p:cNvSpPr>
                <a:spLocks/>
              </p:cNvSpPr>
              <p:nvPr/>
            </p:nvSpPr>
            <p:spPr bwMode="auto">
              <a:xfrm>
                <a:off x="4657" y="2848"/>
                <a:ext cx="62" cy="16"/>
              </a:xfrm>
              <a:custGeom>
                <a:avLst/>
                <a:gdLst>
                  <a:gd name="T0" fmla="*/ 241 w 249"/>
                  <a:gd name="T1" fmla="*/ 0 h 66"/>
                  <a:gd name="T2" fmla="*/ 0 w 249"/>
                  <a:gd name="T3" fmla="*/ 36 h 66"/>
                  <a:gd name="T4" fmla="*/ 35 w 249"/>
                  <a:gd name="T5" fmla="*/ 66 h 66"/>
                  <a:gd name="T6" fmla="*/ 249 w 249"/>
                  <a:gd name="T7" fmla="*/ 22 h 66"/>
                  <a:gd name="T8" fmla="*/ 241 w 249"/>
                  <a:gd name="T9" fmla="*/ 0 h 66"/>
                </a:gdLst>
                <a:ahLst/>
                <a:cxnLst>
                  <a:cxn ang="0">
                    <a:pos x="T0" y="T1"/>
                  </a:cxn>
                  <a:cxn ang="0">
                    <a:pos x="T2" y="T3"/>
                  </a:cxn>
                  <a:cxn ang="0">
                    <a:pos x="T4" y="T5"/>
                  </a:cxn>
                  <a:cxn ang="0">
                    <a:pos x="T6" y="T7"/>
                  </a:cxn>
                  <a:cxn ang="0">
                    <a:pos x="T8" y="T9"/>
                  </a:cxn>
                </a:cxnLst>
                <a:rect l="0" t="0" r="r" b="b"/>
                <a:pathLst>
                  <a:path w="249" h="66">
                    <a:moveTo>
                      <a:pt x="241" y="0"/>
                    </a:moveTo>
                    <a:lnTo>
                      <a:pt x="0" y="36"/>
                    </a:lnTo>
                    <a:lnTo>
                      <a:pt x="35" y="66"/>
                    </a:lnTo>
                    <a:lnTo>
                      <a:pt x="249" y="22"/>
                    </a:lnTo>
                    <a:lnTo>
                      <a:pt x="241" y="0"/>
                    </a:lnTo>
                    <a:close/>
                  </a:path>
                </a:pathLst>
              </a:custGeom>
              <a:solidFill>
                <a:srgbClr val="BFBFDF"/>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75" name="Freeform 95"/>
              <p:cNvSpPr>
                <a:spLocks/>
              </p:cNvSpPr>
              <p:nvPr/>
            </p:nvSpPr>
            <p:spPr bwMode="auto">
              <a:xfrm>
                <a:off x="4516" y="2720"/>
                <a:ext cx="233" cy="367"/>
              </a:xfrm>
              <a:custGeom>
                <a:avLst/>
                <a:gdLst>
                  <a:gd name="T0" fmla="*/ 30 w 931"/>
                  <a:gd name="T1" fmla="*/ 53 h 1469"/>
                  <a:gd name="T2" fmla="*/ 16 w 931"/>
                  <a:gd name="T3" fmla="*/ 96 h 1469"/>
                  <a:gd name="T4" fmla="*/ 4 w 931"/>
                  <a:gd name="T5" fmla="*/ 150 h 1469"/>
                  <a:gd name="T6" fmla="*/ 0 w 931"/>
                  <a:gd name="T7" fmla="*/ 207 h 1469"/>
                  <a:gd name="T8" fmla="*/ 0 w 931"/>
                  <a:gd name="T9" fmla="*/ 264 h 1469"/>
                  <a:gd name="T10" fmla="*/ 12 w 931"/>
                  <a:gd name="T11" fmla="*/ 338 h 1469"/>
                  <a:gd name="T12" fmla="*/ 23 w 931"/>
                  <a:gd name="T13" fmla="*/ 431 h 1469"/>
                  <a:gd name="T14" fmla="*/ 44 w 931"/>
                  <a:gd name="T15" fmla="*/ 534 h 1469"/>
                  <a:gd name="T16" fmla="*/ 79 w 931"/>
                  <a:gd name="T17" fmla="*/ 653 h 1469"/>
                  <a:gd name="T18" fmla="*/ 133 w 931"/>
                  <a:gd name="T19" fmla="*/ 767 h 1469"/>
                  <a:gd name="T20" fmla="*/ 218 w 931"/>
                  <a:gd name="T21" fmla="*/ 902 h 1469"/>
                  <a:gd name="T22" fmla="*/ 303 w 931"/>
                  <a:gd name="T23" fmla="*/ 1031 h 1469"/>
                  <a:gd name="T24" fmla="*/ 374 w 931"/>
                  <a:gd name="T25" fmla="*/ 1116 h 1469"/>
                  <a:gd name="T26" fmla="*/ 473 w 931"/>
                  <a:gd name="T27" fmla="*/ 1219 h 1469"/>
                  <a:gd name="T28" fmla="*/ 576 w 931"/>
                  <a:gd name="T29" fmla="*/ 1305 h 1469"/>
                  <a:gd name="T30" fmla="*/ 668 w 931"/>
                  <a:gd name="T31" fmla="*/ 1373 h 1469"/>
                  <a:gd name="T32" fmla="*/ 735 w 931"/>
                  <a:gd name="T33" fmla="*/ 1415 h 1469"/>
                  <a:gd name="T34" fmla="*/ 802 w 931"/>
                  <a:gd name="T35" fmla="*/ 1447 h 1469"/>
                  <a:gd name="T36" fmla="*/ 857 w 931"/>
                  <a:gd name="T37" fmla="*/ 1469 h 1469"/>
                  <a:gd name="T38" fmla="*/ 899 w 931"/>
                  <a:gd name="T39" fmla="*/ 1469 h 1469"/>
                  <a:gd name="T40" fmla="*/ 931 w 931"/>
                  <a:gd name="T41" fmla="*/ 1451 h 1469"/>
                  <a:gd name="T42" fmla="*/ 62 w 931"/>
                  <a:gd name="T43" fmla="*/ 0 h 1469"/>
                  <a:gd name="T44" fmla="*/ 30 w 931"/>
                  <a:gd name="T45" fmla="*/ 53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1" h="1469">
                    <a:moveTo>
                      <a:pt x="30" y="53"/>
                    </a:moveTo>
                    <a:lnTo>
                      <a:pt x="16" y="96"/>
                    </a:lnTo>
                    <a:lnTo>
                      <a:pt x="4" y="150"/>
                    </a:lnTo>
                    <a:lnTo>
                      <a:pt x="0" y="207"/>
                    </a:lnTo>
                    <a:lnTo>
                      <a:pt x="0" y="264"/>
                    </a:lnTo>
                    <a:lnTo>
                      <a:pt x="12" y="338"/>
                    </a:lnTo>
                    <a:lnTo>
                      <a:pt x="23" y="431"/>
                    </a:lnTo>
                    <a:lnTo>
                      <a:pt x="44" y="534"/>
                    </a:lnTo>
                    <a:lnTo>
                      <a:pt x="79" y="653"/>
                    </a:lnTo>
                    <a:lnTo>
                      <a:pt x="133" y="767"/>
                    </a:lnTo>
                    <a:lnTo>
                      <a:pt x="218" y="902"/>
                    </a:lnTo>
                    <a:lnTo>
                      <a:pt x="303" y="1031"/>
                    </a:lnTo>
                    <a:lnTo>
                      <a:pt x="374" y="1116"/>
                    </a:lnTo>
                    <a:lnTo>
                      <a:pt x="473" y="1219"/>
                    </a:lnTo>
                    <a:lnTo>
                      <a:pt x="576" y="1305"/>
                    </a:lnTo>
                    <a:lnTo>
                      <a:pt x="668" y="1373"/>
                    </a:lnTo>
                    <a:lnTo>
                      <a:pt x="735" y="1415"/>
                    </a:lnTo>
                    <a:lnTo>
                      <a:pt x="802" y="1447"/>
                    </a:lnTo>
                    <a:lnTo>
                      <a:pt x="857" y="1469"/>
                    </a:lnTo>
                    <a:lnTo>
                      <a:pt x="899" y="1469"/>
                    </a:lnTo>
                    <a:lnTo>
                      <a:pt x="931" y="1451"/>
                    </a:lnTo>
                    <a:lnTo>
                      <a:pt x="62" y="0"/>
                    </a:lnTo>
                    <a:lnTo>
                      <a:pt x="30" y="53"/>
                    </a:lnTo>
                    <a:close/>
                  </a:path>
                </a:pathLst>
              </a:custGeom>
              <a:solidFill>
                <a:srgbClr val="808080"/>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76" name="Freeform 96"/>
              <p:cNvSpPr>
                <a:spLocks/>
              </p:cNvSpPr>
              <p:nvPr/>
            </p:nvSpPr>
            <p:spPr bwMode="auto">
              <a:xfrm>
                <a:off x="4529" y="2719"/>
                <a:ext cx="220" cy="364"/>
              </a:xfrm>
              <a:custGeom>
                <a:avLst/>
                <a:gdLst>
                  <a:gd name="T0" fmla="*/ 7 w 876"/>
                  <a:gd name="T1" fmla="*/ 0 h 1455"/>
                  <a:gd name="T2" fmla="*/ 0 w 876"/>
                  <a:gd name="T3" fmla="*/ 29 h 1455"/>
                  <a:gd name="T4" fmla="*/ 0 w 876"/>
                  <a:gd name="T5" fmla="*/ 93 h 1455"/>
                  <a:gd name="T6" fmla="*/ 3 w 876"/>
                  <a:gd name="T7" fmla="*/ 168 h 1455"/>
                  <a:gd name="T8" fmla="*/ 10 w 876"/>
                  <a:gd name="T9" fmla="*/ 228 h 1455"/>
                  <a:gd name="T10" fmla="*/ 21 w 876"/>
                  <a:gd name="T11" fmla="*/ 307 h 1455"/>
                  <a:gd name="T12" fmla="*/ 35 w 876"/>
                  <a:gd name="T13" fmla="*/ 399 h 1455"/>
                  <a:gd name="T14" fmla="*/ 56 w 876"/>
                  <a:gd name="T15" fmla="*/ 496 h 1455"/>
                  <a:gd name="T16" fmla="*/ 99 w 876"/>
                  <a:gd name="T17" fmla="*/ 618 h 1455"/>
                  <a:gd name="T18" fmla="*/ 163 w 876"/>
                  <a:gd name="T19" fmla="*/ 757 h 1455"/>
                  <a:gd name="T20" fmla="*/ 234 w 876"/>
                  <a:gd name="T21" fmla="*/ 871 h 1455"/>
                  <a:gd name="T22" fmla="*/ 319 w 876"/>
                  <a:gd name="T23" fmla="*/ 992 h 1455"/>
                  <a:gd name="T24" fmla="*/ 397 w 876"/>
                  <a:gd name="T25" fmla="*/ 1084 h 1455"/>
                  <a:gd name="T26" fmla="*/ 457 w 876"/>
                  <a:gd name="T27" fmla="*/ 1147 h 1455"/>
                  <a:gd name="T28" fmla="*/ 513 w 876"/>
                  <a:gd name="T29" fmla="*/ 1206 h 1455"/>
                  <a:gd name="T30" fmla="*/ 574 w 876"/>
                  <a:gd name="T31" fmla="*/ 1263 h 1455"/>
                  <a:gd name="T32" fmla="*/ 641 w 876"/>
                  <a:gd name="T33" fmla="*/ 1318 h 1455"/>
                  <a:gd name="T34" fmla="*/ 687 w 876"/>
                  <a:gd name="T35" fmla="*/ 1355 h 1455"/>
                  <a:gd name="T36" fmla="*/ 737 w 876"/>
                  <a:gd name="T37" fmla="*/ 1387 h 1455"/>
                  <a:gd name="T38" fmla="*/ 791 w 876"/>
                  <a:gd name="T39" fmla="*/ 1418 h 1455"/>
                  <a:gd name="T40" fmla="*/ 837 w 876"/>
                  <a:gd name="T41" fmla="*/ 1448 h 1455"/>
                  <a:gd name="T42" fmla="*/ 865 w 876"/>
                  <a:gd name="T43" fmla="*/ 1455 h 1455"/>
                  <a:gd name="T44" fmla="*/ 876 w 876"/>
                  <a:gd name="T45" fmla="*/ 1434 h 1455"/>
                  <a:gd name="T46" fmla="*/ 874 w 876"/>
                  <a:gd name="T47" fmla="*/ 1404 h 1455"/>
                  <a:gd name="T48" fmla="*/ 867 w 876"/>
                  <a:gd name="T49" fmla="*/ 1369 h 1455"/>
                  <a:gd name="T50" fmla="*/ 855 w 876"/>
                  <a:gd name="T51" fmla="*/ 1309 h 1455"/>
                  <a:gd name="T52" fmla="*/ 841 w 876"/>
                  <a:gd name="T53" fmla="*/ 1229 h 1455"/>
                  <a:gd name="T54" fmla="*/ 823 w 876"/>
                  <a:gd name="T55" fmla="*/ 1156 h 1455"/>
                  <a:gd name="T56" fmla="*/ 802 w 876"/>
                  <a:gd name="T57" fmla="*/ 1069 h 1455"/>
                  <a:gd name="T58" fmla="*/ 773 w 876"/>
                  <a:gd name="T59" fmla="*/ 978 h 1455"/>
                  <a:gd name="T60" fmla="*/ 741 w 876"/>
                  <a:gd name="T61" fmla="*/ 905 h 1455"/>
                  <a:gd name="T62" fmla="*/ 715 w 876"/>
                  <a:gd name="T63" fmla="*/ 842 h 1455"/>
                  <a:gd name="T64" fmla="*/ 674 w 876"/>
                  <a:gd name="T65" fmla="*/ 759 h 1455"/>
                  <a:gd name="T66" fmla="*/ 634 w 876"/>
                  <a:gd name="T67" fmla="*/ 686 h 1455"/>
                  <a:gd name="T68" fmla="*/ 586 w 876"/>
                  <a:gd name="T69" fmla="*/ 606 h 1455"/>
                  <a:gd name="T70" fmla="*/ 510 w 876"/>
                  <a:gd name="T71" fmla="*/ 506 h 1455"/>
                  <a:gd name="T72" fmla="*/ 457 w 876"/>
                  <a:gd name="T73" fmla="*/ 435 h 1455"/>
                  <a:gd name="T74" fmla="*/ 380 w 876"/>
                  <a:gd name="T75" fmla="*/ 338 h 1455"/>
                  <a:gd name="T76" fmla="*/ 308 w 876"/>
                  <a:gd name="T77" fmla="*/ 268 h 1455"/>
                  <a:gd name="T78" fmla="*/ 237 w 876"/>
                  <a:gd name="T79" fmla="*/ 195 h 1455"/>
                  <a:gd name="T80" fmla="*/ 184 w 876"/>
                  <a:gd name="T81" fmla="*/ 143 h 1455"/>
                  <a:gd name="T82" fmla="*/ 127 w 876"/>
                  <a:gd name="T83" fmla="*/ 88 h 1455"/>
                  <a:gd name="T84" fmla="*/ 85 w 876"/>
                  <a:gd name="T85" fmla="*/ 50 h 1455"/>
                  <a:gd name="T86" fmla="*/ 42 w 876"/>
                  <a:gd name="T87" fmla="*/ 15 h 1455"/>
                  <a:gd name="T88" fmla="*/ 7 w 876"/>
                  <a:gd name="T89" fmla="*/ 0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76" h="1455">
                    <a:moveTo>
                      <a:pt x="7" y="0"/>
                    </a:moveTo>
                    <a:lnTo>
                      <a:pt x="0" y="29"/>
                    </a:lnTo>
                    <a:lnTo>
                      <a:pt x="0" y="93"/>
                    </a:lnTo>
                    <a:lnTo>
                      <a:pt x="3" y="168"/>
                    </a:lnTo>
                    <a:lnTo>
                      <a:pt x="10" y="228"/>
                    </a:lnTo>
                    <a:lnTo>
                      <a:pt x="21" y="307"/>
                    </a:lnTo>
                    <a:lnTo>
                      <a:pt x="35" y="399"/>
                    </a:lnTo>
                    <a:lnTo>
                      <a:pt x="56" y="496"/>
                    </a:lnTo>
                    <a:lnTo>
                      <a:pt x="99" y="618"/>
                    </a:lnTo>
                    <a:lnTo>
                      <a:pt x="163" y="757"/>
                    </a:lnTo>
                    <a:lnTo>
                      <a:pt x="234" y="871"/>
                    </a:lnTo>
                    <a:lnTo>
                      <a:pt x="319" y="992"/>
                    </a:lnTo>
                    <a:lnTo>
                      <a:pt x="397" y="1084"/>
                    </a:lnTo>
                    <a:lnTo>
                      <a:pt x="457" y="1147"/>
                    </a:lnTo>
                    <a:lnTo>
                      <a:pt x="513" y="1206"/>
                    </a:lnTo>
                    <a:lnTo>
                      <a:pt x="574" y="1263"/>
                    </a:lnTo>
                    <a:lnTo>
                      <a:pt x="641" y="1318"/>
                    </a:lnTo>
                    <a:lnTo>
                      <a:pt x="687" y="1355"/>
                    </a:lnTo>
                    <a:lnTo>
                      <a:pt x="737" y="1387"/>
                    </a:lnTo>
                    <a:lnTo>
                      <a:pt x="791" y="1418"/>
                    </a:lnTo>
                    <a:lnTo>
                      <a:pt x="837" y="1448"/>
                    </a:lnTo>
                    <a:lnTo>
                      <a:pt x="865" y="1455"/>
                    </a:lnTo>
                    <a:lnTo>
                      <a:pt x="876" y="1434"/>
                    </a:lnTo>
                    <a:lnTo>
                      <a:pt x="874" y="1404"/>
                    </a:lnTo>
                    <a:lnTo>
                      <a:pt x="867" y="1369"/>
                    </a:lnTo>
                    <a:lnTo>
                      <a:pt x="855" y="1309"/>
                    </a:lnTo>
                    <a:lnTo>
                      <a:pt x="841" y="1229"/>
                    </a:lnTo>
                    <a:lnTo>
                      <a:pt x="823" y="1156"/>
                    </a:lnTo>
                    <a:lnTo>
                      <a:pt x="802" y="1069"/>
                    </a:lnTo>
                    <a:lnTo>
                      <a:pt x="773" y="978"/>
                    </a:lnTo>
                    <a:lnTo>
                      <a:pt x="741" y="905"/>
                    </a:lnTo>
                    <a:lnTo>
                      <a:pt x="715" y="842"/>
                    </a:lnTo>
                    <a:lnTo>
                      <a:pt x="674" y="759"/>
                    </a:lnTo>
                    <a:lnTo>
                      <a:pt x="634" y="686"/>
                    </a:lnTo>
                    <a:lnTo>
                      <a:pt x="586" y="606"/>
                    </a:lnTo>
                    <a:lnTo>
                      <a:pt x="510" y="506"/>
                    </a:lnTo>
                    <a:lnTo>
                      <a:pt x="457" y="435"/>
                    </a:lnTo>
                    <a:lnTo>
                      <a:pt x="380" y="338"/>
                    </a:lnTo>
                    <a:lnTo>
                      <a:pt x="308" y="268"/>
                    </a:lnTo>
                    <a:lnTo>
                      <a:pt x="237" y="195"/>
                    </a:lnTo>
                    <a:lnTo>
                      <a:pt x="184" y="143"/>
                    </a:lnTo>
                    <a:lnTo>
                      <a:pt x="127" y="88"/>
                    </a:lnTo>
                    <a:lnTo>
                      <a:pt x="85" y="50"/>
                    </a:lnTo>
                    <a:lnTo>
                      <a:pt x="42" y="15"/>
                    </a:lnTo>
                    <a:lnTo>
                      <a:pt x="7" y="0"/>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77" name="Freeform 97"/>
              <p:cNvSpPr>
                <a:spLocks/>
              </p:cNvSpPr>
              <p:nvPr/>
            </p:nvSpPr>
            <p:spPr bwMode="auto">
              <a:xfrm>
                <a:off x="4537" y="2812"/>
                <a:ext cx="216" cy="16"/>
              </a:xfrm>
              <a:custGeom>
                <a:avLst/>
                <a:gdLst>
                  <a:gd name="T0" fmla="*/ 0 w 862"/>
                  <a:gd name="T1" fmla="*/ 0 h 64"/>
                  <a:gd name="T2" fmla="*/ 862 w 862"/>
                  <a:gd name="T3" fmla="*/ 36 h 64"/>
                  <a:gd name="T4" fmla="*/ 855 w 862"/>
                  <a:gd name="T5" fmla="*/ 64 h 64"/>
                  <a:gd name="T6" fmla="*/ 3 w 862"/>
                  <a:gd name="T7" fmla="*/ 28 h 64"/>
                  <a:gd name="T8" fmla="*/ 0 w 862"/>
                  <a:gd name="T9" fmla="*/ 0 h 64"/>
                </a:gdLst>
                <a:ahLst/>
                <a:cxnLst>
                  <a:cxn ang="0">
                    <a:pos x="T0" y="T1"/>
                  </a:cxn>
                  <a:cxn ang="0">
                    <a:pos x="T2" y="T3"/>
                  </a:cxn>
                  <a:cxn ang="0">
                    <a:pos x="T4" y="T5"/>
                  </a:cxn>
                  <a:cxn ang="0">
                    <a:pos x="T6" y="T7"/>
                  </a:cxn>
                  <a:cxn ang="0">
                    <a:pos x="T8" y="T9"/>
                  </a:cxn>
                </a:cxnLst>
                <a:rect l="0" t="0" r="r" b="b"/>
                <a:pathLst>
                  <a:path w="862" h="64">
                    <a:moveTo>
                      <a:pt x="0" y="0"/>
                    </a:moveTo>
                    <a:lnTo>
                      <a:pt x="862" y="36"/>
                    </a:lnTo>
                    <a:lnTo>
                      <a:pt x="855" y="64"/>
                    </a:lnTo>
                    <a:lnTo>
                      <a:pt x="3" y="28"/>
                    </a:lnTo>
                    <a:lnTo>
                      <a:pt x="0" y="0"/>
                    </a:lnTo>
                    <a:close/>
                  </a:path>
                </a:pathLst>
              </a:custGeom>
              <a:solidFill>
                <a:srgbClr val="DFDFFF"/>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78" name="Freeform 98"/>
              <p:cNvSpPr>
                <a:spLocks/>
              </p:cNvSpPr>
              <p:nvPr/>
            </p:nvSpPr>
            <p:spPr bwMode="auto">
              <a:xfrm>
                <a:off x="4685" y="2860"/>
                <a:ext cx="77" cy="190"/>
              </a:xfrm>
              <a:custGeom>
                <a:avLst/>
                <a:gdLst>
                  <a:gd name="T0" fmla="*/ 271 w 306"/>
                  <a:gd name="T1" fmla="*/ 16 h 760"/>
                  <a:gd name="T2" fmla="*/ 0 w 306"/>
                  <a:gd name="T3" fmla="*/ 742 h 760"/>
                  <a:gd name="T4" fmla="*/ 25 w 306"/>
                  <a:gd name="T5" fmla="*/ 760 h 760"/>
                  <a:gd name="T6" fmla="*/ 306 w 306"/>
                  <a:gd name="T7" fmla="*/ 0 h 760"/>
                  <a:gd name="T8" fmla="*/ 271 w 306"/>
                  <a:gd name="T9" fmla="*/ 16 h 760"/>
                </a:gdLst>
                <a:ahLst/>
                <a:cxnLst>
                  <a:cxn ang="0">
                    <a:pos x="T0" y="T1"/>
                  </a:cxn>
                  <a:cxn ang="0">
                    <a:pos x="T2" y="T3"/>
                  </a:cxn>
                  <a:cxn ang="0">
                    <a:pos x="T4" y="T5"/>
                  </a:cxn>
                  <a:cxn ang="0">
                    <a:pos x="T6" y="T7"/>
                  </a:cxn>
                  <a:cxn ang="0">
                    <a:pos x="T8" y="T9"/>
                  </a:cxn>
                </a:cxnLst>
                <a:rect l="0" t="0" r="r" b="b"/>
                <a:pathLst>
                  <a:path w="306" h="760">
                    <a:moveTo>
                      <a:pt x="271" y="16"/>
                    </a:moveTo>
                    <a:lnTo>
                      <a:pt x="0" y="742"/>
                    </a:lnTo>
                    <a:lnTo>
                      <a:pt x="25" y="760"/>
                    </a:lnTo>
                    <a:lnTo>
                      <a:pt x="306" y="0"/>
                    </a:lnTo>
                    <a:lnTo>
                      <a:pt x="271" y="16"/>
                    </a:lnTo>
                    <a:close/>
                  </a:path>
                </a:pathLst>
              </a:custGeom>
              <a:solidFill>
                <a:srgbClr val="DFDFFF"/>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79" name="Freeform 99"/>
              <p:cNvSpPr>
                <a:spLocks/>
              </p:cNvSpPr>
              <p:nvPr/>
            </p:nvSpPr>
            <p:spPr bwMode="auto">
              <a:xfrm>
                <a:off x="4712" y="2823"/>
                <a:ext cx="63" cy="52"/>
              </a:xfrm>
              <a:custGeom>
                <a:avLst/>
                <a:gdLst>
                  <a:gd name="T0" fmla="*/ 189 w 252"/>
                  <a:gd name="T1" fmla="*/ 0 h 208"/>
                  <a:gd name="T2" fmla="*/ 10 w 252"/>
                  <a:gd name="T3" fmla="*/ 64 h 208"/>
                  <a:gd name="T4" fmla="*/ 3 w 252"/>
                  <a:gd name="T5" fmla="*/ 75 h 208"/>
                  <a:gd name="T6" fmla="*/ 0 w 252"/>
                  <a:gd name="T7" fmla="*/ 96 h 208"/>
                  <a:gd name="T8" fmla="*/ 2 w 252"/>
                  <a:gd name="T9" fmla="*/ 126 h 208"/>
                  <a:gd name="T10" fmla="*/ 4 w 252"/>
                  <a:gd name="T11" fmla="*/ 144 h 208"/>
                  <a:gd name="T12" fmla="*/ 15 w 252"/>
                  <a:gd name="T13" fmla="*/ 170 h 208"/>
                  <a:gd name="T14" fmla="*/ 33 w 252"/>
                  <a:gd name="T15" fmla="*/ 190 h 208"/>
                  <a:gd name="T16" fmla="*/ 58 w 252"/>
                  <a:gd name="T17" fmla="*/ 204 h 208"/>
                  <a:gd name="T18" fmla="*/ 72 w 252"/>
                  <a:gd name="T19" fmla="*/ 208 h 208"/>
                  <a:gd name="T20" fmla="*/ 86 w 252"/>
                  <a:gd name="T21" fmla="*/ 208 h 208"/>
                  <a:gd name="T22" fmla="*/ 252 w 252"/>
                  <a:gd name="T23" fmla="*/ 128 h 208"/>
                  <a:gd name="T24" fmla="*/ 221 w 252"/>
                  <a:gd name="T25" fmla="*/ 103 h 208"/>
                  <a:gd name="T26" fmla="*/ 203 w 252"/>
                  <a:gd name="T27" fmla="*/ 78 h 208"/>
                  <a:gd name="T28" fmla="*/ 189 w 252"/>
                  <a:gd name="T2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208">
                    <a:moveTo>
                      <a:pt x="189" y="0"/>
                    </a:moveTo>
                    <a:lnTo>
                      <a:pt x="10" y="64"/>
                    </a:lnTo>
                    <a:lnTo>
                      <a:pt x="3" y="75"/>
                    </a:lnTo>
                    <a:lnTo>
                      <a:pt x="0" y="96"/>
                    </a:lnTo>
                    <a:lnTo>
                      <a:pt x="2" y="126"/>
                    </a:lnTo>
                    <a:lnTo>
                      <a:pt x="4" y="144"/>
                    </a:lnTo>
                    <a:lnTo>
                      <a:pt x="15" y="170"/>
                    </a:lnTo>
                    <a:lnTo>
                      <a:pt x="33" y="190"/>
                    </a:lnTo>
                    <a:lnTo>
                      <a:pt x="58" y="204"/>
                    </a:lnTo>
                    <a:lnTo>
                      <a:pt x="72" y="208"/>
                    </a:lnTo>
                    <a:lnTo>
                      <a:pt x="86" y="208"/>
                    </a:lnTo>
                    <a:lnTo>
                      <a:pt x="252" y="128"/>
                    </a:lnTo>
                    <a:lnTo>
                      <a:pt x="221" y="103"/>
                    </a:lnTo>
                    <a:lnTo>
                      <a:pt x="203" y="78"/>
                    </a:lnTo>
                    <a:lnTo>
                      <a:pt x="189" y="0"/>
                    </a:lnTo>
                    <a:close/>
                  </a:path>
                </a:pathLst>
              </a:custGeom>
              <a:solidFill>
                <a:srgbClr val="BFBFDF"/>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80" name="Freeform 100"/>
              <p:cNvSpPr>
                <a:spLocks/>
              </p:cNvSpPr>
              <p:nvPr/>
            </p:nvSpPr>
            <p:spPr bwMode="auto">
              <a:xfrm>
                <a:off x="4749" y="2816"/>
                <a:ext cx="35" cy="49"/>
              </a:xfrm>
              <a:custGeom>
                <a:avLst/>
                <a:gdLst>
                  <a:gd name="T0" fmla="*/ 83 w 141"/>
                  <a:gd name="T1" fmla="*/ 28 h 194"/>
                  <a:gd name="T2" fmla="*/ 76 w 141"/>
                  <a:gd name="T3" fmla="*/ 16 h 194"/>
                  <a:gd name="T4" fmla="*/ 62 w 141"/>
                  <a:gd name="T5" fmla="*/ 6 h 194"/>
                  <a:gd name="T6" fmla="*/ 37 w 141"/>
                  <a:gd name="T7" fmla="*/ 0 h 194"/>
                  <a:gd name="T8" fmla="*/ 23 w 141"/>
                  <a:gd name="T9" fmla="*/ 2 h 194"/>
                  <a:gd name="T10" fmla="*/ 13 w 141"/>
                  <a:gd name="T11" fmla="*/ 13 h 194"/>
                  <a:gd name="T12" fmla="*/ 5 w 141"/>
                  <a:gd name="T13" fmla="*/ 28 h 194"/>
                  <a:gd name="T14" fmla="*/ 0 w 141"/>
                  <a:gd name="T15" fmla="*/ 52 h 194"/>
                  <a:gd name="T16" fmla="*/ 1 w 141"/>
                  <a:gd name="T17" fmla="*/ 65 h 194"/>
                  <a:gd name="T18" fmla="*/ 4 w 141"/>
                  <a:gd name="T19" fmla="*/ 83 h 194"/>
                  <a:gd name="T20" fmla="*/ 10 w 141"/>
                  <a:gd name="T21" fmla="*/ 109 h 194"/>
                  <a:gd name="T22" fmla="*/ 20 w 141"/>
                  <a:gd name="T23" fmla="*/ 130 h 194"/>
                  <a:gd name="T24" fmla="*/ 32 w 141"/>
                  <a:gd name="T25" fmla="*/ 149 h 194"/>
                  <a:gd name="T26" fmla="*/ 45 w 141"/>
                  <a:gd name="T27" fmla="*/ 166 h 194"/>
                  <a:gd name="T28" fmla="*/ 59 w 141"/>
                  <a:gd name="T29" fmla="*/ 180 h 194"/>
                  <a:gd name="T30" fmla="*/ 77 w 141"/>
                  <a:gd name="T31" fmla="*/ 188 h 194"/>
                  <a:gd name="T32" fmla="*/ 98 w 141"/>
                  <a:gd name="T33" fmla="*/ 194 h 194"/>
                  <a:gd name="T34" fmla="*/ 116 w 141"/>
                  <a:gd name="T35" fmla="*/ 194 h 194"/>
                  <a:gd name="T36" fmla="*/ 132 w 141"/>
                  <a:gd name="T37" fmla="*/ 185 h 194"/>
                  <a:gd name="T38" fmla="*/ 140 w 141"/>
                  <a:gd name="T39" fmla="*/ 170 h 194"/>
                  <a:gd name="T40" fmla="*/ 141 w 141"/>
                  <a:gd name="T41" fmla="*/ 148 h 194"/>
                  <a:gd name="T42" fmla="*/ 136 w 141"/>
                  <a:gd name="T43" fmla="*/ 124 h 194"/>
                  <a:gd name="T44" fmla="*/ 125 w 141"/>
                  <a:gd name="T45" fmla="*/ 92 h 194"/>
                  <a:gd name="T46" fmla="*/ 101 w 141"/>
                  <a:gd name="T47" fmla="*/ 52 h 194"/>
                  <a:gd name="T48" fmla="*/ 83 w 141"/>
                  <a:gd name="T49" fmla="*/ 2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1" h="194">
                    <a:moveTo>
                      <a:pt x="83" y="28"/>
                    </a:moveTo>
                    <a:lnTo>
                      <a:pt x="76" y="16"/>
                    </a:lnTo>
                    <a:lnTo>
                      <a:pt x="62" y="6"/>
                    </a:lnTo>
                    <a:lnTo>
                      <a:pt x="37" y="0"/>
                    </a:lnTo>
                    <a:lnTo>
                      <a:pt x="23" y="2"/>
                    </a:lnTo>
                    <a:lnTo>
                      <a:pt x="13" y="13"/>
                    </a:lnTo>
                    <a:lnTo>
                      <a:pt x="5" y="28"/>
                    </a:lnTo>
                    <a:lnTo>
                      <a:pt x="0" y="52"/>
                    </a:lnTo>
                    <a:lnTo>
                      <a:pt x="1" y="65"/>
                    </a:lnTo>
                    <a:lnTo>
                      <a:pt x="4" y="83"/>
                    </a:lnTo>
                    <a:lnTo>
                      <a:pt x="10" y="109"/>
                    </a:lnTo>
                    <a:lnTo>
                      <a:pt x="20" y="130"/>
                    </a:lnTo>
                    <a:lnTo>
                      <a:pt x="32" y="149"/>
                    </a:lnTo>
                    <a:lnTo>
                      <a:pt x="45" y="166"/>
                    </a:lnTo>
                    <a:lnTo>
                      <a:pt x="59" y="180"/>
                    </a:lnTo>
                    <a:lnTo>
                      <a:pt x="77" y="188"/>
                    </a:lnTo>
                    <a:lnTo>
                      <a:pt x="98" y="194"/>
                    </a:lnTo>
                    <a:lnTo>
                      <a:pt x="116" y="194"/>
                    </a:lnTo>
                    <a:lnTo>
                      <a:pt x="132" y="185"/>
                    </a:lnTo>
                    <a:lnTo>
                      <a:pt x="140" y="170"/>
                    </a:lnTo>
                    <a:lnTo>
                      <a:pt x="141" y="148"/>
                    </a:lnTo>
                    <a:lnTo>
                      <a:pt x="136" y="124"/>
                    </a:lnTo>
                    <a:lnTo>
                      <a:pt x="125" y="92"/>
                    </a:lnTo>
                    <a:lnTo>
                      <a:pt x="101" y="52"/>
                    </a:lnTo>
                    <a:lnTo>
                      <a:pt x="83" y="28"/>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81" name="Freeform 101"/>
              <p:cNvSpPr>
                <a:spLocks/>
              </p:cNvSpPr>
              <p:nvPr/>
            </p:nvSpPr>
            <p:spPr bwMode="auto">
              <a:xfrm>
                <a:off x="4758" y="2819"/>
                <a:ext cx="43" cy="35"/>
              </a:xfrm>
              <a:custGeom>
                <a:avLst/>
                <a:gdLst>
                  <a:gd name="T0" fmla="*/ 13 w 173"/>
                  <a:gd name="T1" fmla="*/ 31 h 139"/>
                  <a:gd name="T2" fmla="*/ 122 w 173"/>
                  <a:gd name="T3" fmla="*/ 4 h 139"/>
                  <a:gd name="T4" fmla="*/ 148 w 173"/>
                  <a:gd name="T5" fmla="*/ 0 h 139"/>
                  <a:gd name="T6" fmla="*/ 165 w 173"/>
                  <a:gd name="T7" fmla="*/ 4 h 139"/>
                  <a:gd name="T8" fmla="*/ 171 w 173"/>
                  <a:gd name="T9" fmla="*/ 11 h 139"/>
                  <a:gd name="T10" fmla="*/ 173 w 173"/>
                  <a:gd name="T11" fmla="*/ 25 h 139"/>
                  <a:gd name="T12" fmla="*/ 165 w 173"/>
                  <a:gd name="T13" fmla="*/ 47 h 139"/>
                  <a:gd name="T14" fmla="*/ 65 w 173"/>
                  <a:gd name="T15" fmla="*/ 139 h 139"/>
                  <a:gd name="T16" fmla="*/ 51 w 173"/>
                  <a:gd name="T17" fmla="*/ 138 h 139"/>
                  <a:gd name="T18" fmla="*/ 34 w 173"/>
                  <a:gd name="T19" fmla="*/ 132 h 139"/>
                  <a:gd name="T20" fmla="*/ 23 w 173"/>
                  <a:gd name="T21" fmla="*/ 120 h 139"/>
                  <a:gd name="T22" fmla="*/ 8 w 173"/>
                  <a:gd name="T23" fmla="*/ 103 h 139"/>
                  <a:gd name="T24" fmla="*/ 1 w 173"/>
                  <a:gd name="T25" fmla="*/ 85 h 139"/>
                  <a:gd name="T26" fmla="*/ 0 w 173"/>
                  <a:gd name="T27" fmla="*/ 65 h 139"/>
                  <a:gd name="T28" fmla="*/ 5 w 173"/>
                  <a:gd name="T29" fmla="*/ 46 h 139"/>
                  <a:gd name="T30" fmla="*/ 13 w 173"/>
                  <a:gd name="T31" fmla="*/ 3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3" h="139">
                    <a:moveTo>
                      <a:pt x="13" y="31"/>
                    </a:moveTo>
                    <a:lnTo>
                      <a:pt x="122" y="4"/>
                    </a:lnTo>
                    <a:lnTo>
                      <a:pt x="148" y="0"/>
                    </a:lnTo>
                    <a:lnTo>
                      <a:pt x="165" y="4"/>
                    </a:lnTo>
                    <a:lnTo>
                      <a:pt x="171" y="11"/>
                    </a:lnTo>
                    <a:lnTo>
                      <a:pt x="173" y="25"/>
                    </a:lnTo>
                    <a:lnTo>
                      <a:pt x="165" y="47"/>
                    </a:lnTo>
                    <a:lnTo>
                      <a:pt x="65" y="139"/>
                    </a:lnTo>
                    <a:lnTo>
                      <a:pt x="51" y="138"/>
                    </a:lnTo>
                    <a:lnTo>
                      <a:pt x="34" y="132"/>
                    </a:lnTo>
                    <a:lnTo>
                      <a:pt x="23" y="120"/>
                    </a:lnTo>
                    <a:lnTo>
                      <a:pt x="8" y="103"/>
                    </a:lnTo>
                    <a:lnTo>
                      <a:pt x="1" y="85"/>
                    </a:lnTo>
                    <a:lnTo>
                      <a:pt x="0" y="65"/>
                    </a:lnTo>
                    <a:lnTo>
                      <a:pt x="5" y="46"/>
                    </a:lnTo>
                    <a:lnTo>
                      <a:pt x="13" y="31"/>
                    </a:lnTo>
                    <a:close/>
                  </a:path>
                </a:pathLst>
              </a:custGeom>
              <a:solidFill>
                <a:srgbClr val="9F9FBF"/>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82" name="Freeform 102"/>
              <p:cNvSpPr>
                <a:spLocks/>
              </p:cNvSpPr>
              <p:nvPr/>
            </p:nvSpPr>
            <p:spPr bwMode="auto">
              <a:xfrm>
                <a:off x="4725" y="2836"/>
                <a:ext cx="19" cy="35"/>
              </a:xfrm>
              <a:custGeom>
                <a:avLst/>
                <a:gdLst>
                  <a:gd name="T0" fmla="*/ 5 w 74"/>
                  <a:gd name="T1" fmla="*/ 0 h 140"/>
                  <a:gd name="T2" fmla="*/ 0 w 74"/>
                  <a:gd name="T3" fmla="*/ 23 h 140"/>
                  <a:gd name="T4" fmla="*/ 0 w 74"/>
                  <a:gd name="T5" fmla="*/ 43 h 140"/>
                  <a:gd name="T6" fmla="*/ 6 w 74"/>
                  <a:gd name="T7" fmla="*/ 68 h 140"/>
                  <a:gd name="T8" fmla="*/ 12 w 74"/>
                  <a:gd name="T9" fmla="*/ 89 h 140"/>
                  <a:gd name="T10" fmla="*/ 27 w 74"/>
                  <a:gd name="T11" fmla="*/ 109 h 140"/>
                  <a:gd name="T12" fmla="*/ 41 w 74"/>
                  <a:gd name="T13" fmla="*/ 122 h 140"/>
                  <a:gd name="T14" fmla="*/ 52 w 74"/>
                  <a:gd name="T15" fmla="*/ 129 h 140"/>
                  <a:gd name="T16" fmla="*/ 62 w 74"/>
                  <a:gd name="T17" fmla="*/ 134 h 140"/>
                  <a:gd name="T18" fmla="*/ 74 w 74"/>
                  <a:gd name="T19"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40">
                    <a:moveTo>
                      <a:pt x="5" y="0"/>
                    </a:moveTo>
                    <a:lnTo>
                      <a:pt x="0" y="23"/>
                    </a:lnTo>
                    <a:lnTo>
                      <a:pt x="0" y="43"/>
                    </a:lnTo>
                    <a:lnTo>
                      <a:pt x="6" y="68"/>
                    </a:lnTo>
                    <a:lnTo>
                      <a:pt x="12" y="89"/>
                    </a:lnTo>
                    <a:lnTo>
                      <a:pt x="27" y="109"/>
                    </a:lnTo>
                    <a:lnTo>
                      <a:pt x="41" y="122"/>
                    </a:lnTo>
                    <a:lnTo>
                      <a:pt x="52" y="129"/>
                    </a:lnTo>
                    <a:lnTo>
                      <a:pt x="62" y="134"/>
                    </a:lnTo>
                    <a:lnTo>
                      <a:pt x="74" y="14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83" name="Freeform 103"/>
              <p:cNvSpPr>
                <a:spLocks/>
              </p:cNvSpPr>
              <p:nvPr/>
            </p:nvSpPr>
            <p:spPr bwMode="auto">
              <a:xfrm>
                <a:off x="4737" y="2831"/>
                <a:ext cx="18" cy="35"/>
              </a:xfrm>
              <a:custGeom>
                <a:avLst/>
                <a:gdLst>
                  <a:gd name="T0" fmla="*/ 5 w 74"/>
                  <a:gd name="T1" fmla="*/ 0 h 140"/>
                  <a:gd name="T2" fmla="*/ 0 w 74"/>
                  <a:gd name="T3" fmla="*/ 23 h 140"/>
                  <a:gd name="T4" fmla="*/ 0 w 74"/>
                  <a:gd name="T5" fmla="*/ 43 h 140"/>
                  <a:gd name="T6" fmla="*/ 6 w 74"/>
                  <a:gd name="T7" fmla="*/ 68 h 140"/>
                  <a:gd name="T8" fmla="*/ 12 w 74"/>
                  <a:gd name="T9" fmla="*/ 89 h 140"/>
                  <a:gd name="T10" fmla="*/ 27 w 74"/>
                  <a:gd name="T11" fmla="*/ 108 h 140"/>
                  <a:gd name="T12" fmla="*/ 41 w 74"/>
                  <a:gd name="T13" fmla="*/ 122 h 140"/>
                  <a:gd name="T14" fmla="*/ 52 w 74"/>
                  <a:gd name="T15" fmla="*/ 129 h 140"/>
                  <a:gd name="T16" fmla="*/ 62 w 74"/>
                  <a:gd name="T17" fmla="*/ 134 h 140"/>
                  <a:gd name="T18" fmla="*/ 74 w 74"/>
                  <a:gd name="T19"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40">
                    <a:moveTo>
                      <a:pt x="5" y="0"/>
                    </a:moveTo>
                    <a:lnTo>
                      <a:pt x="0" y="23"/>
                    </a:lnTo>
                    <a:lnTo>
                      <a:pt x="0" y="43"/>
                    </a:lnTo>
                    <a:lnTo>
                      <a:pt x="6" y="68"/>
                    </a:lnTo>
                    <a:lnTo>
                      <a:pt x="12" y="89"/>
                    </a:lnTo>
                    <a:lnTo>
                      <a:pt x="27" y="108"/>
                    </a:lnTo>
                    <a:lnTo>
                      <a:pt x="41" y="122"/>
                    </a:lnTo>
                    <a:lnTo>
                      <a:pt x="52" y="129"/>
                    </a:lnTo>
                    <a:lnTo>
                      <a:pt x="62" y="134"/>
                    </a:lnTo>
                    <a:lnTo>
                      <a:pt x="74" y="14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grpSp>
        <p:pic>
          <p:nvPicPr>
            <p:cNvPr id="397" name="Picture 10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6362" y="3839877"/>
              <a:ext cx="853654" cy="292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98" name="Picture 10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23289" y="4666653"/>
              <a:ext cx="449436" cy="235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99" name="Picture 10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4937" y="3131584"/>
              <a:ext cx="449436" cy="23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400" name="Group 107"/>
            <p:cNvGrpSpPr>
              <a:grpSpLocks/>
            </p:cNvGrpSpPr>
            <p:nvPr/>
          </p:nvGrpSpPr>
          <p:grpSpPr bwMode="auto">
            <a:xfrm flipH="1">
              <a:off x="7471301" y="4372399"/>
              <a:ext cx="359001" cy="414039"/>
              <a:chOff x="4416" y="2717"/>
              <a:chExt cx="404" cy="577"/>
            </a:xfrm>
          </p:grpSpPr>
          <p:sp>
            <p:nvSpPr>
              <p:cNvPr id="401" name="AutoShape 108"/>
              <p:cNvSpPr>
                <a:spLocks noChangeAspect="1" noChangeArrowheads="1" noTextEdit="1"/>
              </p:cNvSpPr>
              <p:nvPr/>
            </p:nvSpPr>
            <p:spPr bwMode="auto">
              <a:xfrm>
                <a:off x="4416" y="2717"/>
                <a:ext cx="40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grpSp>
            <p:nvGrpSpPr>
              <p:cNvPr id="402" name="Group 109"/>
              <p:cNvGrpSpPr>
                <a:grpSpLocks/>
              </p:cNvGrpSpPr>
              <p:nvPr/>
            </p:nvGrpSpPr>
            <p:grpSpPr bwMode="auto">
              <a:xfrm>
                <a:off x="4562" y="3066"/>
                <a:ext cx="13" cy="70"/>
                <a:chOff x="4562" y="3066"/>
                <a:chExt cx="13" cy="70"/>
              </a:xfrm>
            </p:grpSpPr>
            <p:sp>
              <p:nvSpPr>
                <p:cNvPr id="447" name="Rectangle 110"/>
                <p:cNvSpPr>
                  <a:spLocks noChangeArrowheads="1"/>
                </p:cNvSpPr>
                <p:nvPr/>
              </p:nvSpPr>
              <p:spPr bwMode="auto">
                <a:xfrm>
                  <a:off x="4562" y="3067"/>
                  <a:ext cx="13" cy="69"/>
                </a:xfrm>
                <a:prstGeom prst="rect">
                  <a:avLst/>
                </a:prstGeom>
                <a:solidFill>
                  <a:srgbClr val="C0C0C0"/>
                </a:solidFill>
                <a:ln w="3175">
                  <a:solidFill>
                    <a:srgbClr val="000000"/>
                  </a:solidFill>
                  <a:miter lim="800000"/>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48" name="Line 111"/>
                <p:cNvSpPr>
                  <a:spLocks noChangeShapeType="1"/>
                </p:cNvSpPr>
                <p:nvPr/>
              </p:nvSpPr>
              <p:spPr bwMode="auto">
                <a:xfrm>
                  <a:off x="4568" y="3066"/>
                  <a:ext cx="1" cy="6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grpSp>
          <p:sp>
            <p:nvSpPr>
              <p:cNvPr id="403" name="Rectangle 112"/>
              <p:cNvSpPr>
                <a:spLocks noChangeArrowheads="1"/>
              </p:cNvSpPr>
              <p:nvPr/>
            </p:nvSpPr>
            <p:spPr bwMode="auto">
              <a:xfrm>
                <a:off x="4503" y="3022"/>
                <a:ext cx="43" cy="112"/>
              </a:xfrm>
              <a:prstGeom prst="rect">
                <a:avLst/>
              </a:prstGeom>
              <a:solidFill>
                <a:srgbClr val="C0C0C0"/>
              </a:solidFill>
              <a:ln w="3175">
                <a:solidFill>
                  <a:srgbClr val="000000"/>
                </a:solidFill>
                <a:miter lim="800000"/>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04" name="Freeform 113"/>
              <p:cNvSpPr>
                <a:spLocks/>
              </p:cNvSpPr>
              <p:nvPr/>
            </p:nvSpPr>
            <p:spPr bwMode="auto">
              <a:xfrm>
                <a:off x="4663" y="3044"/>
                <a:ext cx="28" cy="24"/>
              </a:xfrm>
              <a:custGeom>
                <a:avLst/>
                <a:gdLst>
                  <a:gd name="T0" fmla="*/ 0 w 113"/>
                  <a:gd name="T1" fmla="*/ 0 h 95"/>
                  <a:gd name="T2" fmla="*/ 0 w 113"/>
                  <a:gd name="T3" fmla="*/ 95 h 95"/>
                  <a:gd name="T4" fmla="*/ 113 w 113"/>
                  <a:gd name="T5" fmla="*/ 95 h 95"/>
                  <a:gd name="T6" fmla="*/ 113 w 113"/>
                  <a:gd name="T7" fmla="*/ 19 h 95"/>
                  <a:gd name="T8" fmla="*/ 0 w 113"/>
                  <a:gd name="T9" fmla="*/ 0 h 95"/>
                </a:gdLst>
                <a:ahLst/>
                <a:cxnLst>
                  <a:cxn ang="0">
                    <a:pos x="T0" y="T1"/>
                  </a:cxn>
                  <a:cxn ang="0">
                    <a:pos x="T2" y="T3"/>
                  </a:cxn>
                  <a:cxn ang="0">
                    <a:pos x="T4" y="T5"/>
                  </a:cxn>
                  <a:cxn ang="0">
                    <a:pos x="T6" y="T7"/>
                  </a:cxn>
                  <a:cxn ang="0">
                    <a:pos x="T8" y="T9"/>
                  </a:cxn>
                </a:cxnLst>
                <a:rect l="0" t="0" r="r" b="b"/>
                <a:pathLst>
                  <a:path w="113" h="95">
                    <a:moveTo>
                      <a:pt x="0" y="0"/>
                    </a:moveTo>
                    <a:lnTo>
                      <a:pt x="0" y="95"/>
                    </a:lnTo>
                    <a:lnTo>
                      <a:pt x="113" y="95"/>
                    </a:lnTo>
                    <a:lnTo>
                      <a:pt x="113" y="19"/>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05" name="Freeform 114"/>
              <p:cNvSpPr>
                <a:spLocks/>
              </p:cNvSpPr>
              <p:nvPr/>
            </p:nvSpPr>
            <p:spPr bwMode="auto">
              <a:xfrm>
                <a:off x="4604" y="3001"/>
                <a:ext cx="19" cy="21"/>
              </a:xfrm>
              <a:custGeom>
                <a:avLst/>
                <a:gdLst>
                  <a:gd name="T0" fmla="*/ 43 w 78"/>
                  <a:gd name="T1" fmla="*/ 0 h 86"/>
                  <a:gd name="T2" fmla="*/ 0 w 78"/>
                  <a:gd name="T3" fmla="*/ 86 h 86"/>
                  <a:gd name="T4" fmla="*/ 57 w 78"/>
                  <a:gd name="T5" fmla="*/ 79 h 86"/>
                  <a:gd name="T6" fmla="*/ 78 w 78"/>
                  <a:gd name="T7" fmla="*/ 22 h 86"/>
                  <a:gd name="T8" fmla="*/ 43 w 78"/>
                  <a:gd name="T9" fmla="*/ 0 h 86"/>
                </a:gdLst>
                <a:ahLst/>
                <a:cxnLst>
                  <a:cxn ang="0">
                    <a:pos x="T0" y="T1"/>
                  </a:cxn>
                  <a:cxn ang="0">
                    <a:pos x="T2" y="T3"/>
                  </a:cxn>
                  <a:cxn ang="0">
                    <a:pos x="T4" y="T5"/>
                  </a:cxn>
                  <a:cxn ang="0">
                    <a:pos x="T6" y="T7"/>
                  </a:cxn>
                  <a:cxn ang="0">
                    <a:pos x="T8" y="T9"/>
                  </a:cxn>
                </a:cxnLst>
                <a:rect l="0" t="0" r="r" b="b"/>
                <a:pathLst>
                  <a:path w="78" h="86">
                    <a:moveTo>
                      <a:pt x="43" y="0"/>
                    </a:moveTo>
                    <a:lnTo>
                      <a:pt x="0" y="86"/>
                    </a:lnTo>
                    <a:lnTo>
                      <a:pt x="57" y="79"/>
                    </a:lnTo>
                    <a:lnTo>
                      <a:pt x="78" y="22"/>
                    </a:lnTo>
                    <a:lnTo>
                      <a:pt x="43" y="0"/>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06" name="Freeform 115"/>
              <p:cNvSpPr>
                <a:spLocks/>
              </p:cNvSpPr>
              <p:nvPr/>
            </p:nvSpPr>
            <p:spPr bwMode="auto">
              <a:xfrm>
                <a:off x="4570" y="3144"/>
                <a:ext cx="90" cy="7"/>
              </a:xfrm>
              <a:custGeom>
                <a:avLst/>
                <a:gdLst>
                  <a:gd name="T0" fmla="*/ 0 w 360"/>
                  <a:gd name="T1" fmla="*/ 0 h 30"/>
                  <a:gd name="T2" fmla="*/ 360 w 360"/>
                  <a:gd name="T3" fmla="*/ 0 h 30"/>
                  <a:gd name="T4" fmla="*/ 360 w 360"/>
                  <a:gd name="T5" fmla="*/ 30 h 30"/>
                  <a:gd name="T6" fmla="*/ 4 w 360"/>
                  <a:gd name="T7" fmla="*/ 30 h 30"/>
                  <a:gd name="T8" fmla="*/ 0 w 360"/>
                  <a:gd name="T9" fmla="*/ 0 h 30"/>
                </a:gdLst>
                <a:ahLst/>
                <a:cxnLst>
                  <a:cxn ang="0">
                    <a:pos x="T0" y="T1"/>
                  </a:cxn>
                  <a:cxn ang="0">
                    <a:pos x="T2" y="T3"/>
                  </a:cxn>
                  <a:cxn ang="0">
                    <a:pos x="T4" y="T5"/>
                  </a:cxn>
                  <a:cxn ang="0">
                    <a:pos x="T6" y="T7"/>
                  </a:cxn>
                  <a:cxn ang="0">
                    <a:pos x="T8" y="T9"/>
                  </a:cxn>
                </a:cxnLst>
                <a:rect l="0" t="0" r="r" b="b"/>
                <a:pathLst>
                  <a:path w="360" h="30">
                    <a:moveTo>
                      <a:pt x="0" y="0"/>
                    </a:moveTo>
                    <a:lnTo>
                      <a:pt x="360" y="0"/>
                    </a:lnTo>
                    <a:lnTo>
                      <a:pt x="360" y="30"/>
                    </a:lnTo>
                    <a:lnTo>
                      <a:pt x="4" y="30"/>
                    </a:lnTo>
                    <a:lnTo>
                      <a:pt x="0" y="0"/>
                    </a:lnTo>
                    <a:close/>
                  </a:path>
                </a:pathLst>
              </a:custGeom>
              <a:solidFill>
                <a:srgbClr val="808080"/>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07" name="Freeform 116"/>
              <p:cNvSpPr>
                <a:spLocks/>
              </p:cNvSpPr>
              <p:nvPr/>
            </p:nvSpPr>
            <p:spPr bwMode="auto">
              <a:xfrm>
                <a:off x="4502" y="2862"/>
                <a:ext cx="37" cy="46"/>
              </a:xfrm>
              <a:custGeom>
                <a:avLst/>
                <a:gdLst>
                  <a:gd name="T0" fmla="*/ 141 w 150"/>
                  <a:gd name="T1" fmla="*/ 0 h 184"/>
                  <a:gd name="T2" fmla="*/ 1 w 150"/>
                  <a:gd name="T3" fmla="*/ 131 h 184"/>
                  <a:gd name="T4" fmla="*/ 0 w 150"/>
                  <a:gd name="T5" fmla="*/ 184 h 184"/>
                  <a:gd name="T6" fmla="*/ 150 w 150"/>
                  <a:gd name="T7" fmla="*/ 60 h 184"/>
                  <a:gd name="T8" fmla="*/ 141 w 150"/>
                  <a:gd name="T9" fmla="*/ 0 h 184"/>
                </a:gdLst>
                <a:ahLst/>
                <a:cxnLst>
                  <a:cxn ang="0">
                    <a:pos x="T0" y="T1"/>
                  </a:cxn>
                  <a:cxn ang="0">
                    <a:pos x="T2" y="T3"/>
                  </a:cxn>
                  <a:cxn ang="0">
                    <a:pos x="T4" y="T5"/>
                  </a:cxn>
                  <a:cxn ang="0">
                    <a:pos x="T6" y="T7"/>
                  </a:cxn>
                  <a:cxn ang="0">
                    <a:pos x="T8" y="T9"/>
                  </a:cxn>
                </a:cxnLst>
                <a:rect l="0" t="0" r="r" b="b"/>
                <a:pathLst>
                  <a:path w="150" h="184">
                    <a:moveTo>
                      <a:pt x="141" y="0"/>
                    </a:moveTo>
                    <a:lnTo>
                      <a:pt x="1" y="131"/>
                    </a:lnTo>
                    <a:lnTo>
                      <a:pt x="0" y="184"/>
                    </a:lnTo>
                    <a:lnTo>
                      <a:pt x="150" y="60"/>
                    </a:lnTo>
                    <a:lnTo>
                      <a:pt x="141" y="0"/>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08" name="Freeform 117"/>
              <p:cNvSpPr>
                <a:spLocks/>
              </p:cNvSpPr>
              <p:nvPr/>
            </p:nvSpPr>
            <p:spPr bwMode="auto">
              <a:xfrm>
                <a:off x="4492" y="2741"/>
                <a:ext cx="57" cy="394"/>
              </a:xfrm>
              <a:custGeom>
                <a:avLst/>
                <a:gdLst>
                  <a:gd name="T0" fmla="*/ 228 w 228"/>
                  <a:gd name="T1" fmla="*/ 0 h 1575"/>
                  <a:gd name="T2" fmla="*/ 0 w 228"/>
                  <a:gd name="T3" fmla="*/ 93 h 1575"/>
                  <a:gd name="T4" fmla="*/ 0 w 228"/>
                  <a:gd name="T5" fmla="*/ 1575 h 1575"/>
                  <a:gd name="T6" fmla="*/ 42 w 228"/>
                  <a:gd name="T7" fmla="*/ 1575 h 1575"/>
                  <a:gd name="T8" fmla="*/ 42 w 228"/>
                  <a:gd name="T9" fmla="*/ 228 h 1575"/>
                  <a:gd name="T10" fmla="*/ 228 w 228"/>
                  <a:gd name="T11" fmla="*/ 150 h 1575"/>
                  <a:gd name="T12" fmla="*/ 228 w 228"/>
                  <a:gd name="T13" fmla="*/ 0 h 1575"/>
                </a:gdLst>
                <a:ahLst/>
                <a:cxnLst>
                  <a:cxn ang="0">
                    <a:pos x="T0" y="T1"/>
                  </a:cxn>
                  <a:cxn ang="0">
                    <a:pos x="T2" y="T3"/>
                  </a:cxn>
                  <a:cxn ang="0">
                    <a:pos x="T4" y="T5"/>
                  </a:cxn>
                  <a:cxn ang="0">
                    <a:pos x="T6" y="T7"/>
                  </a:cxn>
                  <a:cxn ang="0">
                    <a:pos x="T8" y="T9"/>
                  </a:cxn>
                  <a:cxn ang="0">
                    <a:pos x="T10" y="T11"/>
                  </a:cxn>
                  <a:cxn ang="0">
                    <a:pos x="T12" y="T13"/>
                  </a:cxn>
                </a:cxnLst>
                <a:rect l="0" t="0" r="r" b="b"/>
                <a:pathLst>
                  <a:path w="228" h="1575">
                    <a:moveTo>
                      <a:pt x="228" y="0"/>
                    </a:moveTo>
                    <a:lnTo>
                      <a:pt x="0" y="93"/>
                    </a:lnTo>
                    <a:lnTo>
                      <a:pt x="0" y="1575"/>
                    </a:lnTo>
                    <a:lnTo>
                      <a:pt x="42" y="1575"/>
                    </a:lnTo>
                    <a:lnTo>
                      <a:pt x="42" y="228"/>
                    </a:lnTo>
                    <a:lnTo>
                      <a:pt x="228" y="150"/>
                    </a:lnTo>
                    <a:lnTo>
                      <a:pt x="228" y="0"/>
                    </a:lnTo>
                    <a:close/>
                  </a:path>
                </a:pathLst>
              </a:custGeom>
              <a:solidFill>
                <a:srgbClr val="9F9F9F"/>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09" name="Freeform 118"/>
              <p:cNvSpPr>
                <a:spLocks/>
              </p:cNvSpPr>
              <p:nvPr/>
            </p:nvSpPr>
            <p:spPr bwMode="auto">
              <a:xfrm>
                <a:off x="4490" y="3135"/>
                <a:ext cx="327" cy="85"/>
              </a:xfrm>
              <a:custGeom>
                <a:avLst/>
                <a:gdLst>
                  <a:gd name="T0" fmla="*/ 0 w 1306"/>
                  <a:gd name="T1" fmla="*/ 344 h 344"/>
                  <a:gd name="T2" fmla="*/ 0 w 1306"/>
                  <a:gd name="T3" fmla="*/ 0 h 344"/>
                  <a:gd name="T4" fmla="*/ 284 w 1306"/>
                  <a:gd name="T5" fmla="*/ 0 h 344"/>
                  <a:gd name="T6" fmla="*/ 341 w 1306"/>
                  <a:gd name="T7" fmla="*/ 57 h 344"/>
                  <a:gd name="T8" fmla="*/ 511 w 1306"/>
                  <a:gd name="T9" fmla="*/ 57 h 344"/>
                  <a:gd name="T10" fmla="*/ 568 w 1306"/>
                  <a:gd name="T11" fmla="*/ 116 h 344"/>
                  <a:gd name="T12" fmla="*/ 1136 w 1306"/>
                  <a:gd name="T13" fmla="*/ 116 h 344"/>
                  <a:gd name="T14" fmla="*/ 1136 w 1306"/>
                  <a:gd name="T15" fmla="*/ 230 h 344"/>
                  <a:gd name="T16" fmla="*/ 1306 w 1306"/>
                  <a:gd name="T17" fmla="*/ 230 h 344"/>
                  <a:gd name="T18" fmla="*/ 1306 w 1306"/>
                  <a:gd name="T19" fmla="*/ 344 h 344"/>
                  <a:gd name="T20" fmla="*/ 0 w 1306"/>
                  <a:gd name="T21"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06" h="344">
                    <a:moveTo>
                      <a:pt x="0" y="344"/>
                    </a:moveTo>
                    <a:lnTo>
                      <a:pt x="0" y="0"/>
                    </a:lnTo>
                    <a:lnTo>
                      <a:pt x="284" y="0"/>
                    </a:lnTo>
                    <a:lnTo>
                      <a:pt x="341" y="57"/>
                    </a:lnTo>
                    <a:lnTo>
                      <a:pt x="511" y="57"/>
                    </a:lnTo>
                    <a:lnTo>
                      <a:pt x="568" y="116"/>
                    </a:lnTo>
                    <a:lnTo>
                      <a:pt x="1136" y="116"/>
                    </a:lnTo>
                    <a:lnTo>
                      <a:pt x="1136" y="230"/>
                    </a:lnTo>
                    <a:lnTo>
                      <a:pt x="1306" y="230"/>
                    </a:lnTo>
                    <a:lnTo>
                      <a:pt x="1306" y="344"/>
                    </a:lnTo>
                    <a:lnTo>
                      <a:pt x="0" y="344"/>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10" name="Rectangle 119"/>
              <p:cNvSpPr>
                <a:spLocks noChangeArrowheads="1"/>
              </p:cNvSpPr>
              <p:nvPr/>
            </p:nvSpPr>
            <p:spPr bwMode="auto">
              <a:xfrm>
                <a:off x="4491" y="3193"/>
                <a:ext cx="240" cy="26"/>
              </a:xfrm>
              <a:prstGeom prst="rect">
                <a:avLst/>
              </a:prstGeom>
              <a:solidFill>
                <a:srgbClr val="C0C0C0"/>
              </a:solidFill>
              <a:ln w="3175">
                <a:solidFill>
                  <a:srgbClr val="000000"/>
                </a:solidFill>
                <a:miter lim="800000"/>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11" name="Line 120"/>
              <p:cNvSpPr>
                <a:spLocks noChangeShapeType="1"/>
              </p:cNvSpPr>
              <p:nvPr/>
            </p:nvSpPr>
            <p:spPr bwMode="auto">
              <a:xfrm>
                <a:off x="4479" y="3015"/>
                <a:ext cx="1" cy="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12" name="Freeform 121"/>
              <p:cNvSpPr>
                <a:spLocks/>
              </p:cNvSpPr>
              <p:nvPr/>
            </p:nvSpPr>
            <p:spPr bwMode="auto">
              <a:xfrm>
                <a:off x="4471" y="3065"/>
                <a:ext cx="21" cy="25"/>
              </a:xfrm>
              <a:custGeom>
                <a:avLst/>
                <a:gdLst>
                  <a:gd name="T0" fmla="*/ 0 w 85"/>
                  <a:gd name="T1" fmla="*/ 99 h 99"/>
                  <a:gd name="T2" fmla="*/ 0 w 85"/>
                  <a:gd name="T3" fmla="*/ 0 h 99"/>
                  <a:gd name="T4" fmla="*/ 85 w 85"/>
                  <a:gd name="T5" fmla="*/ 0 h 99"/>
                  <a:gd name="T6" fmla="*/ 85 w 85"/>
                  <a:gd name="T7" fmla="*/ 35 h 99"/>
                  <a:gd name="T8" fmla="*/ 28 w 85"/>
                  <a:gd name="T9" fmla="*/ 35 h 99"/>
                  <a:gd name="T10" fmla="*/ 28 w 85"/>
                  <a:gd name="T11" fmla="*/ 99 h 99"/>
                  <a:gd name="T12" fmla="*/ 0 w 85"/>
                  <a:gd name="T13" fmla="*/ 99 h 99"/>
                </a:gdLst>
                <a:ahLst/>
                <a:cxnLst>
                  <a:cxn ang="0">
                    <a:pos x="T0" y="T1"/>
                  </a:cxn>
                  <a:cxn ang="0">
                    <a:pos x="T2" y="T3"/>
                  </a:cxn>
                  <a:cxn ang="0">
                    <a:pos x="T4" y="T5"/>
                  </a:cxn>
                  <a:cxn ang="0">
                    <a:pos x="T6" y="T7"/>
                  </a:cxn>
                  <a:cxn ang="0">
                    <a:pos x="T8" y="T9"/>
                  </a:cxn>
                  <a:cxn ang="0">
                    <a:pos x="T10" y="T11"/>
                  </a:cxn>
                  <a:cxn ang="0">
                    <a:pos x="T12" y="T13"/>
                  </a:cxn>
                </a:cxnLst>
                <a:rect l="0" t="0" r="r" b="b"/>
                <a:pathLst>
                  <a:path w="85" h="99">
                    <a:moveTo>
                      <a:pt x="0" y="99"/>
                    </a:moveTo>
                    <a:lnTo>
                      <a:pt x="0" y="0"/>
                    </a:lnTo>
                    <a:lnTo>
                      <a:pt x="85" y="0"/>
                    </a:lnTo>
                    <a:lnTo>
                      <a:pt x="85" y="35"/>
                    </a:lnTo>
                    <a:lnTo>
                      <a:pt x="28" y="35"/>
                    </a:lnTo>
                    <a:lnTo>
                      <a:pt x="28" y="99"/>
                    </a:lnTo>
                    <a:lnTo>
                      <a:pt x="0" y="99"/>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13" name="Freeform 122"/>
              <p:cNvSpPr>
                <a:spLocks/>
              </p:cNvSpPr>
              <p:nvPr/>
            </p:nvSpPr>
            <p:spPr bwMode="auto">
              <a:xfrm>
                <a:off x="4590" y="3047"/>
                <a:ext cx="72" cy="104"/>
              </a:xfrm>
              <a:custGeom>
                <a:avLst/>
                <a:gdLst>
                  <a:gd name="T0" fmla="*/ 0 w 290"/>
                  <a:gd name="T1" fmla="*/ 0 h 415"/>
                  <a:gd name="T2" fmla="*/ 290 w 290"/>
                  <a:gd name="T3" fmla="*/ 415 h 415"/>
                  <a:gd name="T4" fmla="*/ 248 w 290"/>
                  <a:gd name="T5" fmla="*/ 406 h 415"/>
                  <a:gd name="T6" fmla="*/ 0 w 290"/>
                  <a:gd name="T7" fmla="*/ 57 h 415"/>
                  <a:gd name="T8" fmla="*/ 0 w 290"/>
                  <a:gd name="T9" fmla="*/ 0 h 415"/>
                </a:gdLst>
                <a:ahLst/>
                <a:cxnLst>
                  <a:cxn ang="0">
                    <a:pos x="T0" y="T1"/>
                  </a:cxn>
                  <a:cxn ang="0">
                    <a:pos x="T2" y="T3"/>
                  </a:cxn>
                  <a:cxn ang="0">
                    <a:pos x="T4" y="T5"/>
                  </a:cxn>
                  <a:cxn ang="0">
                    <a:pos x="T6" y="T7"/>
                  </a:cxn>
                  <a:cxn ang="0">
                    <a:pos x="T8" y="T9"/>
                  </a:cxn>
                </a:cxnLst>
                <a:rect l="0" t="0" r="r" b="b"/>
                <a:pathLst>
                  <a:path w="290" h="415">
                    <a:moveTo>
                      <a:pt x="0" y="0"/>
                    </a:moveTo>
                    <a:lnTo>
                      <a:pt x="290" y="415"/>
                    </a:lnTo>
                    <a:lnTo>
                      <a:pt x="248" y="406"/>
                    </a:lnTo>
                    <a:lnTo>
                      <a:pt x="0" y="57"/>
                    </a:lnTo>
                    <a:lnTo>
                      <a:pt x="0" y="0"/>
                    </a:lnTo>
                    <a:close/>
                  </a:path>
                </a:pathLst>
              </a:custGeom>
              <a:solidFill>
                <a:srgbClr val="9F9F9F"/>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14" name="Freeform 123"/>
              <p:cNvSpPr>
                <a:spLocks/>
              </p:cNvSpPr>
              <p:nvPr/>
            </p:nvSpPr>
            <p:spPr bwMode="auto">
              <a:xfrm>
                <a:off x="4433" y="3106"/>
                <a:ext cx="57" cy="114"/>
              </a:xfrm>
              <a:custGeom>
                <a:avLst/>
                <a:gdLst>
                  <a:gd name="T0" fmla="*/ 170 w 227"/>
                  <a:gd name="T1" fmla="*/ 0 h 458"/>
                  <a:gd name="T2" fmla="*/ 0 w 227"/>
                  <a:gd name="T3" fmla="*/ 171 h 458"/>
                  <a:gd name="T4" fmla="*/ 0 w 227"/>
                  <a:gd name="T5" fmla="*/ 458 h 458"/>
                  <a:gd name="T6" fmla="*/ 227 w 227"/>
                  <a:gd name="T7" fmla="*/ 458 h 458"/>
                  <a:gd name="T8" fmla="*/ 227 w 227"/>
                  <a:gd name="T9" fmla="*/ 114 h 458"/>
                  <a:gd name="T10" fmla="*/ 170 w 227"/>
                  <a:gd name="T11" fmla="*/ 0 h 458"/>
                </a:gdLst>
                <a:ahLst/>
                <a:cxnLst>
                  <a:cxn ang="0">
                    <a:pos x="T0" y="T1"/>
                  </a:cxn>
                  <a:cxn ang="0">
                    <a:pos x="T2" y="T3"/>
                  </a:cxn>
                  <a:cxn ang="0">
                    <a:pos x="T4" y="T5"/>
                  </a:cxn>
                  <a:cxn ang="0">
                    <a:pos x="T6" y="T7"/>
                  </a:cxn>
                  <a:cxn ang="0">
                    <a:pos x="T8" y="T9"/>
                  </a:cxn>
                  <a:cxn ang="0">
                    <a:pos x="T10" y="T11"/>
                  </a:cxn>
                </a:cxnLst>
                <a:rect l="0" t="0" r="r" b="b"/>
                <a:pathLst>
                  <a:path w="227" h="458">
                    <a:moveTo>
                      <a:pt x="170" y="0"/>
                    </a:moveTo>
                    <a:lnTo>
                      <a:pt x="0" y="171"/>
                    </a:lnTo>
                    <a:lnTo>
                      <a:pt x="0" y="458"/>
                    </a:lnTo>
                    <a:lnTo>
                      <a:pt x="227" y="458"/>
                    </a:lnTo>
                    <a:lnTo>
                      <a:pt x="227" y="114"/>
                    </a:lnTo>
                    <a:lnTo>
                      <a:pt x="170" y="0"/>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15" name="Rectangle 124"/>
              <p:cNvSpPr>
                <a:spLocks noChangeArrowheads="1"/>
              </p:cNvSpPr>
              <p:nvPr/>
            </p:nvSpPr>
            <p:spPr bwMode="auto">
              <a:xfrm>
                <a:off x="4420" y="3276"/>
                <a:ext cx="395" cy="14"/>
              </a:xfrm>
              <a:prstGeom prst="rect">
                <a:avLst/>
              </a:prstGeom>
              <a:solidFill>
                <a:srgbClr val="9F9F9F"/>
              </a:solidFill>
              <a:ln w="3175">
                <a:solidFill>
                  <a:srgbClr val="000000"/>
                </a:solidFill>
                <a:miter lim="800000"/>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16" name="Rectangle 125"/>
              <p:cNvSpPr>
                <a:spLocks noChangeArrowheads="1"/>
              </p:cNvSpPr>
              <p:nvPr/>
            </p:nvSpPr>
            <p:spPr bwMode="auto">
              <a:xfrm>
                <a:off x="4420" y="3250"/>
                <a:ext cx="395" cy="24"/>
              </a:xfrm>
              <a:prstGeom prst="rect">
                <a:avLst/>
              </a:prstGeom>
              <a:solidFill>
                <a:srgbClr val="9F9F9F"/>
              </a:solidFill>
              <a:ln w="3175">
                <a:solidFill>
                  <a:srgbClr val="000000"/>
                </a:solidFill>
                <a:miter lim="800000"/>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17" name="Rectangle 126"/>
              <p:cNvSpPr>
                <a:spLocks noChangeArrowheads="1"/>
              </p:cNvSpPr>
              <p:nvPr/>
            </p:nvSpPr>
            <p:spPr bwMode="auto">
              <a:xfrm>
                <a:off x="4420" y="3221"/>
                <a:ext cx="395" cy="27"/>
              </a:xfrm>
              <a:prstGeom prst="rect">
                <a:avLst/>
              </a:prstGeom>
              <a:solidFill>
                <a:srgbClr val="9F9F9F"/>
              </a:solidFill>
              <a:ln w="3175">
                <a:solidFill>
                  <a:srgbClr val="000000"/>
                </a:solidFill>
                <a:miter lim="800000"/>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18" name="Rectangle 127"/>
              <p:cNvSpPr>
                <a:spLocks noChangeArrowheads="1"/>
              </p:cNvSpPr>
              <p:nvPr/>
            </p:nvSpPr>
            <p:spPr bwMode="auto">
              <a:xfrm>
                <a:off x="4763" y="3200"/>
                <a:ext cx="41" cy="12"/>
              </a:xfrm>
              <a:prstGeom prst="rect">
                <a:avLst/>
              </a:prstGeom>
              <a:solidFill>
                <a:srgbClr val="9F9F9F"/>
              </a:solidFill>
              <a:ln w="3175">
                <a:solidFill>
                  <a:srgbClr val="000000"/>
                </a:solidFill>
                <a:miter lim="800000"/>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19" name="Oval 128"/>
              <p:cNvSpPr>
                <a:spLocks noChangeArrowheads="1"/>
              </p:cNvSpPr>
              <p:nvPr/>
            </p:nvSpPr>
            <p:spPr bwMode="auto">
              <a:xfrm>
                <a:off x="4462" y="3092"/>
                <a:ext cx="28" cy="29"/>
              </a:xfrm>
              <a:prstGeom prst="ellipse">
                <a:avLst/>
              </a:prstGeom>
              <a:solidFill>
                <a:srgbClr val="9F9F9F"/>
              </a:solidFill>
              <a:ln w="3175">
                <a:solidFill>
                  <a:srgbClr val="000000"/>
                </a:solidFill>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20" name="Rectangle 129"/>
              <p:cNvSpPr>
                <a:spLocks noChangeArrowheads="1"/>
              </p:cNvSpPr>
              <p:nvPr/>
            </p:nvSpPr>
            <p:spPr bwMode="auto">
              <a:xfrm>
                <a:off x="4562" y="3036"/>
                <a:ext cx="27" cy="26"/>
              </a:xfrm>
              <a:prstGeom prst="rect">
                <a:avLst/>
              </a:prstGeom>
              <a:solidFill>
                <a:srgbClr val="808080"/>
              </a:solidFill>
              <a:ln w="3175">
                <a:solidFill>
                  <a:srgbClr val="000000"/>
                </a:solidFill>
                <a:miter lim="800000"/>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21" name="Freeform 130"/>
              <p:cNvSpPr>
                <a:spLocks/>
              </p:cNvSpPr>
              <p:nvPr/>
            </p:nvSpPr>
            <p:spPr bwMode="auto">
              <a:xfrm>
                <a:off x="4547" y="3021"/>
                <a:ext cx="114" cy="114"/>
              </a:xfrm>
              <a:custGeom>
                <a:avLst/>
                <a:gdLst>
                  <a:gd name="T0" fmla="*/ 57 w 454"/>
                  <a:gd name="T1" fmla="*/ 455 h 455"/>
                  <a:gd name="T2" fmla="*/ 57 w 454"/>
                  <a:gd name="T3" fmla="*/ 57 h 455"/>
                  <a:gd name="T4" fmla="*/ 454 w 454"/>
                  <a:gd name="T5" fmla="*/ 57 h 455"/>
                  <a:gd name="T6" fmla="*/ 454 w 454"/>
                  <a:gd name="T7" fmla="*/ 0 h 455"/>
                  <a:gd name="T8" fmla="*/ 0 w 454"/>
                  <a:gd name="T9" fmla="*/ 0 h 455"/>
                  <a:gd name="T10" fmla="*/ 0 w 454"/>
                  <a:gd name="T11" fmla="*/ 455 h 455"/>
                  <a:gd name="T12" fmla="*/ 57 w 454"/>
                  <a:gd name="T13" fmla="*/ 455 h 455"/>
                </a:gdLst>
                <a:ahLst/>
                <a:cxnLst>
                  <a:cxn ang="0">
                    <a:pos x="T0" y="T1"/>
                  </a:cxn>
                  <a:cxn ang="0">
                    <a:pos x="T2" y="T3"/>
                  </a:cxn>
                  <a:cxn ang="0">
                    <a:pos x="T4" y="T5"/>
                  </a:cxn>
                  <a:cxn ang="0">
                    <a:pos x="T6" y="T7"/>
                  </a:cxn>
                  <a:cxn ang="0">
                    <a:pos x="T8" y="T9"/>
                  </a:cxn>
                  <a:cxn ang="0">
                    <a:pos x="T10" y="T11"/>
                  </a:cxn>
                  <a:cxn ang="0">
                    <a:pos x="T12" y="T13"/>
                  </a:cxn>
                </a:cxnLst>
                <a:rect l="0" t="0" r="r" b="b"/>
                <a:pathLst>
                  <a:path w="454" h="455">
                    <a:moveTo>
                      <a:pt x="57" y="455"/>
                    </a:moveTo>
                    <a:lnTo>
                      <a:pt x="57" y="57"/>
                    </a:lnTo>
                    <a:lnTo>
                      <a:pt x="454" y="57"/>
                    </a:lnTo>
                    <a:lnTo>
                      <a:pt x="454" y="0"/>
                    </a:lnTo>
                    <a:lnTo>
                      <a:pt x="0" y="0"/>
                    </a:lnTo>
                    <a:lnTo>
                      <a:pt x="0" y="455"/>
                    </a:lnTo>
                    <a:lnTo>
                      <a:pt x="57" y="455"/>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grpSp>
            <p:nvGrpSpPr>
              <p:cNvPr id="422" name="Group 131"/>
              <p:cNvGrpSpPr>
                <a:grpSpLocks/>
              </p:cNvGrpSpPr>
              <p:nvPr/>
            </p:nvGrpSpPr>
            <p:grpSpPr bwMode="auto">
              <a:xfrm>
                <a:off x="4455" y="2913"/>
                <a:ext cx="126" cy="116"/>
                <a:chOff x="4455" y="2913"/>
                <a:chExt cx="126" cy="116"/>
              </a:xfrm>
            </p:grpSpPr>
            <p:sp>
              <p:nvSpPr>
                <p:cNvPr id="445" name="Oval 132"/>
                <p:cNvSpPr>
                  <a:spLocks noChangeArrowheads="1"/>
                </p:cNvSpPr>
                <p:nvPr/>
              </p:nvSpPr>
              <p:spPr bwMode="auto">
                <a:xfrm>
                  <a:off x="4465" y="2913"/>
                  <a:ext cx="116" cy="116"/>
                </a:xfrm>
                <a:prstGeom prst="ellipse">
                  <a:avLst/>
                </a:prstGeom>
                <a:solidFill>
                  <a:srgbClr val="808080"/>
                </a:solidFill>
                <a:ln w="3175">
                  <a:solidFill>
                    <a:srgbClr val="000000"/>
                  </a:solidFill>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46" name="Oval 133"/>
                <p:cNvSpPr>
                  <a:spLocks noChangeArrowheads="1"/>
                </p:cNvSpPr>
                <p:nvPr/>
              </p:nvSpPr>
              <p:spPr bwMode="auto">
                <a:xfrm>
                  <a:off x="4455" y="2913"/>
                  <a:ext cx="115" cy="116"/>
                </a:xfrm>
                <a:prstGeom prst="ellipse">
                  <a:avLst/>
                </a:prstGeom>
                <a:solidFill>
                  <a:srgbClr val="C0C0C0"/>
                </a:solidFill>
                <a:ln w="3175">
                  <a:solidFill>
                    <a:srgbClr val="000000"/>
                  </a:solidFill>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grpSp>
          <p:grpSp>
            <p:nvGrpSpPr>
              <p:cNvPr id="423" name="Group 134"/>
              <p:cNvGrpSpPr>
                <a:grpSpLocks/>
              </p:cNvGrpSpPr>
              <p:nvPr/>
            </p:nvGrpSpPr>
            <p:grpSpPr bwMode="auto">
              <a:xfrm>
                <a:off x="4504" y="3136"/>
                <a:ext cx="43" cy="112"/>
                <a:chOff x="4504" y="3136"/>
                <a:chExt cx="43" cy="112"/>
              </a:xfrm>
            </p:grpSpPr>
            <p:sp>
              <p:nvSpPr>
                <p:cNvPr id="436" name="Rectangle 135"/>
                <p:cNvSpPr>
                  <a:spLocks noChangeArrowheads="1"/>
                </p:cNvSpPr>
                <p:nvPr/>
              </p:nvSpPr>
              <p:spPr bwMode="auto">
                <a:xfrm>
                  <a:off x="4505" y="3136"/>
                  <a:ext cx="41" cy="112"/>
                </a:xfrm>
                <a:prstGeom prst="rect">
                  <a:avLst/>
                </a:prstGeom>
                <a:solidFill>
                  <a:srgbClr val="C0C0C0"/>
                </a:solidFill>
                <a:ln w="3175">
                  <a:solidFill>
                    <a:srgbClr val="000000"/>
                  </a:solidFill>
                  <a:miter lim="800000"/>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grpSp>
              <p:nvGrpSpPr>
                <p:cNvPr id="437" name="Group 136"/>
                <p:cNvGrpSpPr>
                  <a:grpSpLocks/>
                </p:cNvGrpSpPr>
                <p:nvPr/>
              </p:nvGrpSpPr>
              <p:grpSpPr bwMode="auto">
                <a:xfrm>
                  <a:off x="4504" y="3149"/>
                  <a:ext cx="43" cy="87"/>
                  <a:chOff x="4504" y="3149"/>
                  <a:chExt cx="43" cy="87"/>
                </a:xfrm>
              </p:grpSpPr>
              <p:sp>
                <p:nvSpPr>
                  <p:cNvPr id="438" name="Line 137"/>
                  <p:cNvSpPr>
                    <a:spLocks noChangeShapeType="1"/>
                  </p:cNvSpPr>
                  <p:nvPr/>
                </p:nvSpPr>
                <p:spPr bwMode="auto">
                  <a:xfrm>
                    <a:off x="4504" y="3163"/>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39" name="Line 138"/>
                  <p:cNvSpPr>
                    <a:spLocks noChangeShapeType="1"/>
                  </p:cNvSpPr>
                  <p:nvPr/>
                </p:nvSpPr>
                <p:spPr bwMode="auto">
                  <a:xfrm>
                    <a:off x="4504" y="3206"/>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40" name="Line 139"/>
                  <p:cNvSpPr>
                    <a:spLocks noChangeShapeType="1"/>
                  </p:cNvSpPr>
                  <p:nvPr/>
                </p:nvSpPr>
                <p:spPr bwMode="auto">
                  <a:xfrm>
                    <a:off x="4504" y="3192"/>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41" name="Line 140"/>
                  <p:cNvSpPr>
                    <a:spLocks noChangeShapeType="1"/>
                  </p:cNvSpPr>
                  <p:nvPr/>
                </p:nvSpPr>
                <p:spPr bwMode="auto">
                  <a:xfrm>
                    <a:off x="4504" y="3178"/>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42" name="Line 141"/>
                  <p:cNvSpPr>
                    <a:spLocks noChangeShapeType="1"/>
                  </p:cNvSpPr>
                  <p:nvPr/>
                </p:nvSpPr>
                <p:spPr bwMode="auto">
                  <a:xfrm>
                    <a:off x="4504" y="3149"/>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43" name="Line 142"/>
                  <p:cNvSpPr>
                    <a:spLocks noChangeShapeType="1"/>
                  </p:cNvSpPr>
                  <p:nvPr/>
                </p:nvSpPr>
                <p:spPr bwMode="auto">
                  <a:xfrm>
                    <a:off x="4504" y="3220"/>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44" name="Line 143"/>
                  <p:cNvSpPr>
                    <a:spLocks noChangeShapeType="1"/>
                  </p:cNvSpPr>
                  <p:nvPr/>
                </p:nvSpPr>
                <p:spPr bwMode="auto">
                  <a:xfrm>
                    <a:off x="4504" y="3235"/>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grpSp>
          </p:grpSp>
          <p:sp>
            <p:nvSpPr>
              <p:cNvPr id="424" name="Rectangle 144"/>
              <p:cNvSpPr>
                <a:spLocks noChangeArrowheads="1"/>
              </p:cNvSpPr>
              <p:nvPr/>
            </p:nvSpPr>
            <p:spPr bwMode="auto">
              <a:xfrm>
                <a:off x="4775" y="3164"/>
                <a:ext cx="12" cy="27"/>
              </a:xfrm>
              <a:prstGeom prst="rect">
                <a:avLst/>
              </a:prstGeom>
              <a:solidFill>
                <a:srgbClr val="C0C0C0"/>
              </a:solidFill>
              <a:ln w="3175">
                <a:solidFill>
                  <a:srgbClr val="000000"/>
                </a:solidFill>
                <a:miter lim="800000"/>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25" name="Freeform 145"/>
              <p:cNvSpPr>
                <a:spLocks/>
              </p:cNvSpPr>
              <p:nvPr/>
            </p:nvSpPr>
            <p:spPr bwMode="auto">
              <a:xfrm>
                <a:off x="4696" y="2871"/>
                <a:ext cx="32" cy="55"/>
              </a:xfrm>
              <a:custGeom>
                <a:avLst/>
                <a:gdLst>
                  <a:gd name="T0" fmla="*/ 107 w 129"/>
                  <a:gd name="T1" fmla="*/ 0 h 221"/>
                  <a:gd name="T2" fmla="*/ 0 w 129"/>
                  <a:gd name="T3" fmla="*/ 185 h 221"/>
                  <a:gd name="T4" fmla="*/ 21 w 129"/>
                  <a:gd name="T5" fmla="*/ 221 h 221"/>
                  <a:gd name="T6" fmla="*/ 129 w 129"/>
                  <a:gd name="T7" fmla="*/ 7 h 221"/>
                  <a:gd name="T8" fmla="*/ 107 w 129"/>
                  <a:gd name="T9" fmla="*/ 0 h 221"/>
                </a:gdLst>
                <a:ahLst/>
                <a:cxnLst>
                  <a:cxn ang="0">
                    <a:pos x="T0" y="T1"/>
                  </a:cxn>
                  <a:cxn ang="0">
                    <a:pos x="T2" y="T3"/>
                  </a:cxn>
                  <a:cxn ang="0">
                    <a:pos x="T4" y="T5"/>
                  </a:cxn>
                  <a:cxn ang="0">
                    <a:pos x="T6" y="T7"/>
                  </a:cxn>
                  <a:cxn ang="0">
                    <a:pos x="T8" y="T9"/>
                  </a:cxn>
                </a:cxnLst>
                <a:rect l="0" t="0" r="r" b="b"/>
                <a:pathLst>
                  <a:path w="129" h="221">
                    <a:moveTo>
                      <a:pt x="107" y="0"/>
                    </a:moveTo>
                    <a:lnTo>
                      <a:pt x="0" y="185"/>
                    </a:lnTo>
                    <a:lnTo>
                      <a:pt x="21" y="221"/>
                    </a:lnTo>
                    <a:lnTo>
                      <a:pt x="129" y="7"/>
                    </a:lnTo>
                    <a:lnTo>
                      <a:pt x="107" y="0"/>
                    </a:lnTo>
                    <a:close/>
                  </a:path>
                </a:pathLst>
              </a:custGeom>
              <a:solidFill>
                <a:srgbClr val="BFBFDF"/>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26" name="Freeform 146"/>
              <p:cNvSpPr>
                <a:spLocks/>
              </p:cNvSpPr>
              <p:nvPr/>
            </p:nvSpPr>
            <p:spPr bwMode="auto">
              <a:xfrm>
                <a:off x="4657" y="2848"/>
                <a:ext cx="62" cy="16"/>
              </a:xfrm>
              <a:custGeom>
                <a:avLst/>
                <a:gdLst>
                  <a:gd name="T0" fmla="*/ 241 w 249"/>
                  <a:gd name="T1" fmla="*/ 0 h 66"/>
                  <a:gd name="T2" fmla="*/ 0 w 249"/>
                  <a:gd name="T3" fmla="*/ 36 h 66"/>
                  <a:gd name="T4" fmla="*/ 35 w 249"/>
                  <a:gd name="T5" fmla="*/ 66 h 66"/>
                  <a:gd name="T6" fmla="*/ 249 w 249"/>
                  <a:gd name="T7" fmla="*/ 22 h 66"/>
                  <a:gd name="T8" fmla="*/ 241 w 249"/>
                  <a:gd name="T9" fmla="*/ 0 h 66"/>
                </a:gdLst>
                <a:ahLst/>
                <a:cxnLst>
                  <a:cxn ang="0">
                    <a:pos x="T0" y="T1"/>
                  </a:cxn>
                  <a:cxn ang="0">
                    <a:pos x="T2" y="T3"/>
                  </a:cxn>
                  <a:cxn ang="0">
                    <a:pos x="T4" y="T5"/>
                  </a:cxn>
                  <a:cxn ang="0">
                    <a:pos x="T6" y="T7"/>
                  </a:cxn>
                  <a:cxn ang="0">
                    <a:pos x="T8" y="T9"/>
                  </a:cxn>
                </a:cxnLst>
                <a:rect l="0" t="0" r="r" b="b"/>
                <a:pathLst>
                  <a:path w="249" h="66">
                    <a:moveTo>
                      <a:pt x="241" y="0"/>
                    </a:moveTo>
                    <a:lnTo>
                      <a:pt x="0" y="36"/>
                    </a:lnTo>
                    <a:lnTo>
                      <a:pt x="35" y="66"/>
                    </a:lnTo>
                    <a:lnTo>
                      <a:pt x="249" y="22"/>
                    </a:lnTo>
                    <a:lnTo>
                      <a:pt x="241" y="0"/>
                    </a:lnTo>
                    <a:close/>
                  </a:path>
                </a:pathLst>
              </a:custGeom>
              <a:solidFill>
                <a:srgbClr val="BFBFDF"/>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27" name="Freeform 147"/>
              <p:cNvSpPr>
                <a:spLocks/>
              </p:cNvSpPr>
              <p:nvPr/>
            </p:nvSpPr>
            <p:spPr bwMode="auto">
              <a:xfrm>
                <a:off x="4516" y="2720"/>
                <a:ext cx="233" cy="367"/>
              </a:xfrm>
              <a:custGeom>
                <a:avLst/>
                <a:gdLst>
                  <a:gd name="T0" fmla="*/ 30 w 931"/>
                  <a:gd name="T1" fmla="*/ 53 h 1469"/>
                  <a:gd name="T2" fmla="*/ 16 w 931"/>
                  <a:gd name="T3" fmla="*/ 96 h 1469"/>
                  <a:gd name="T4" fmla="*/ 4 w 931"/>
                  <a:gd name="T5" fmla="*/ 150 h 1469"/>
                  <a:gd name="T6" fmla="*/ 0 w 931"/>
                  <a:gd name="T7" fmla="*/ 207 h 1469"/>
                  <a:gd name="T8" fmla="*/ 0 w 931"/>
                  <a:gd name="T9" fmla="*/ 264 h 1469"/>
                  <a:gd name="T10" fmla="*/ 12 w 931"/>
                  <a:gd name="T11" fmla="*/ 338 h 1469"/>
                  <a:gd name="T12" fmla="*/ 23 w 931"/>
                  <a:gd name="T13" fmla="*/ 431 h 1469"/>
                  <a:gd name="T14" fmla="*/ 44 w 931"/>
                  <a:gd name="T15" fmla="*/ 534 h 1469"/>
                  <a:gd name="T16" fmla="*/ 79 w 931"/>
                  <a:gd name="T17" fmla="*/ 653 h 1469"/>
                  <a:gd name="T18" fmla="*/ 133 w 931"/>
                  <a:gd name="T19" fmla="*/ 767 h 1469"/>
                  <a:gd name="T20" fmla="*/ 218 w 931"/>
                  <a:gd name="T21" fmla="*/ 902 h 1469"/>
                  <a:gd name="T22" fmla="*/ 303 w 931"/>
                  <a:gd name="T23" fmla="*/ 1031 h 1469"/>
                  <a:gd name="T24" fmla="*/ 374 w 931"/>
                  <a:gd name="T25" fmla="*/ 1116 h 1469"/>
                  <a:gd name="T26" fmla="*/ 473 w 931"/>
                  <a:gd name="T27" fmla="*/ 1219 h 1469"/>
                  <a:gd name="T28" fmla="*/ 576 w 931"/>
                  <a:gd name="T29" fmla="*/ 1305 h 1469"/>
                  <a:gd name="T30" fmla="*/ 668 w 931"/>
                  <a:gd name="T31" fmla="*/ 1373 h 1469"/>
                  <a:gd name="T32" fmla="*/ 735 w 931"/>
                  <a:gd name="T33" fmla="*/ 1415 h 1469"/>
                  <a:gd name="T34" fmla="*/ 802 w 931"/>
                  <a:gd name="T35" fmla="*/ 1447 h 1469"/>
                  <a:gd name="T36" fmla="*/ 857 w 931"/>
                  <a:gd name="T37" fmla="*/ 1469 h 1469"/>
                  <a:gd name="T38" fmla="*/ 899 w 931"/>
                  <a:gd name="T39" fmla="*/ 1469 h 1469"/>
                  <a:gd name="T40" fmla="*/ 931 w 931"/>
                  <a:gd name="T41" fmla="*/ 1451 h 1469"/>
                  <a:gd name="T42" fmla="*/ 62 w 931"/>
                  <a:gd name="T43" fmla="*/ 0 h 1469"/>
                  <a:gd name="T44" fmla="*/ 30 w 931"/>
                  <a:gd name="T45" fmla="*/ 53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1" h="1469">
                    <a:moveTo>
                      <a:pt x="30" y="53"/>
                    </a:moveTo>
                    <a:lnTo>
                      <a:pt x="16" y="96"/>
                    </a:lnTo>
                    <a:lnTo>
                      <a:pt x="4" y="150"/>
                    </a:lnTo>
                    <a:lnTo>
                      <a:pt x="0" y="207"/>
                    </a:lnTo>
                    <a:lnTo>
                      <a:pt x="0" y="264"/>
                    </a:lnTo>
                    <a:lnTo>
                      <a:pt x="12" y="338"/>
                    </a:lnTo>
                    <a:lnTo>
                      <a:pt x="23" y="431"/>
                    </a:lnTo>
                    <a:lnTo>
                      <a:pt x="44" y="534"/>
                    </a:lnTo>
                    <a:lnTo>
                      <a:pt x="79" y="653"/>
                    </a:lnTo>
                    <a:lnTo>
                      <a:pt x="133" y="767"/>
                    </a:lnTo>
                    <a:lnTo>
                      <a:pt x="218" y="902"/>
                    </a:lnTo>
                    <a:lnTo>
                      <a:pt x="303" y="1031"/>
                    </a:lnTo>
                    <a:lnTo>
                      <a:pt x="374" y="1116"/>
                    </a:lnTo>
                    <a:lnTo>
                      <a:pt x="473" y="1219"/>
                    </a:lnTo>
                    <a:lnTo>
                      <a:pt x="576" y="1305"/>
                    </a:lnTo>
                    <a:lnTo>
                      <a:pt x="668" y="1373"/>
                    </a:lnTo>
                    <a:lnTo>
                      <a:pt x="735" y="1415"/>
                    </a:lnTo>
                    <a:lnTo>
                      <a:pt x="802" y="1447"/>
                    </a:lnTo>
                    <a:lnTo>
                      <a:pt x="857" y="1469"/>
                    </a:lnTo>
                    <a:lnTo>
                      <a:pt x="899" y="1469"/>
                    </a:lnTo>
                    <a:lnTo>
                      <a:pt x="931" y="1451"/>
                    </a:lnTo>
                    <a:lnTo>
                      <a:pt x="62" y="0"/>
                    </a:lnTo>
                    <a:lnTo>
                      <a:pt x="30" y="53"/>
                    </a:lnTo>
                    <a:close/>
                  </a:path>
                </a:pathLst>
              </a:custGeom>
              <a:solidFill>
                <a:srgbClr val="808080"/>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28" name="Freeform 148"/>
              <p:cNvSpPr>
                <a:spLocks/>
              </p:cNvSpPr>
              <p:nvPr/>
            </p:nvSpPr>
            <p:spPr bwMode="auto">
              <a:xfrm>
                <a:off x="4529" y="2719"/>
                <a:ext cx="220" cy="364"/>
              </a:xfrm>
              <a:custGeom>
                <a:avLst/>
                <a:gdLst>
                  <a:gd name="T0" fmla="*/ 7 w 876"/>
                  <a:gd name="T1" fmla="*/ 0 h 1455"/>
                  <a:gd name="T2" fmla="*/ 0 w 876"/>
                  <a:gd name="T3" fmla="*/ 29 h 1455"/>
                  <a:gd name="T4" fmla="*/ 0 w 876"/>
                  <a:gd name="T5" fmla="*/ 93 h 1455"/>
                  <a:gd name="T6" fmla="*/ 3 w 876"/>
                  <a:gd name="T7" fmla="*/ 168 h 1455"/>
                  <a:gd name="T8" fmla="*/ 10 w 876"/>
                  <a:gd name="T9" fmla="*/ 228 h 1455"/>
                  <a:gd name="T10" fmla="*/ 21 w 876"/>
                  <a:gd name="T11" fmla="*/ 307 h 1455"/>
                  <a:gd name="T12" fmla="*/ 35 w 876"/>
                  <a:gd name="T13" fmla="*/ 399 h 1455"/>
                  <a:gd name="T14" fmla="*/ 56 w 876"/>
                  <a:gd name="T15" fmla="*/ 496 h 1455"/>
                  <a:gd name="T16" fmla="*/ 99 w 876"/>
                  <a:gd name="T17" fmla="*/ 618 h 1455"/>
                  <a:gd name="T18" fmla="*/ 163 w 876"/>
                  <a:gd name="T19" fmla="*/ 757 h 1455"/>
                  <a:gd name="T20" fmla="*/ 234 w 876"/>
                  <a:gd name="T21" fmla="*/ 871 h 1455"/>
                  <a:gd name="T22" fmla="*/ 319 w 876"/>
                  <a:gd name="T23" fmla="*/ 992 h 1455"/>
                  <a:gd name="T24" fmla="*/ 397 w 876"/>
                  <a:gd name="T25" fmla="*/ 1084 h 1455"/>
                  <a:gd name="T26" fmla="*/ 457 w 876"/>
                  <a:gd name="T27" fmla="*/ 1147 h 1455"/>
                  <a:gd name="T28" fmla="*/ 513 w 876"/>
                  <a:gd name="T29" fmla="*/ 1206 h 1455"/>
                  <a:gd name="T30" fmla="*/ 574 w 876"/>
                  <a:gd name="T31" fmla="*/ 1263 h 1455"/>
                  <a:gd name="T32" fmla="*/ 641 w 876"/>
                  <a:gd name="T33" fmla="*/ 1318 h 1455"/>
                  <a:gd name="T34" fmla="*/ 687 w 876"/>
                  <a:gd name="T35" fmla="*/ 1355 h 1455"/>
                  <a:gd name="T36" fmla="*/ 737 w 876"/>
                  <a:gd name="T37" fmla="*/ 1387 h 1455"/>
                  <a:gd name="T38" fmla="*/ 791 w 876"/>
                  <a:gd name="T39" fmla="*/ 1418 h 1455"/>
                  <a:gd name="T40" fmla="*/ 837 w 876"/>
                  <a:gd name="T41" fmla="*/ 1448 h 1455"/>
                  <a:gd name="T42" fmla="*/ 865 w 876"/>
                  <a:gd name="T43" fmla="*/ 1455 h 1455"/>
                  <a:gd name="T44" fmla="*/ 876 w 876"/>
                  <a:gd name="T45" fmla="*/ 1434 h 1455"/>
                  <a:gd name="T46" fmla="*/ 874 w 876"/>
                  <a:gd name="T47" fmla="*/ 1404 h 1455"/>
                  <a:gd name="T48" fmla="*/ 867 w 876"/>
                  <a:gd name="T49" fmla="*/ 1369 h 1455"/>
                  <a:gd name="T50" fmla="*/ 855 w 876"/>
                  <a:gd name="T51" fmla="*/ 1309 h 1455"/>
                  <a:gd name="T52" fmla="*/ 841 w 876"/>
                  <a:gd name="T53" fmla="*/ 1229 h 1455"/>
                  <a:gd name="T54" fmla="*/ 823 w 876"/>
                  <a:gd name="T55" fmla="*/ 1156 h 1455"/>
                  <a:gd name="T56" fmla="*/ 802 w 876"/>
                  <a:gd name="T57" fmla="*/ 1069 h 1455"/>
                  <a:gd name="T58" fmla="*/ 773 w 876"/>
                  <a:gd name="T59" fmla="*/ 978 h 1455"/>
                  <a:gd name="T60" fmla="*/ 741 w 876"/>
                  <a:gd name="T61" fmla="*/ 905 h 1455"/>
                  <a:gd name="T62" fmla="*/ 715 w 876"/>
                  <a:gd name="T63" fmla="*/ 842 h 1455"/>
                  <a:gd name="T64" fmla="*/ 674 w 876"/>
                  <a:gd name="T65" fmla="*/ 759 h 1455"/>
                  <a:gd name="T66" fmla="*/ 634 w 876"/>
                  <a:gd name="T67" fmla="*/ 686 h 1455"/>
                  <a:gd name="T68" fmla="*/ 586 w 876"/>
                  <a:gd name="T69" fmla="*/ 606 h 1455"/>
                  <a:gd name="T70" fmla="*/ 510 w 876"/>
                  <a:gd name="T71" fmla="*/ 506 h 1455"/>
                  <a:gd name="T72" fmla="*/ 457 w 876"/>
                  <a:gd name="T73" fmla="*/ 435 h 1455"/>
                  <a:gd name="T74" fmla="*/ 380 w 876"/>
                  <a:gd name="T75" fmla="*/ 338 h 1455"/>
                  <a:gd name="T76" fmla="*/ 308 w 876"/>
                  <a:gd name="T77" fmla="*/ 268 h 1455"/>
                  <a:gd name="T78" fmla="*/ 237 w 876"/>
                  <a:gd name="T79" fmla="*/ 195 h 1455"/>
                  <a:gd name="T80" fmla="*/ 184 w 876"/>
                  <a:gd name="T81" fmla="*/ 143 h 1455"/>
                  <a:gd name="T82" fmla="*/ 127 w 876"/>
                  <a:gd name="T83" fmla="*/ 88 h 1455"/>
                  <a:gd name="T84" fmla="*/ 85 w 876"/>
                  <a:gd name="T85" fmla="*/ 50 h 1455"/>
                  <a:gd name="T86" fmla="*/ 42 w 876"/>
                  <a:gd name="T87" fmla="*/ 15 h 1455"/>
                  <a:gd name="T88" fmla="*/ 7 w 876"/>
                  <a:gd name="T89" fmla="*/ 0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76" h="1455">
                    <a:moveTo>
                      <a:pt x="7" y="0"/>
                    </a:moveTo>
                    <a:lnTo>
                      <a:pt x="0" y="29"/>
                    </a:lnTo>
                    <a:lnTo>
                      <a:pt x="0" y="93"/>
                    </a:lnTo>
                    <a:lnTo>
                      <a:pt x="3" y="168"/>
                    </a:lnTo>
                    <a:lnTo>
                      <a:pt x="10" y="228"/>
                    </a:lnTo>
                    <a:lnTo>
                      <a:pt x="21" y="307"/>
                    </a:lnTo>
                    <a:lnTo>
                      <a:pt x="35" y="399"/>
                    </a:lnTo>
                    <a:lnTo>
                      <a:pt x="56" y="496"/>
                    </a:lnTo>
                    <a:lnTo>
                      <a:pt x="99" y="618"/>
                    </a:lnTo>
                    <a:lnTo>
                      <a:pt x="163" y="757"/>
                    </a:lnTo>
                    <a:lnTo>
                      <a:pt x="234" y="871"/>
                    </a:lnTo>
                    <a:lnTo>
                      <a:pt x="319" y="992"/>
                    </a:lnTo>
                    <a:lnTo>
                      <a:pt x="397" y="1084"/>
                    </a:lnTo>
                    <a:lnTo>
                      <a:pt x="457" y="1147"/>
                    </a:lnTo>
                    <a:lnTo>
                      <a:pt x="513" y="1206"/>
                    </a:lnTo>
                    <a:lnTo>
                      <a:pt x="574" y="1263"/>
                    </a:lnTo>
                    <a:lnTo>
                      <a:pt x="641" y="1318"/>
                    </a:lnTo>
                    <a:lnTo>
                      <a:pt x="687" y="1355"/>
                    </a:lnTo>
                    <a:lnTo>
                      <a:pt x="737" y="1387"/>
                    </a:lnTo>
                    <a:lnTo>
                      <a:pt x="791" y="1418"/>
                    </a:lnTo>
                    <a:lnTo>
                      <a:pt x="837" y="1448"/>
                    </a:lnTo>
                    <a:lnTo>
                      <a:pt x="865" y="1455"/>
                    </a:lnTo>
                    <a:lnTo>
                      <a:pt x="876" y="1434"/>
                    </a:lnTo>
                    <a:lnTo>
                      <a:pt x="874" y="1404"/>
                    </a:lnTo>
                    <a:lnTo>
                      <a:pt x="867" y="1369"/>
                    </a:lnTo>
                    <a:lnTo>
                      <a:pt x="855" y="1309"/>
                    </a:lnTo>
                    <a:lnTo>
                      <a:pt x="841" y="1229"/>
                    </a:lnTo>
                    <a:lnTo>
                      <a:pt x="823" y="1156"/>
                    </a:lnTo>
                    <a:lnTo>
                      <a:pt x="802" y="1069"/>
                    </a:lnTo>
                    <a:lnTo>
                      <a:pt x="773" y="978"/>
                    </a:lnTo>
                    <a:lnTo>
                      <a:pt x="741" y="905"/>
                    </a:lnTo>
                    <a:lnTo>
                      <a:pt x="715" y="842"/>
                    </a:lnTo>
                    <a:lnTo>
                      <a:pt x="674" y="759"/>
                    </a:lnTo>
                    <a:lnTo>
                      <a:pt x="634" y="686"/>
                    </a:lnTo>
                    <a:lnTo>
                      <a:pt x="586" y="606"/>
                    </a:lnTo>
                    <a:lnTo>
                      <a:pt x="510" y="506"/>
                    </a:lnTo>
                    <a:lnTo>
                      <a:pt x="457" y="435"/>
                    </a:lnTo>
                    <a:lnTo>
                      <a:pt x="380" y="338"/>
                    </a:lnTo>
                    <a:lnTo>
                      <a:pt x="308" y="268"/>
                    </a:lnTo>
                    <a:lnTo>
                      <a:pt x="237" y="195"/>
                    </a:lnTo>
                    <a:lnTo>
                      <a:pt x="184" y="143"/>
                    </a:lnTo>
                    <a:lnTo>
                      <a:pt x="127" y="88"/>
                    </a:lnTo>
                    <a:lnTo>
                      <a:pt x="85" y="50"/>
                    </a:lnTo>
                    <a:lnTo>
                      <a:pt x="42" y="15"/>
                    </a:lnTo>
                    <a:lnTo>
                      <a:pt x="7" y="0"/>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29" name="Freeform 149"/>
              <p:cNvSpPr>
                <a:spLocks/>
              </p:cNvSpPr>
              <p:nvPr/>
            </p:nvSpPr>
            <p:spPr bwMode="auto">
              <a:xfrm>
                <a:off x="4537" y="2812"/>
                <a:ext cx="216" cy="16"/>
              </a:xfrm>
              <a:custGeom>
                <a:avLst/>
                <a:gdLst>
                  <a:gd name="T0" fmla="*/ 0 w 862"/>
                  <a:gd name="T1" fmla="*/ 0 h 64"/>
                  <a:gd name="T2" fmla="*/ 862 w 862"/>
                  <a:gd name="T3" fmla="*/ 36 h 64"/>
                  <a:gd name="T4" fmla="*/ 855 w 862"/>
                  <a:gd name="T5" fmla="*/ 64 h 64"/>
                  <a:gd name="T6" fmla="*/ 3 w 862"/>
                  <a:gd name="T7" fmla="*/ 28 h 64"/>
                  <a:gd name="T8" fmla="*/ 0 w 862"/>
                  <a:gd name="T9" fmla="*/ 0 h 64"/>
                </a:gdLst>
                <a:ahLst/>
                <a:cxnLst>
                  <a:cxn ang="0">
                    <a:pos x="T0" y="T1"/>
                  </a:cxn>
                  <a:cxn ang="0">
                    <a:pos x="T2" y="T3"/>
                  </a:cxn>
                  <a:cxn ang="0">
                    <a:pos x="T4" y="T5"/>
                  </a:cxn>
                  <a:cxn ang="0">
                    <a:pos x="T6" y="T7"/>
                  </a:cxn>
                  <a:cxn ang="0">
                    <a:pos x="T8" y="T9"/>
                  </a:cxn>
                </a:cxnLst>
                <a:rect l="0" t="0" r="r" b="b"/>
                <a:pathLst>
                  <a:path w="862" h="64">
                    <a:moveTo>
                      <a:pt x="0" y="0"/>
                    </a:moveTo>
                    <a:lnTo>
                      <a:pt x="862" y="36"/>
                    </a:lnTo>
                    <a:lnTo>
                      <a:pt x="855" y="64"/>
                    </a:lnTo>
                    <a:lnTo>
                      <a:pt x="3" y="28"/>
                    </a:lnTo>
                    <a:lnTo>
                      <a:pt x="0" y="0"/>
                    </a:lnTo>
                    <a:close/>
                  </a:path>
                </a:pathLst>
              </a:custGeom>
              <a:solidFill>
                <a:srgbClr val="DFDFFF"/>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30" name="Freeform 150"/>
              <p:cNvSpPr>
                <a:spLocks/>
              </p:cNvSpPr>
              <p:nvPr/>
            </p:nvSpPr>
            <p:spPr bwMode="auto">
              <a:xfrm>
                <a:off x="4685" y="2860"/>
                <a:ext cx="77" cy="190"/>
              </a:xfrm>
              <a:custGeom>
                <a:avLst/>
                <a:gdLst>
                  <a:gd name="T0" fmla="*/ 271 w 306"/>
                  <a:gd name="T1" fmla="*/ 16 h 760"/>
                  <a:gd name="T2" fmla="*/ 0 w 306"/>
                  <a:gd name="T3" fmla="*/ 742 h 760"/>
                  <a:gd name="T4" fmla="*/ 25 w 306"/>
                  <a:gd name="T5" fmla="*/ 760 h 760"/>
                  <a:gd name="T6" fmla="*/ 306 w 306"/>
                  <a:gd name="T7" fmla="*/ 0 h 760"/>
                  <a:gd name="T8" fmla="*/ 271 w 306"/>
                  <a:gd name="T9" fmla="*/ 16 h 760"/>
                </a:gdLst>
                <a:ahLst/>
                <a:cxnLst>
                  <a:cxn ang="0">
                    <a:pos x="T0" y="T1"/>
                  </a:cxn>
                  <a:cxn ang="0">
                    <a:pos x="T2" y="T3"/>
                  </a:cxn>
                  <a:cxn ang="0">
                    <a:pos x="T4" y="T5"/>
                  </a:cxn>
                  <a:cxn ang="0">
                    <a:pos x="T6" y="T7"/>
                  </a:cxn>
                  <a:cxn ang="0">
                    <a:pos x="T8" y="T9"/>
                  </a:cxn>
                </a:cxnLst>
                <a:rect l="0" t="0" r="r" b="b"/>
                <a:pathLst>
                  <a:path w="306" h="760">
                    <a:moveTo>
                      <a:pt x="271" y="16"/>
                    </a:moveTo>
                    <a:lnTo>
                      <a:pt x="0" y="742"/>
                    </a:lnTo>
                    <a:lnTo>
                      <a:pt x="25" y="760"/>
                    </a:lnTo>
                    <a:lnTo>
                      <a:pt x="306" y="0"/>
                    </a:lnTo>
                    <a:lnTo>
                      <a:pt x="271" y="16"/>
                    </a:lnTo>
                    <a:close/>
                  </a:path>
                </a:pathLst>
              </a:custGeom>
              <a:solidFill>
                <a:srgbClr val="DFDFFF"/>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31" name="Freeform 151"/>
              <p:cNvSpPr>
                <a:spLocks/>
              </p:cNvSpPr>
              <p:nvPr/>
            </p:nvSpPr>
            <p:spPr bwMode="auto">
              <a:xfrm>
                <a:off x="4712" y="2823"/>
                <a:ext cx="63" cy="52"/>
              </a:xfrm>
              <a:custGeom>
                <a:avLst/>
                <a:gdLst>
                  <a:gd name="T0" fmla="*/ 189 w 252"/>
                  <a:gd name="T1" fmla="*/ 0 h 208"/>
                  <a:gd name="T2" fmla="*/ 10 w 252"/>
                  <a:gd name="T3" fmla="*/ 64 h 208"/>
                  <a:gd name="T4" fmla="*/ 3 w 252"/>
                  <a:gd name="T5" fmla="*/ 75 h 208"/>
                  <a:gd name="T6" fmla="*/ 0 w 252"/>
                  <a:gd name="T7" fmla="*/ 96 h 208"/>
                  <a:gd name="T8" fmla="*/ 2 w 252"/>
                  <a:gd name="T9" fmla="*/ 126 h 208"/>
                  <a:gd name="T10" fmla="*/ 4 w 252"/>
                  <a:gd name="T11" fmla="*/ 144 h 208"/>
                  <a:gd name="T12" fmla="*/ 15 w 252"/>
                  <a:gd name="T13" fmla="*/ 170 h 208"/>
                  <a:gd name="T14" fmla="*/ 33 w 252"/>
                  <a:gd name="T15" fmla="*/ 190 h 208"/>
                  <a:gd name="T16" fmla="*/ 58 w 252"/>
                  <a:gd name="T17" fmla="*/ 204 h 208"/>
                  <a:gd name="T18" fmla="*/ 72 w 252"/>
                  <a:gd name="T19" fmla="*/ 208 h 208"/>
                  <a:gd name="T20" fmla="*/ 86 w 252"/>
                  <a:gd name="T21" fmla="*/ 208 h 208"/>
                  <a:gd name="T22" fmla="*/ 252 w 252"/>
                  <a:gd name="T23" fmla="*/ 128 h 208"/>
                  <a:gd name="T24" fmla="*/ 221 w 252"/>
                  <a:gd name="T25" fmla="*/ 103 h 208"/>
                  <a:gd name="T26" fmla="*/ 203 w 252"/>
                  <a:gd name="T27" fmla="*/ 78 h 208"/>
                  <a:gd name="T28" fmla="*/ 189 w 252"/>
                  <a:gd name="T2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208">
                    <a:moveTo>
                      <a:pt x="189" y="0"/>
                    </a:moveTo>
                    <a:lnTo>
                      <a:pt x="10" y="64"/>
                    </a:lnTo>
                    <a:lnTo>
                      <a:pt x="3" y="75"/>
                    </a:lnTo>
                    <a:lnTo>
                      <a:pt x="0" y="96"/>
                    </a:lnTo>
                    <a:lnTo>
                      <a:pt x="2" y="126"/>
                    </a:lnTo>
                    <a:lnTo>
                      <a:pt x="4" y="144"/>
                    </a:lnTo>
                    <a:lnTo>
                      <a:pt x="15" y="170"/>
                    </a:lnTo>
                    <a:lnTo>
                      <a:pt x="33" y="190"/>
                    </a:lnTo>
                    <a:lnTo>
                      <a:pt x="58" y="204"/>
                    </a:lnTo>
                    <a:lnTo>
                      <a:pt x="72" y="208"/>
                    </a:lnTo>
                    <a:lnTo>
                      <a:pt x="86" y="208"/>
                    </a:lnTo>
                    <a:lnTo>
                      <a:pt x="252" y="128"/>
                    </a:lnTo>
                    <a:lnTo>
                      <a:pt x="221" y="103"/>
                    </a:lnTo>
                    <a:lnTo>
                      <a:pt x="203" y="78"/>
                    </a:lnTo>
                    <a:lnTo>
                      <a:pt x="189" y="0"/>
                    </a:lnTo>
                    <a:close/>
                  </a:path>
                </a:pathLst>
              </a:custGeom>
              <a:solidFill>
                <a:srgbClr val="BFBFDF"/>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32" name="Freeform 152"/>
              <p:cNvSpPr>
                <a:spLocks/>
              </p:cNvSpPr>
              <p:nvPr/>
            </p:nvSpPr>
            <p:spPr bwMode="auto">
              <a:xfrm>
                <a:off x="4749" y="2816"/>
                <a:ext cx="35" cy="49"/>
              </a:xfrm>
              <a:custGeom>
                <a:avLst/>
                <a:gdLst>
                  <a:gd name="T0" fmla="*/ 83 w 141"/>
                  <a:gd name="T1" fmla="*/ 28 h 194"/>
                  <a:gd name="T2" fmla="*/ 76 w 141"/>
                  <a:gd name="T3" fmla="*/ 16 h 194"/>
                  <a:gd name="T4" fmla="*/ 62 w 141"/>
                  <a:gd name="T5" fmla="*/ 6 h 194"/>
                  <a:gd name="T6" fmla="*/ 37 w 141"/>
                  <a:gd name="T7" fmla="*/ 0 h 194"/>
                  <a:gd name="T8" fmla="*/ 23 w 141"/>
                  <a:gd name="T9" fmla="*/ 2 h 194"/>
                  <a:gd name="T10" fmla="*/ 13 w 141"/>
                  <a:gd name="T11" fmla="*/ 13 h 194"/>
                  <a:gd name="T12" fmla="*/ 5 w 141"/>
                  <a:gd name="T13" fmla="*/ 28 h 194"/>
                  <a:gd name="T14" fmla="*/ 0 w 141"/>
                  <a:gd name="T15" fmla="*/ 52 h 194"/>
                  <a:gd name="T16" fmla="*/ 1 w 141"/>
                  <a:gd name="T17" fmla="*/ 65 h 194"/>
                  <a:gd name="T18" fmla="*/ 4 w 141"/>
                  <a:gd name="T19" fmla="*/ 83 h 194"/>
                  <a:gd name="T20" fmla="*/ 10 w 141"/>
                  <a:gd name="T21" fmla="*/ 109 h 194"/>
                  <a:gd name="T22" fmla="*/ 20 w 141"/>
                  <a:gd name="T23" fmla="*/ 130 h 194"/>
                  <a:gd name="T24" fmla="*/ 32 w 141"/>
                  <a:gd name="T25" fmla="*/ 149 h 194"/>
                  <a:gd name="T26" fmla="*/ 45 w 141"/>
                  <a:gd name="T27" fmla="*/ 166 h 194"/>
                  <a:gd name="T28" fmla="*/ 59 w 141"/>
                  <a:gd name="T29" fmla="*/ 180 h 194"/>
                  <a:gd name="T30" fmla="*/ 77 w 141"/>
                  <a:gd name="T31" fmla="*/ 188 h 194"/>
                  <a:gd name="T32" fmla="*/ 98 w 141"/>
                  <a:gd name="T33" fmla="*/ 194 h 194"/>
                  <a:gd name="T34" fmla="*/ 116 w 141"/>
                  <a:gd name="T35" fmla="*/ 194 h 194"/>
                  <a:gd name="T36" fmla="*/ 132 w 141"/>
                  <a:gd name="T37" fmla="*/ 185 h 194"/>
                  <a:gd name="T38" fmla="*/ 140 w 141"/>
                  <a:gd name="T39" fmla="*/ 170 h 194"/>
                  <a:gd name="T40" fmla="*/ 141 w 141"/>
                  <a:gd name="T41" fmla="*/ 148 h 194"/>
                  <a:gd name="T42" fmla="*/ 136 w 141"/>
                  <a:gd name="T43" fmla="*/ 124 h 194"/>
                  <a:gd name="T44" fmla="*/ 125 w 141"/>
                  <a:gd name="T45" fmla="*/ 92 h 194"/>
                  <a:gd name="T46" fmla="*/ 101 w 141"/>
                  <a:gd name="T47" fmla="*/ 52 h 194"/>
                  <a:gd name="T48" fmla="*/ 83 w 141"/>
                  <a:gd name="T49" fmla="*/ 2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1" h="194">
                    <a:moveTo>
                      <a:pt x="83" y="28"/>
                    </a:moveTo>
                    <a:lnTo>
                      <a:pt x="76" y="16"/>
                    </a:lnTo>
                    <a:lnTo>
                      <a:pt x="62" y="6"/>
                    </a:lnTo>
                    <a:lnTo>
                      <a:pt x="37" y="0"/>
                    </a:lnTo>
                    <a:lnTo>
                      <a:pt x="23" y="2"/>
                    </a:lnTo>
                    <a:lnTo>
                      <a:pt x="13" y="13"/>
                    </a:lnTo>
                    <a:lnTo>
                      <a:pt x="5" y="28"/>
                    </a:lnTo>
                    <a:lnTo>
                      <a:pt x="0" y="52"/>
                    </a:lnTo>
                    <a:lnTo>
                      <a:pt x="1" y="65"/>
                    </a:lnTo>
                    <a:lnTo>
                      <a:pt x="4" y="83"/>
                    </a:lnTo>
                    <a:lnTo>
                      <a:pt x="10" y="109"/>
                    </a:lnTo>
                    <a:lnTo>
                      <a:pt x="20" y="130"/>
                    </a:lnTo>
                    <a:lnTo>
                      <a:pt x="32" y="149"/>
                    </a:lnTo>
                    <a:lnTo>
                      <a:pt x="45" y="166"/>
                    </a:lnTo>
                    <a:lnTo>
                      <a:pt x="59" y="180"/>
                    </a:lnTo>
                    <a:lnTo>
                      <a:pt x="77" y="188"/>
                    </a:lnTo>
                    <a:lnTo>
                      <a:pt x="98" y="194"/>
                    </a:lnTo>
                    <a:lnTo>
                      <a:pt x="116" y="194"/>
                    </a:lnTo>
                    <a:lnTo>
                      <a:pt x="132" y="185"/>
                    </a:lnTo>
                    <a:lnTo>
                      <a:pt x="140" y="170"/>
                    </a:lnTo>
                    <a:lnTo>
                      <a:pt x="141" y="148"/>
                    </a:lnTo>
                    <a:lnTo>
                      <a:pt x="136" y="124"/>
                    </a:lnTo>
                    <a:lnTo>
                      <a:pt x="125" y="92"/>
                    </a:lnTo>
                    <a:lnTo>
                      <a:pt x="101" y="52"/>
                    </a:lnTo>
                    <a:lnTo>
                      <a:pt x="83" y="28"/>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33" name="Freeform 153"/>
              <p:cNvSpPr>
                <a:spLocks/>
              </p:cNvSpPr>
              <p:nvPr/>
            </p:nvSpPr>
            <p:spPr bwMode="auto">
              <a:xfrm>
                <a:off x="4758" y="2819"/>
                <a:ext cx="43" cy="35"/>
              </a:xfrm>
              <a:custGeom>
                <a:avLst/>
                <a:gdLst>
                  <a:gd name="T0" fmla="*/ 13 w 173"/>
                  <a:gd name="T1" fmla="*/ 31 h 139"/>
                  <a:gd name="T2" fmla="*/ 122 w 173"/>
                  <a:gd name="T3" fmla="*/ 4 h 139"/>
                  <a:gd name="T4" fmla="*/ 148 w 173"/>
                  <a:gd name="T5" fmla="*/ 0 h 139"/>
                  <a:gd name="T6" fmla="*/ 165 w 173"/>
                  <a:gd name="T7" fmla="*/ 4 h 139"/>
                  <a:gd name="T8" fmla="*/ 171 w 173"/>
                  <a:gd name="T9" fmla="*/ 11 h 139"/>
                  <a:gd name="T10" fmla="*/ 173 w 173"/>
                  <a:gd name="T11" fmla="*/ 25 h 139"/>
                  <a:gd name="T12" fmla="*/ 165 w 173"/>
                  <a:gd name="T13" fmla="*/ 47 h 139"/>
                  <a:gd name="T14" fmla="*/ 65 w 173"/>
                  <a:gd name="T15" fmla="*/ 139 h 139"/>
                  <a:gd name="T16" fmla="*/ 51 w 173"/>
                  <a:gd name="T17" fmla="*/ 138 h 139"/>
                  <a:gd name="T18" fmla="*/ 34 w 173"/>
                  <a:gd name="T19" fmla="*/ 132 h 139"/>
                  <a:gd name="T20" fmla="*/ 23 w 173"/>
                  <a:gd name="T21" fmla="*/ 120 h 139"/>
                  <a:gd name="T22" fmla="*/ 8 w 173"/>
                  <a:gd name="T23" fmla="*/ 103 h 139"/>
                  <a:gd name="T24" fmla="*/ 1 w 173"/>
                  <a:gd name="T25" fmla="*/ 85 h 139"/>
                  <a:gd name="T26" fmla="*/ 0 w 173"/>
                  <a:gd name="T27" fmla="*/ 65 h 139"/>
                  <a:gd name="T28" fmla="*/ 5 w 173"/>
                  <a:gd name="T29" fmla="*/ 46 h 139"/>
                  <a:gd name="T30" fmla="*/ 13 w 173"/>
                  <a:gd name="T31" fmla="*/ 3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3" h="139">
                    <a:moveTo>
                      <a:pt x="13" y="31"/>
                    </a:moveTo>
                    <a:lnTo>
                      <a:pt x="122" y="4"/>
                    </a:lnTo>
                    <a:lnTo>
                      <a:pt x="148" y="0"/>
                    </a:lnTo>
                    <a:lnTo>
                      <a:pt x="165" y="4"/>
                    </a:lnTo>
                    <a:lnTo>
                      <a:pt x="171" y="11"/>
                    </a:lnTo>
                    <a:lnTo>
                      <a:pt x="173" y="25"/>
                    </a:lnTo>
                    <a:lnTo>
                      <a:pt x="165" y="47"/>
                    </a:lnTo>
                    <a:lnTo>
                      <a:pt x="65" y="139"/>
                    </a:lnTo>
                    <a:lnTo>
                      <a:pt x="51" y="138"/>
                    </a:lnTo>
                    <a:lnTo>
                      <a:pt x="34" y="132"/>
                    </a:lnTo>
                    <a:lnTo>
                      <a:pt x="23" y="120"/>
                    </a:lnTo>
                    <a:lnTo>
                      <a:pt x="8" y="103"/>
                    </a:lnTo>
                    <a:lnTo>
                      <a:pt x="1" y="85"/>
                    </a:lnTo>
                    <a:lnTo>
                      <a:pt x="0" y="65"/>
                    </a:lnTo>
                    <a:lnTo>
                      <a:pt x="5" y="46"/>
                    </a:lnTo>
                    <a:lnTo>
                      <a:pt x="13" y="31"/>
                    </a:lnTo>
                    <a:close/>
                  </a:path>
                </a:pathLst>
              </a:custGeom>
              <a:solidFill>
                <a:srgbClr val="9F9FBF"/>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34" name="Freeform 154"/>
              <p:cNvSpPr>
                <a:spLocks/>
              </p:cNvSpPr>
              <p:nvPr/>
            </p:nvSpPr>
            <p:spPr bwMode="auto">
              <a:xfrm>
                <a:off x="4725" y="2836"/>
                <a:ext cx="19" cy="35"/>
              </a:xfrm>
              <a:custGeom>
                <a:avLst/>
                <a:gdLst>
                  <a:gd name="T0" fmla="*/ 5 w 74"/>
                  <a:gd name="T1" fmla="*/ 0 h 140"/>
                  <a:gd name="T2" fmla="*/ 0 w 74"/>
                  <a:gd name="T3" fmla="*/ 23 h 140"/>
                  <a:gd name="T4" fmla="*/ 0 w 74"/>
                  <a:gd name="T5" fmla="*/ 43 h 140"/>
                  <a:gd name="T6" fmla="*/ 6 w 74"/>
                  <a:gd name="T7" fmla="*/ 68 h 140"/>
                  <a:gd name="T8" fmla="*/ 12 w 74"/>
                  <a:gd name="T9" fmla="*/ 89 h 140"/>
                  <a:gd name="T10" fmla="*/ 27 w 74"/>
                  <a:gd name="T11" fmla="*/ 109 h 140"/>
                  <a:gd name="T12" fmla="*/ 41 w 74"/>
                  <a:gd name="T13" fmla="*/ 122 h 140"/>
                  <a:gd name="T14" fmla="*/ 52 w 74"/>
                  <a:gd name="T15" fmla="*/ 129 h 140"/>
                  <a:gd name="T16" fmla="*/ 62 w 74"/>
                  <a:gd name="T17" fmla="*/ 134 h 140"/>
                  <a:gd name="T18" fmla="*/ 74 w 74"/>
                  <a:gd name="T19"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40">
                    <a:moveTo>
                      <a:pt x="5" y="0"/>
                    </a:moveTo>
                    <a:lnTo>
                      <a:pt x="0" y="23"/>
                    </a:lnTo>
                    <a:lnTo>
                      <a:pt x="0" y="43"/>
                    </a:lnTo>
                    <a:lnTo>
                      <a:pt x="6" y="68"/>
                    </a:lnTo>
                    <a:lnTo>
                      <a:pt x="12" y="89"/>
                    </a:lnTo>
                    <a:lnTo>
                      <a:pt x="27" y="109"/>
                    </a:lnTo>
                    <a:lnTo>
                      <a:pt x="41" y="122"/>
                    </a:lnTo>
                    <a:lnTo>
                      <a:pt x="52" y="129"/>
                    </a:lnTo>
                    <a:lnTo>
                      <a:pt x="62" y="134"/>
                    </a:lnTo>
                    <a:lnTo>
                      <a:pt x="74" y="14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35" name="Freeform 155"/>
              <p:cNvSpPr>
                <a:spLocks/>
              </p:cNvSpPr>
              <p:nvPr/>
            </p:nvSpPr>
            <p:spPr bwMode="auto">
              <a:xfrm>
                <a:off x="4737" y="2831"/>
                <a:ext cx="18" cy="35"/>
              </a:xfrm>
              <a:custGeom>
                <a:avLst/>
                <a:gdLst>
                  <a:gd name="T0" fmla="*/ 5 w 74"/>
                  <a:gd name="T1" fmla="*/ 0 h 140"/>
                  <a:gd name="T2" fmla="*/ 0 w 74"/>
                  <a:gd name="T3" fmla="*/ 23 h 140"/>
                  <a:gd name="T4" fmla="*/ 0 w 74"/>
                  <a:gd name="T5" fmla="*/ 43 h 140"/>
                  <a:gd name="T6" fmla="*/ 6 w 74"/>
                  <a:gd name="T7" fmla="*/ 68 h 140"/>
                  <a:gd name="T8" fmla="*/ 12 w 74"/>
                  <a:gd name="T9" fmla="*/ 89 h 140"/>
                  <a:gd name="T10" fmla="*/ 27 w 74"/>
                  <a:gd name="T11" fmla="*/ 108 h 140"/>
                  <a:gd name="T12" fmla="*/ 41 w 74"/>
                  <a:gd name="T13" fmla="*/ 122 h 140"/>
                  <a:gd name="T14" fmla="*/ 52 w 74"/>
                  <a:gd name="T15" fmla="*/ 129 h 140"/>
                  <a:gd name="T16" fmla="*/ 62 w 74"/>
                  <a:gd name="T17" fmla="*/ 134 h 140"/>
                  <a:gd name="T18" fmla="*/ 74 w 74"/>
                  <a:gd name="T19"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40">
                    <a:moveTo>
                      <a:pt x="5" y="0"/>
                    </a:moveTo>
                    <a:lnTo>
                      <a:pt x="0" y="23"/>
                    </a:lnTo>
                    <a:lnTo>
                      <a:pt x="0" y="43"/>
                    </a:lnTo>
                    <a:lnTo>
                      <a:pt x="6" y="68"/>
                    </a:lnTo>
                    <a:lnTo>
                      <a:pt x="12" y="89"/>
                    </a:lnTo>
                    <a:lnTo>
                      <a:pt x="27" y="108"/>
                    </a:lnTo>
                    <a:lnTo>
                      <a:pt x="41" y="122"/>
                    </a:lnTo>
                    <a:lnTo>
                      <a:pt x="52" y="129"/>
                    </a:lnTo>
                    <a:lnTo>
                      <a:pt x="62" y="134"/>
                    </a:lnTo>
                    <a:lnTo>
                      <a:pt x="74" y="14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grpSp>
        <p:pic>
          <p:nvPicPr>
            <p:cNvPr id="449" name="Picture 156" descr="D-Link%20DI-713P%20Wireless%20Broadband%20rout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61922" y="4477862"/>
              <a:ext cx="646749" cy="511689"/>
            </a:xfrm>
            <a:prstGeom prst="rect">
              <a:avLst/>
            </a:prstGeom>
            <a:noFill/>
            <a:extLst>
              <a:ext uri="{909E8E84-426E-40DD-AFC4-6F175D3DCCD1}">
                <a14:hiddenFill xmlns:a14="http://schemas.microsoft.com/office/drawing/2010/main">
                  <a:solidFill>
                    <a:srgbClr val="FFFFFF"/>
                  </a:solidFill>
                </a14:hiddenFill>
              </a:ext>
            </a:extLst>
          </p:spPr>
        </p:pic>
        <p:grpSp>
          <p:nvGrpSpPr>
            <p:cNvPr id="450" name="Group 157"/>
            <p:cNvGrpSpPr>
              <a:grpSpLocks/>
            </p:cNvGrpSpPr>
            <p:nvPr/>
          </p:nvGrpSpPr>
          <p:grpSpPr bwMode="auto">
            <a:xfrm>
              <a:off x="2298676" y="4608063"/>
              <a:ext cx="579608" cy="406227"/>
              <a:chOff x="762" y="2391"/>
              <a:chExt cx="423" cy="312"/>
            </a:xfrm>
          </p:grpSpPr>
          <p:grpSp>
            <p:nvGrpSpPr>
              <p:cNvPr id="451" name="Group 158"/>
              <p:cNvGrpSpPr>
                <a:grpSpLocks/>
              </p:cNvGrpSpPr>
              <p:nvPr/>
            </p:nvGrpSpPr>
            <p:grpSpPr bwMode="auto">
              <a:xfrm>
                <a:off x="867" y="2432"/>
                <a:ext cx="318" cy="271"/>
                <a:chOff x="657" y="1570"/>
                <a:chExt cx="318" cy="311"/>
              </a:xfrm>
            </p:grpSpPr>
            <p:sp>
              <p:nvSpPr>
                <p:cNvPr id="459" name="Line 159"/>
                <p:cNvSpPr>
                  <a:spLocks noChangeShapeType="1"/>
                </p:cNvSpPr>
                <p:nvPr/>
              </p:nvSpPr>
              <p:spPr bwMode="auto">
                <a:xfrm flipH="1">
                  <a:off x="703" y="1570"/>
                  <a:ext cx="0" cy="7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pic>
              <p:nvPicPr>
                <p:cNvPr id="460" name="Picture 160"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52" name="Group 161"/>
              <p:cNvGrpSpPr>
                <a:grpSpLocks/>
              </p:cNvGrpSpPr>
              <p:nvPr/>
            </p:nvGrpSpPr>
            <p:grpSpPr bwMode="auto">
              <a:xfrm>
                <a:off x="762" y="2391"/>
                <a:ext cx="306" cy="90"/>
                <a:chOff x="748" y="2251"/>
                <a:chExt cx="306" cy="90"/>
              </a:xfrm>
            </p:grpSpPr>
            <p:sp>
              <p:nvSpPr>
                <p:cNvPr id="453" name="AutoShape 162"/>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54" name="AutoShape 163"/>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55" name="AutoShape 164"/>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56" name="AutoShape 165"/>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57" name="AutoShape 166"/>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58" name="AutoShape 167"/>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grpSp>
        <p:sp>
          <p:nvSpPr>
            <p:cNvPr id="461" name="Freeform 168"/>
            <p:cNvSpPr>
              <a:spLocks/>
            </p:cNvSpPr>
            <p:nvPr/>
          </p:nvSpPr>
          <p:spPr bwMode="auto">
            <a:xfrm rot="1390605">
              <a:off x="3583953" y="4253916"/>
              <a:ext cx="175390" cy="246079"/>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rgbClr val="FFFFFF"/>
            </a:solidFill>
            <a:ln w="9525">
              <a:solidFill>
                <a:srgbClr val="0000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462" name="Group 169"/>
            <p:cNvGrpSpPr>
              <a:grpSpLocks/>
            </p:cNvGrpSpPr>
            <p:nvPr/>
          </p:nvGrpSpPr>
          <p:grpSpPr bwMode="auto">
            <a:xfrm>
              <a:off x="1180567" y="3544321"/>
              <a:ext cx="434363" cy="561166"/>
              <a:chOff x="431" y="1479"/>
              <a:chExt cx="317" cy="431"/>
            </a:xfrm>
          </p:grpSpPr>
          <p:sp>
            <p:nvSpPr>
              <p:cNvPr id="463" name="Line 170"/>
              <p:cNvSpPr>
                <a:spLocks noChangeShapeType="1"/>
              </p:cNvSpPr>
              <p:nvPr/>
            </p:nvSpPr>
            <p:spPr bwMode="auto">
              <a:xfrm>
                <a:off x="612" y="1479"/>
                <a:ext cx="0" cy="22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pic>
            <p:nvPicPr>
              <p:cNvPr id="464" name="Picture 171"/>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1" y="1570"/>
                <a:ext cx="317"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465" name="Picture 172"/>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55875" y="2984457"/>
              <a:ext cx="434364" cy="442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6" name="Line 173"/>
            <p:cNvSpPr>
              <a:spLocks noChangeShapeType="1"/>
            </p:cNvSpPr>
            <p:nvPr/>
          </p:nvSpPr>
          <p:spPr bwMode="auto">
            <a:xfrm flipV="1">
              <a:off x="806493" y="3544321"/>
              <a:ext cx="261166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67" name="Line 174"/>
            <p:cNvSpPr>
              <a:spLocks noChangeShapeType="1"/>
            </p:cNvSpPr>
            <p:nvPr/>
          </p:nvSpPr>
          <p:spPr bwMode="auto">
            <a:xfrm>
              <a:off x="3230434" y="3250067"/>
              <a:ext cx="0" cy="29555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pic>
          <p:nvPicPr>
            <p:cNvPr id="468" name="Picture 17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0380" y="3131584"/>
              <a:ext cx="449436" cy="23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469" name="Group 176"/>
            <p:cNvGrpSpPr>
              <a:grpSpLocks/>
            </p:cNvGrpSpPr>
            <p:nvPr/>
          </p:nvGrpSpPr>
          <p:grpSpPr bwMode="auto">
            <a:xfrm>
              <a:off x="1614930" y="5080692"/>
              <a:ext cx="579609" cy="406227"/>
              <a:chOff x="762" y="2391"/>
              <a:chExt cx="423" cy="312"/>
            </a:xfrm>
          </p:grpSpPr>
          <p:grpSp>
            <p:nvGrpSpPr>
              <p:cNvPr id="470" name="Group 177"/>
              <p:cNvGrpSpPr>
                <a:grpSpLocks/>
              </p:cNvGrpSpPr>
              <p:nvPr/>
            </p:nvGrpSpPr>
            <p:grpSpPr bwMode="auto">
              <a:xfrm>
                <a:off x="867" y="2432"/>
                <a:ext cx="318" cy="271"/>
                <a:chOff x="657" y="1570"/>
                <a:chExt cx="318" cy="311"/>
              </a:xfrm>
            </p:grpSpPr>
            <p:sp>
              <p:nvSpPr>
                <p:cNvPr id="478" name="Line 178"/>
                <p:cNvSpPr>
                  <a:spLocks noChangeShapeType="1"/>
                </p:cNvSpPr>
                <p:nvPr/>
              </p:nvSpPr>
              <p:spPr bwMode="auto">
                <a:xfrm flipH="1">
                  <a:off x="703" y="1570"/>
                  <a:ext cx="0" cy="7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pic>
              <p:nvPicPr>
                <p:cNvPr id="479" name="Picture 179"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71" name="Group 180"/>
              <p:cNvGrpSpPr>
                <a:grpSpLocks/>
              </p:cNvGrpSpPr>
              <p:nvPr/>
            </p:nvGrpSpPr>
            <p:grpSpPr bwMode="auto">
              <a:xfrm>
                <a:off x="762" y="2391"/>
                <a:ext cx="306" cy="90"/>
                <a:chOff x="748" y="2251"/>
                <a:chExt cx="306" cy="90"/>
              </a:xfrm>
            </p:grpSpPr>
            <p:sp>
              <p:nvSpPr>
                <p:cNvPr id="472" name="AutoShape 18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73" name="AutoShape 18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74" name="AutoShape 18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75" name="AutoShape 18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76" name="AutoShape 18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77" name="AutoShape 18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grpSp>
        <p:grpSp>
          <p:nvGrpSpPr>
            <p:cNvPr id="480" name="Group 187"/>
            <p:cNvGrpSpPr>
              <a:grpSpLocks/>
            </p:cNvGrpSpPr>
            <p:nvPr/>
          </p:nvGrpSpPr>
          <p:grpSpPr bwMode="auto">
            <a:xfrm>
              <a:off x="2360336" y="5434838"/>
              <a:ext cx="579609" cy="406227"/>
              <a:chOff x="762" y="2391"/>
              <a:chExt cx="423" cy="312"/>
            </a:xfrm>
          </p:grpSpPr>
          <p:grpSp>
            <p:nvGrpSpPr>
              <p:cNvPr id="481" name="Group 188"/>
              <p:cNvGrpSpPr>
                <a:grpSpLocks/>
              </p:cNvGrpSpPr>
              <p:nvPr/>
            </p:nvGrpSpPr>
            <p:grpSpPr bwMode="auto">
              <a:xfrm>
                <a:off x="867" y="2432"/>
                <a:ext cx="318" cy="271"/>
                <a:chOff x="657" y="1570"/>
                <a:chExt cx="318" cy="311"/>
              </a:xfrm>
            </p:grpSpPr>
            <p:sp>
              <p:nvSpPr>
                <p:cNvPr id="489" name="Line 189"/>
                <p:cNvSpPr>
                  <a:spLocks noChangeShapeType="1"/>
                </p:cNvSpPr>
                <p:nvPr/>
              </p:nvSpPr>
              <p:spPr bwMode="auto">
                <a:xfrm flipH="1">
                  <a:off x="703" y="1570"/>
                  <a:ext cx="0" cy="7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pic>
              <p:nvPicPr>
                <p:cNvPr id="490" name="Picture 190"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2" name="Group 191"/>
              <p:cNvGrpSpPr>
                <a:grpSpLocks/>
              </p:cNvGrpSpPr>
              <p:nvPr/>
            </p:nvGrpSpPr>
            <p:grpSpPr bwMode="auto">
              <a:xfrm>
                <a:off x="762" y="2391"/>
                <a:ext cx="306" cy="90"/>
                <a:chOff x="748" y="2251"/>
                <a:chExt cx="306" cy="90"/>
              </a:xfrm>
            </p:grpSpPr>
            <p:sp>
              <p:nvSpPr>
                <p:cNvPr id="483" name="AutoShape 192"/>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84" name="AutoShape 193"/>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85" name="AutoShape 194"/>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86" name="AutoShape 195"/>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87" name="AutoShape 196"/>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88" name="AutoShape 197"/>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grpSp>
        <p:sp>
          <p:nvSpPr>
            <p:cNvPr id="491" name="Line 198"/>
            <p:cNvSpPr>
              <a:spLocks noChangeShapeType="1"/>
            </p:cNvSpPr>
            <p:nvPr/>
          </p:nvSpPr>
          <p:spPr bwMode="auto">
            <a:xfrm>
              <a:off x="6214799" y="4016950"/>
              <a:ext cx="1304461" cy="532521"/>
            </a:xfrm>
            <a:prstGeom prst="line">
              <a:avLst/>
            </a:prstGeom>
            <a:noFill/>
            <a:ln w="38100">
              <a:solidFill>
                <a:srgbClr val="3333CC"/>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92" name="Line 199"/>
            <p:cNvSpPr>
              <a:spLocks noChangeShapeType="1"/>
            </p:cNvSpPr>
            <p:nvPr/>
          </p:nvSpPr>
          <p:spPr bwMode="auto">
            <a:xfrm flipH="1">
              <a:off x="4784277" y="4076843"/>
              <a:ext cx="620715" cy="354146"/>
            </a:xfrm>
            <a:prstGeom prst="line">
              <a:avLst/>
            </a:prstGeom>
            <a:noFill/>
            <a:ln w="38100">
              <a:solidFill>
                <a:srgbClr val="3333CC"/>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93" name="Freeform 200"/>
            <p:cNvSpPr>
              <a:spLocks/>
            </p:cNvSpPr>
            <p:nvPr/>
          </p:nvSpPr>
          <p:spPr bwMode="auto">
            <a:xfrm rot="1901313">
              <a:off x="2900207" y="4549472"/>
              <a:ext cx="175390" cy="246080"/>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rgbClr val="FFFFFF"/>
            </a:solidFill>
            <a:ln w="9525">
              <a:solidFill>
                <a:srgbClr val="0000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94" name="Freeform 201"/>
            <p:cNvSpPr>
              <a:spLocks/>
            </p:cNvSpPr>
            <p:nvPr/>
          </p:nvSpPr>
          <p:spPr bwMode="auto">
            <a:xfrm rot="18818791" flipH="1">
              <a:off x="2903889" y="4347072"/>
              <a:ext cx="166657" cy="258973"/>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rgbClr val="FFFFFF"/>
            </a:solidFill>
            <a:ln w="9525">
              <a:solidFill>
                <a:srgbClr val="0000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95" name="Freeform 202"/>
            <p:cNvSpPr>
              <a:spLocks/>
            </p:cNvSpPr>
            <p:nvPr/>
          </p:nvSpPr>
          <p:spPr bwMode="auto">
            <a:xfrm rot="3575381">
              <a:off x="3630112" y="4395247"/>
              <a:ext cx="166657" cy="258973"/>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rgbClr val="FFFFFF"/>
            </a:solidFill>
            <a:ln w="9525">
              <a:solidFill>
                <a:srgbClr val="0000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96" name="Text Box 203"/>
            <p:cNvSpPr txBox="1">
              <a:spLocks noChangeArrowheads="1"/>
            </p:cNvSpPr>
            <p:nvPr/>
          </p:nvSpPr>
          <p:spPr bwMode="auto">
            <a:xfrm>
              <a:off x="1739621" y="5552019"/>
              <a:ext cx="79701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smtClean="0">
                  <a:solidFill>
                    <a:srgbClr val="3333CC"/>
                  </a:solidFill>
                  <a:latin typeface="Calibri" panose="020F0502020204030204" pitchFamily="34" charset="0"/>
                  <a:ea typeface="华文楷体" panose="02010600040101010101" pitchFamily="2" charset="-122"/>
                </a:rPr>
                <a:t> </a:t>
              </a:r>
              <a:r>
                <a:rPr lang="zh-CN" altLang="en-US" sz="1400" smtClean="0">
                  <a:solidFill>
                    <a:srgbClr val="3333CC"/>
                  </a:solidFill>
                  <a:latin typeface="Calibri" panose="020F0502020204030204" pitchFamily="34" charset="0"/>
                  <a:ea typeface="华文楷体" panose="02010600040101010101" pitchFamily="2" charset="-122"/>
                </a:rPr>
                <a:t>主机 </a:t>
              </a:r>
              <a:r>
                <a:rPr lang="en-US" altLang="zh-CN" sz="1400" smtClean="0">
                  <a:solidFill>
                    <a:srgbClr val="3333CC"/>
                  </a:solidFill>
                  <a:latin typeface="Calibri" panose="020F0502020204030204" pitchFamily="34" charset="0"/>
                  <a:ea typeface="华文楷体" panose="02010600040101010101" pitchFamily="2" charset="-122"/>
                </a:rPr>
                <a:t>H</a:t>
              </a:r>
              <a:r>
                <a:rPr lang="en-US" altLang="zh-CN" sz="1400" baseline="-25000" smtClean="0">
                  <a:solidFill>
                    <a:srgbClr val="3333CC"/>
                  </a:solidFill>
                  <a:latin typeface="Calibri" panose="020F0502020204030204" pitchFamily="34" charset="0"/>
                  <a:ea typeface="华文楷体" panose="02010600040101010101" pitchFamily="2" charset="-122"/>
                </a:rPr>
                <a:t>2</a:t>
              </a:r>
            </a:p>
          </p:txBody>
        </p:sp>
        <p:grpSp>
          <p:nvGrpSpPr>
            <p:cNvPr id="497" name="Group 204"/>
            <p:cNvGrpSpPr>
              <a:grpSpLocks/>
            </p:cNvGrpSpPr>
            <p:nvPr/>
          </p:nvGrpSpPr>
          <p:grpSpPr bwMode="auto">
            <a:xfrm>
              <a:off x="1864312" y="3545623"/>
              <a:ext cx="434364" cy="561166"/>
              <a:chOff x="431" y="1479"/>
              <a:chExt cx="317" cy="431"/>
            </a:xfrm>
          </p:grpSpPr>
          <p:sp>
            <p:nvSpPr>
              <p:cNvPr id="498" name="Line 205"/>
              <p:cNvSpPr>
                <a:spLocks noChangeShapeType="1"/>
              </p:cNvSpPr>
              <p:nvPr/>
            </p:nvSpPr>
            <p:spPr bwMode="auto">
              <a:xfrm>
                <a:off x="612" y="1479"/>
                <a:ext cx="0" cy="22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pic>
            <p:nvPicPr>
              <p:cNvPr id="499" name="Picture 206"/>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1" y="1570"/>
                <a:ext cx="317"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00" name="Group 207"/>
            <p:cNvGrpSpPr>
              <a:grpSpLocks/>
            </p:cNvGrpSpPr>
            <p:nvPr/>
          </p:nvGrpSpPr>
          <p:grpSpPr bwMode="auto">
            <a:xfrm>
              <a:off x="2734410" y="3546925"/>
              <a:ext cx="434363" cy="561166"/>
              <a:chOff x="431" y="1479"/>
              <a:chExt cx="317" cy="431"/>
            </a:xfrm>
          </p:grpSpPr>
          <p:sp>
            <p:nvSpPr>
              <p:cNvPr id="501" name="Line 208"/>
              <p:cNvSpPr>
                <a:spLocks noChangeShapeType="1"/>
              </p:cNvSpPr>
              <p:nvPr/>
            </p:nvSpPr>
            <p:spPr bwMode="auto">
              <a:xfrm>
                <a:off x="612" y="1479"/>
                <a:ext cx="0" cy="22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pic>
            <p:nvPicPr>
              <p:cNvPr id="502" name="Picture 209"/>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1" y="1570"/>
                <a:ext cx="317"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03" name="Text Box 210"/>
            <p:cNvSpPr txBox="1">
              <a:spLocks noChangeArrowheads="1"/>
            </p:cNvSpPr>
            <p:nvPr/>
          </p:nvSpPr>
          <p:spPr bwMode="auto">
            <a:xfrm>
              <a:off x="2783738" y="2953209"/>
              <a:ext cx="3834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smtClean="0">
                  <a:solidFill>
                    <a:srgbClr val="3333CC"/>
                  </a:solidFill>
                  <a:latin typeface="Calibri" panose="020F0502020204030204" pitchFamily="34" charset="0"/>
                  <a:ea typeface="华文楷体" panose="02010600040101010101" pitchFamily="2" charset="-122"/>
                </a:rPr>
                <a:t> R</a:t>
              </a:r>
              <a:r>
                <a:rPr lang="en-US" altLang="zh-CN" sz="1400" baseline="-25000" smtClean="0">
                  <a:solidFill>
                    <a:srgbClr val="3333CC"/>
                  </a:solidFill>
                  <a:latin typeface="Calibri" panose="020F0502020204030204" pitchFamily="34" charset="0"/>
                  <a:ea typeface="华文楷体" panose="02010600040101010101" pitchFamily="2" charset="-122"/>
                </a:rPr>
                <a:t>1</a:t>
              </a:r>
            </a:p>
          </p:txBody>
        </p:sp>
        <p:sp>
          <p:nvSpPr>
            <p:cNvPr id="504" name="Text Box 211"/>
            <p:cNvSpPr txBox="1">
              <a:spLocks noChangeArrowheads="1"/>
            </p:cNvSpPr>
            <p:nvPr/>
          </p:nvSpPr>
          <p:spPr bwMode="auto">
            <a:xfrm>
              <a:off x="7320575" y="4861954"/>
              <a:ext cx="3834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smtClean="0">
                  <a:solidFill>
                    <a:srgbClr val="3333CC"/>
                  </a:solidFill>
                  <a:latin typeface="Calibri" panose="020F0502020204030204" pitchFamily="34" charset="0"/>
                  <a:ea typeface="华文楷体" panose="02010600040101010101" pitchFamily="2" charset="-122"/>
                </a:rPr>
                <a:t> R</a:t>
              </a:r>
              <a:r>
                <a:rPr lang="en-US" altLang="zh-CN" sz="1400" baseline="-25000" smtClean="0">
                  <a:solidFill>
                    <a:srgbClr val="3333CC"/>
                  </a:solidFill>
                  <a:latin typeface="Calibri" panose="020F0502020204030204" pitchFamily="34" charset="0"/>
                  <a:ea typeface="华文楷体" panose="02010600040101010101" pitchFamily="2" charset="-122"/>
                </a:rPr>
                <a:t>4</a:t>
              </a:r>
            </a:p>
          </p:txBody>
        </p:sp>
        <p:sp>
          <p:nvSpPr>
            <p:cNvPr id="505" name="Text Box 212"/>
            <p:cNvSpPr txBox="1">
              <a:spLocks noChangeArrowheads="1"/>
            </p:cNvSpPr>
            <p:nvPr/>
          </p:nvSpPr>
          <p:spPr bwMode="auto">
            <a:xfrm>
              <a:off x="4100530" y="4449218"/>
              <a:ext cx="3834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smtClean="0">
                  <a:solidFill>
                    <a:srgbClr val="3333CC"/>
                  </a:solidFill>
                  <a:latin typeface="Calibri" panose="020F0502020204030204" pitchFamily="34" charset="0"/>
                  <a:ea typeface="华文楷体" panose="02010600040101010101" pitchFamily="2" charset="-122"/>
                </a:rPr>
                <a:t> R</a:t>
              </a:r>
              <a:r>
                <a:rPr lang="en-US" altLang="zh-CN" sz="1400" baseline="-25000" smtClean="0">
                  <a:solidFill>
                    <a:srgbClr val="3333CC"/>
                  </a:solidFill>
                  <a:latin typeface="Calibri" panose="020F0502020204030204" pitchFamily="34" charset="0"/>
                  <a:ea typeface="华文楷体" panose="02010600040101010101" pitchFamily="2" charset="-122"/>
                </a:rPr>
                <a:t>5</a:t>
              </a:r>
            </a:p>
          </p:txBody>
        </p:sp>
        <p:sp>
          <p:nvSpPr>
            <p:cNvPr id="506" name="Text Box 213"/>
            <p:cNvSpPr txBox="1">
              <a:spLocks noChangeArrowheads="1"/>
            </p:cNvSpPr>
            <p:nvPr/>
          </p:nvSpPr>
          <p:spPr bwMode="auto">
            <a:xfrm>
              <a:off x="4896636" y="2953209"/>
              <a:ext cx="3834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smtClean="0">
                  <a:solidFill>
                    <a:srgbClr val="3333CC"/>
                  </a:solidFill>
                  <a:latin typeface="Calibri" panose="020F0502020204030204" pitchFamily="34" charset="0"/>
                  <a:ea typeface="华文楷体" panose="02010600040101010101" pitchFamily="2" charset="-122"/>
                </a:rPr>
                <a:t> R</a:t>
              </a:r>
              <a:r>
                <a:rPr lang="en-US" altLang="zh-CN" sz="1400" baseline="-25000" smtClean="0">
                  <a:solidFill>
                    <a:srgbClr val="3333CC"/>
                  </a:solidFill>
                  <a:latin typeface="Calibri" panose="020F0502020204030204" pitchFamily="34" charset="0"/>
                  <a:ea typeface="华文楷体" panose="02010600040101010101" pitchFamily="2" charset="-122"/>
                </a:rPr>
                <a:t>2</a:t>
              </a:r>
            </a:p>
          </p:txBody>
        </p:sp>
        <p:sp>
          <p:nvSpPr>
            <p:cNvPr id="507" name="Text Box 214"/>
            <p:cNvSpPr txBox="1">
              <a:spLocks noChangeArrowheads="1"/>
            </p:cNvSpPr>
            <p:nvPr/>
          </p:nvSpPr>
          <p:spPr bwMode="auto">
            <a:xfrm>
              <a:off x="7134224" y="2972739"/>
              <a:ext cx="3834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smtClean="0">
                  <a:solidFill>
                    <a:srgbClr val="3333CC"/>
                  </a:solidFill>
                  <a:latin typeface="Calibri" panose="020F0502020204030204" pitchFamily="34" charset="0"/>
                  <a:ea typeface="华文楷体" panose="02010600040101010101" pitchFamily="2" charset="-122"/>
                </a:rPr>
                <a:t> R</a:t>
              </a:r>
              <a:r>
                <a:rPr lang="en-US" altLang="zh-CN" sz="1400" baseline="-25000" smtClean="0">
                  <a:solidFill>
                    <a:srgbClr val="3333CC"/>
                  </a:solidFill>
                  <a:latin typeface="Calibri" panose="020F0502020204030204" pitchFamily="34" charset="0"/>
                  <a:ea typeface="华文楷体" panose="02010600040101010101" pitchFamily="2" charset="-122"/>
                </a:rPr>
                <a:t>3</a:t>
              </a:r>
            </a:p>
          </p:txBody>
        </p:sp>
        <p:sp>
          <p:nvSpPr>
            <p:cNvPr id="508" name="Text Box 215"/>
            <p:cNvSpPr txBox="1">
              <a:spLocks noChangeArrowheads="1"/>
            </p:cNvSpPr>
            <p:nvPr/>
          </p:nvSpPr>
          <p:spPr bwMode="auto">
            <a:xfrm>
              <a:off x="3107113" y="1949360"/>
              <a:ext cx="3834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smtClean="0">
                  <a:solidFill>
                    <a:srgbClr val="3333CC"/>
                  </a:solidFill>
                  <a:latin typeface="Calibri" panose="020F0502020204030204" pitchFamily="34" charset="0"/>
                  <a:ea typeface="华文楷体" panose="02010600040101010101" pitchFamily="2" charset="-122"/>
                </a:rPr>
                <a:t> R</a:t>
              </a:r>
              <a:r>
                <a:rPr lang="en-US" altLang="zh-CN" sz="1400" baseline="-25000" smtClean="0">
                  <a:solidFill>
                    <a:srgbClr val="3333CC"/>
                  </a:solidFill>
                  <a:latin typeface="Calibri" panose="020F0502020204030204" pitchFamily="34" charset="0"/>
                  <a:ea typeface="华文楷体" panose="02010600040101010101" pitchFamily="2" charset="-122"/>
                </a:rPr>
                <a:t>1</a:t>
              </a:r>
            </a:p>
          </p:txBody>
        </p:sp>
        <p:sp>
          <p:nvSpPr>
            <p:cNvPr id="509" name="Text Box 216"/>
            <p:cNvSpPr txBox="1">
              <a:spLocks noChangeArrowheads="1"/>
            </p:cNvSpPr>
            <p:nvPr/>
          </p:nvSpPr>
          <p:spPr bwMode="auto">
            <a:xfrm>
              <a:off x="5269339" y="1968890"/>
              <a:ext cx="3834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smtClean="0">
                  <a:solidFill>
                    <a:srgbClr val="3333CC"/>
                  </a:solidFill>
                  <a:latin typeface="Calibri" panose="020F0502020204030204" pitchFamily="34" charset="0"/>
                  <a:ea typeface="华文楷体" panose="02010600040101010101" pitchFamily="2" charset="-122"/>
                </a:rPr>
                <a:t> R</a:t>
              </a:r>
              <a:r>
                <a:rPr lang="en-US" altLang="zh-CN" sz="1400" baseline="-25000" smtClean="0">
                  <a:solidFill>
                    <a:srgbClr val="3333CC"/>
                  </a:solidFill>
                  <a:latin typeface="Calibri" panose="020F0502020204030204" pitchFamily="34" charset="0"/>
                  <a:ea typeface="华文楷体" panose="02010600040101010101" pitchFamily="2" charset="-122"/>
                </a:rPr>
                <a:t>2</a:t>
              </a:r>
            </a:p>
          </p:txBody>
        </p:sp>
        <p:sp>
          <p:nvSpPr>
            <p:cNvPr id="510" name="Text Box 217"/>
            <p:cNvSpPr txBox="1">
              <a:spLocks noChangeArrowheads="1"/>
            </p:cNvSpPr>
            <p:nvPr/>
          </p:nvSpPr>
          <p:spPr bwMode="auto">
            <a:xfrm>
              <a:off x="7383606" y="1968890"/>
              <a:ext cx="3834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smtClean="0">
                  <a:solidFill>
                    <a:srgbClr val="3333CC"/>
                  </a:solidFill>
                  <a:latin typeface="Calibri" panose="020F0502020204030204" pitchFamily="34" charset="0"/>
                  <a:ea typeface="华文楷体" panose="02010600040101010101" pitchFamily="2" charset="-122"/>
                </a:rPr>
                <a:t> R</a:t>
              </a:r>
              <a:r>
                <a:rPr lang="en-US" altLang="zh-CN" sz="1400" baseline="-25000" smtClean="0">
                  <a:solidFill>
                    <a:srgbClr val="3333CC"/>
                  </a:solidFill>
                  <a:latin typeface="Calibri" panose="020F0502020204030204" pitchFamily="34" charset="0"/>
                  <a:ea typeface="华文楷体" panose="02010600040101010101" pitchFamily="2" charset="-122"/>
                </a:rPr>
                <a:t>3</a:t>
              </a:r>
            </a:p>
          </p:txBody>
        </p:sp>
        <p:sp>
          <p:nvSpPr>
            <p:cNvPr id="511" name="Text Box 226"/>
            <p:cNvSpPr txBox="1">
              <a:spLocks noChangeArrowheads="1"/>
            </p:cNvSpPr>
            <p:nvPr/>
          </p:nvSpPr>
          <p:spPr bwMode="auto">
            <a:xfrm>
              <a:off x="1235376" y="1593911"/>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dirty="0" smtClean="0">
                  <a:solidFill>
                    <a:srgbClr val="3333CC"/>
                  </a:solidFill>
                  <a:latin typeface="Calibri" panose="020F0502020204030204" pitchFamily="34" charset="0"/>
                  <a:ea typeface="华文楷体" panose="02010600040101010101" pitchFamily="2" charset="-122"/>
                </a:rPr>
                <a:t>H</a:t>
              </a:r>
              <a:r>
                <a:rPr lang="en-US" altLang="zh-CN" sz="1400" baseline="-25000" dirty="0" smtClean="0">
                  <a:solidFill>
                    <a:srgbClr val="3333CC"/>
                  </a:solidFill>
                  <a:latin typeface="Calibri" panose="020F0502020204030204" pitchFamily="34" charset="0"/>
                  <a:ea typeface="华文楷体" panose="02010600040101010101" pitchFamily="2" charset="-122"/>
                </a:rPr>
                <a:t>1</a:t>
              </a:r>
            </a:p>
          </p:txBody>
        </p:sp>
        <p:sp>
          <p:nvSpPr>
            <p:cNvPr id="512" name="Text Box 227"/>
            <p:cNvSpPr txBox="1">
              <a:spLocks noChangeArrowheads="1"/>
            </p:cNvSpPr>
            <p:nvPr/>
          </p:nvSpPr>
          <p:spPr bwMode="auto">
            <a:xfrm>
              <a:off x="4411573" y="4861954"/>
              <a:ext cx="3834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smtClean="0">
                  <a:solidFill>
                    <a:srgbClr val="3333CC"/>
                  </a:solidFill>
                  <a:latin typeface="Calibri" panose="020F0502020204030204" pitchFamily="34" charset="0"/>
                  <a:ea typeface="华文楷体" panose="02010600040101010101" pitchFamily="2" charset="-122"/>
                </a:rPr>
                <a:t> R</a:t>
              </a:r>
              <a:r>
                <a:rPr lang="en-US" altLang="zh-CN" sz="1400" baseline="-25000" smtClean="0">
                  <a:solidFill>
                    <a:srgbClr val="3333CC"/>
                  </a:solidFill>
                  <a:latin typeface="Calibri" panose="020F0502020204030204" pitchFamily="34" charset="0"/>
                  <a:ea typeface="华文楷体" panose="02010600040101010101" pitchFamily="2" charset="-122"/>
                </a:rPr>
                <a:t>5</a:t>
              </a:r>
            </a:p>
          </p:txBody>
        </p:sp>
        <p:sp>
          <p:nvSpPr>
            <p:cNvPr id="513" name="Text Box 228"/>
            <p:cNvSpPr txBox="1">
              <a:spLocks noChangeArrowheads="1"/>
            </p:cNvSpPr>
            <p:nvPr/>
          </p:nvSpPr>
          <p:spPr bwMode="auto">
            <a:xfrm>
              <a:off x="3293464" y="5433536"/>
              <a:ext cx="39786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smtClean="0">
                  <a:solidFill>
                    <a:srgbClr val="3333CC"/>
                  </a:solidFill>
                  <a:latin typeface="Calibri" panose="020F0502020204030204" pitchFamily="34" charset="0"/>
                  <a:ea typeface="华文楷体" panose="02010600040101010101" pitchFamily="2" charset="-122"/>
                </a:rPr>
                <a:t> H</a:t>
              </a:r>
              <a:r>
                <a:rPr lang="en-US" altLang="zh-CN" sz="1400" baseline="-25000" smtClean="0">
                  <a:solidFill>
                    <a:srgbClr val="3333CC"/>
                  </a:solidFill>
                  <a:latin typeface="Calibri" panose="020F0502020204030204" pitchFamily="34" charset="0"/>
                  <a:ea typeface="华文楷体" panose="02010600040101010101" pitchFamily="2" charset="-122"/>
                </a:rPr>
                <a:t>2</a:t>
              </a:r>
            </a:p>
          </p:txBody>
        </p:sp>
        <p:grpSp>
          <p:nvGrpSpPr>
            <p:cNvPr id="514" name="Group 229"/>
            <p:cNvGrpSpPr>
              <a:grpSpLocks/>
            </p:cNvGrpSpPr>
            <p:nvPr/>
          </p:nvGrpSpPr>
          <p:grpSpPr bwMode="auto">
            <a:xfrm>
              <a:off x="6649162" y="3604213"/>
              <a:ext cx="1242801" cy="708293"/>
              <a:chOff x="385" y="2795"/>
              <a:chExt cx="1769" cy="816"/>
            </a:xfrm>
          </p:grpSpPr>
          <p:sp>
            <p:nvSpPr>
              <p:cNvPr id="515" name="Oval 230"/>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16" name="Oval 231"/>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17" name="Oval 232"/>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18" name="Oval 233"/>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19" name="Oval 234"/>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20" name="Oval 235"/>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21" name="Oval 236"/>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22" name="Oval 237"/>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23" name="Oval 238"/>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24" name="Oval 239"/>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25" name="Oval 240"/>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26" name="Oval 241"/>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27" name="Oval 242"/>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28" name="Oval 243"/>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29" name="Oval 244"/>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30" name="Oval 245"/>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31" name="Freeform 246"/>
              <p:cNvSpPr>
                <a:spLocks/>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532" name="Text Box 247"/>
            <p:cNvSpPr txBox="1">
              <a:spLocks noChangeArrowheads="1"/>
            </p:cNvSpPr>
            <p:nvPr/>
          </p:nvSpPr>
          <p:spPr bwMode="auto">
            <a:xfrm>
              <a:off x="7021865" y="4429687"/>
              <a:ext cx="3834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smtClean="0">
                  <a:solidFill>
                    <a:srgbClr val="3333CC"/>
                  </a:solidFill>
                  <a:latin typeface="Calibri" panose="020F0502020204030204" pitchFamily="34" charset="0"/>
                  <a:ea typeface="华文楷体" panose="02010600040101010101" pitchFamily="2" charset="-122"/>
                </a:rPr>
                <a:t> R</a:t>
              </a:r>
              <a:r>
                <a:rPr lang="en-US" altLang="zh-CN" sz="1400" baseline="-25000" smtClean="0">
                  <a:solidFill>
                    <a:srgbClr val="3333CC"/>
                  </a:solidFill>
                  <a:latin typeface="Calibri" panose="020F0502020204030204" pitchFamily="34" charset="0"/>
                  <a:ea typeface="华文楷体" panose="02010600040101010101" pitchFamily="2" charset="-122"/>
                </a:rPr>
                <a:t>4</a:t>
              </a:r>
            </a:p>
          </p:txBody>
        </p:sp>
        <p:sp>
          <p:nvSpPr>
            <p:cNvPr id="533" name="AutoShape 248"/>
            <p:cNvSpPr>
              <a:spLocks noChangeArrowheads="1"/>
            </p:cNvSpPr>
            <p:nvPr/>
          </p:nvSpPr>
          <p:spPr bwMode="auto">
            <a:xfrm>
              <a:off x="3792229" y="3283919"/>
              <a:ext cx="1179769" cy="260402"/>
            </a:xfrm>
            <a:prstGeom prst="rightArrow">
              <a:avLst>
                <a:gd name="adj1" fmla="val 59778"/>
                <a:gd name="adj2" fmla="val 116374"/>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rPr>
                <a:t>间接交付</a:t>
              </a:r>
            </a:p>
          </p:txBody>
        </p:sp>
        <p:sp>
          <p:nvSpPr>
            <p:cNvPr id="534" name="AutoShape 249"/>
            <p:cNvSpPr>
              <a:spLocks noChangeArrowheads="1"/>
            </p:cNvSpPr>
            <p:nvPr/>
          </p:nvSpPr>
          <p:spPr bwMode="auto">
            <a:xfrm>
              <a:off x="5779065" y="3286523"/>
              <a:ext cx="1367491" cy="317690"/>
            </a:xfrm>
            <a:prstGeom prst="rightArrow">
              <a:avLst>
                <a:gd name="adj1" fmla="val 59778"/>
                <a:gd name="adj2" fmla="val 110567"/>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间接交付</a:t>
              </a:r>
            </a:p>
          </p:txBody>
        </p:sp>
        <p:sp>
          <p:nvSpPr>
            <p:cNvPr id="535" name="AutoShape 250"/>
            <p:cNvSpPr>
              <a:spLocks noChangeArrowheads="1"/>
            </p:cNvSpPr>
            <p:nvPr/>
          </p:nvSpPr>
          <p:spPr bwMode="auto">
            <a:xfrm>
              <a:off x="1676591" y="3071692"/>
              <a:ext cx="1059189" cy="295556"/>
            </a:xfrm>
            <a:prstGeom prst="rightArrow">
              <a:avLst>
                <a:gd name="adj1" fmla="val 59778"/>
                <a:gd name="adj2" fmla="val 92053"/>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间接交付</a:t>
              </a:r>
            </a:p>
          </p:txBody>
        </p:sp>
        <p:sp>
          <p:nvSpPr>
            <p:cNvPr id="536" name="AutoShape 251"/>
            <p:cNvSpPr>
              <a:spLocks noChangeArrowheads="1"/>
            </p:cNvSpPr>
            <p:nvPr/>
          </p:nvSpPr>
          <p:spPr bwMode="auto">
            <a:xfrm rot="6744589" flipV="1">
              <a:off x="7175275" y="3714302"/>
              <a:ext cx="1122332" cy="311043"/>
            </a:xfrm>
            <a:prstGeom prst="rightArrow">
              <a:avLst>
                <a:gd name="adj1" fmla="val 59778"/>
                <a:gd name="adj2" fmla="val 102652"/>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间接交付</a:t>
              </a:r>
            </a:p>
          </p:txBody>
        </p:sp>
        <p:sp>
          <p:nvSpPr>
            <p:cNvPr id="537" name="AutoShape 252"/>
            <p:cNvSpPr>
              <a:spLocks noChangeArrowheads="1"/>
            </p:cNvSpPr>
            <p:nvPr/>
          </p:nvSpPr>
          <p:spPr bwMode="auto">
            <a:xfrm flipH="1">
              <a:off x="5158349" y="4608063"/>
              <a:ext cx="1740195" cy="294254"/>
            </a:xfrm>
            <a:prstGeom prst="rightArrow">
              <a:avLst>
                <a:gd name="adj1" fmla="val 59778"/>
                <a:gd name="adj2" fmla="val 151908"/>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间接交付</a:t>
              </a:r>
            </a:p>
          </p:txBody>
        </p:sp>
        <p:sp>
          <p:nvSpPr>
            <p:cNvPr id="538" name="AutoShape 253"/>
            <p:cNvSpPr>
              <a:spLocks noChangeArrowheads="1"/>
            </p:cNvSpPr>
            <p:nvPr/>
          </p:nvSpPr>
          <p:spPr bwMode="auto">
            <a:xfrm rot="20314671" flipH="1">
              <a:off x="2920761" y="5020799"/>
              <a:ext cx="1304461" cy="294254"/>
            </a:xfrm>
            <a:prstGeom prst="rightArrow">
              <a:avLst>
                <a:gd name="adj1" fmla="val 59778"/>
                <a:gd name="adj2" fmla="val 113871"/>
              </a:avLst>
            </a:prstGeom>
            <a:solidFill>
              <a:srgbClr val="FFCCCC"/>
            </a:solidFill>
            <a:ln w="38100" cmpd="dbl">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直接交付</a:t>
              </a:r>
            </a:p>
          </p:txBody>
        </p:sp>
        <p:grpSp>
          <p:nvGrpSpPr>
            <p:cNvPr id="539" name="Group 254"/>
            <p:cNvGrpSpPr>
              <a:grpSpLocks/>
            </p:cNvGrpSpPr>
            <p:nvPr/>
          </p:nvGrpSpPr>
          <p:grpSpPr bwMode="auto">
            <a:xfrm>
              <a:off x="2948166" y="2230594"/>
              <a:ext cx="656341" cy="738240"/>
              <a:chOff x="1721" y="561"/>
              <a:chExt cx="479" cy="567"/>
            </a:xfrm>
          </p:grpSpPr>
          <p:sp>
            <p:nvSpPr>
              <p:cNvPr id="540" name="Rectangle 255"/>
              <p:cNvSpPr>
                <a:spLocks noChangeArrowheads="1"/>
              </p:cNvSpPr>
              <p:nvPr/>
            </p:nvSpPr>
            <p:spPr bwMode="auto">
              <a:xfrm>
                <a:off x="1728" y="586"/>
                <a:ext cx="467" cy="174"/>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41" name="Rectangle 256"/>
              <p:cNvSpPr>
                <a:spLocks noChangeArrowheads="1"/>
              </p:cNvSpPr>
              <p:nvPr/>
            </p:nvSpPr>
            <p:spPr bwMode="auto">
              <a:xfrm>
                <a:off x="1721" y="585"/>
                <a:ext cx="479" cy="46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42" name="Line 257"/>
              <p:cNvSpPr>
                <a:spLocks noChangeShapeType="1"/>
              </p:cNvSpPr>
              <p:nvPr/>
            </p:nvSpPr>
            <p:spPr bwMode="auto">
              <a:xfrm>
                <a:off x="1721" y="754"/>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43" name="Line 258"/>
              <p:cNvSpPr>
                <a:spLocks noChangeShapeType="1"/>
              </p:cNvSpPr>
              <p:nvPr/>
            </p:nvSpPr>
            <p:spPr bwMode="auto">
              <a:xfrm>
                <a:off x="1721" y="906"/>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44" name="Line 259"/>
              <p:cNvSpPr>
                <a:spLocks noChangeShapeType="1"/>
              </p:cNvSpPr>
              <p:nvPr/>
            </p:nvSpPr>
            <p:spPr bwMode="auto">
              <a:xfrm>
                <a:off x="1961" y="748"/>
                <a:ext cx="1" cy="3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45" name="Text Box 260"/>
              <p:cNvSpPr txBox="1">
                <a:spLocks noChangeArrowheads="1"/>
              </p:cNvSpPr>
              <p:nvPr/>
            </p:nvSpPr>
            <p:spPr bwMode="auto">
              <a:xfrm>
                <a:off x="1748" y="561"/>
                <a:ext cx="414" cy="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3</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2     2</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1     1</a:t>
                </a:r>
              </a:p>
            </p:txBody>
          </p:sp>
        </p:grpSp>
        <p:grpSp>
          <p:nvGrpSpPr>
            <p:cNvPr id="546" name="Group 261"/>
            <p:cNvGrpSpPr>
              <a:grpSpLocks/>
            </p:cNvGrpSpPr>
            <p:nvPr/>
          </p:nvGrpSpPr>
          <p:grpSpPr bwMode="auto">
            <a:xfrm>
              <a:off x="5122723" y="2230594"/>
              <a:ext cx="656342" cy="738240"/>
              <a:chOff x="1721" y="561"/>
              <a:chExt cx="479" cy="567"/>
            </a:xfrm>
          </p:grpSpPr>
          <p:sp>
            <p:nvSpPr>
              <p:cNvPr id="547" name="Rectangle 262"/>
              <p:cNvSpPr>
                <a:spLocks noChangeArrowheads="1"/>
              </p:cNvSpPr>
              <p:nvPr/>
            </p:nvSpPr>
            <p:spPr bwMode="auto">
              <a:xfrm>
                <a:off x="1728" y="586"/>
                <a:ext cx="467" cy="174"/>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48" name="Rectangle 263"/>
              <p:cNvSpPr>
                <a:spLocks noChangeArrowheads="1"/>
              </p:cNvSpPr>
              <p:nvPr/>
            </p:nvSpPr>
            <p:spPr bwMode="auto">
              <a:xfrm>
                <a:off x="1721" y="585"/>
                <a:ext cx="479" cy="46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49" name="Line 264"/>
              <p:cNvSpPr>
                <a:spLocks noChangeShapeType="1"/>
              </p:cNvSpPr>
              <p:nvPr/>
            </p:nvSpPr>
            <p:spPr bwMode="auto">
              <a:xfrm>
                <a:off x="1721" y="754"/>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50" name="Line 265"/>
              <p:cNvSpPr>
                <a:spLocks noChangeShapeType="1"/>
              </p:cNvSpPr>
              <p:nvPr/>
            </p:nvSpPr>
            <p:spPr bwMode="auto">
              <a:xfrm>
                <a:off x="1721" y="906"/>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51" name="Line 266"/>
              <p:cNvSpPr>
                <a:spLocks noChangeShapeType="1"/>
              </p:cNvSpPr>
              <p:nvPr/>
            </p:nvSpPr>
            <p:spPr bwMode="auto">
              <a:xfrm>
                <a:off x="1961" y="748"/>
                <a:ext cx="1" cy="3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52" name="Text Box 267"/>
              <p:cNvSpPr txBox="1">
                <a:spLocks noChangeArrowheads="1"/>
              </p:cNvSpPr>
              <p:nvPr/>
            </p:nvSpPr>
            <p:spPr bwMode="auto">
              <a:xfrm>
                <a:off x="1748" y="561"/>
                <a:ext cx="414" cy="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3</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2     2</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1     1</a:t>
                </a:r>
              </a:p>
            </p:txBody>
          </p:sp>
        </p:grpSp>
        <p:grpSp>
          <p:nvGrpSpPr>
            <p:cNvPr id="553" name="Group 268"/>
            <p:cNvGrpSpPr>
              <a:grpSpLocks/>
            </p:cNvGrpSpPr>
            <p:nvPr/>
          </p:nvGrpSpPr>
          <p:grpSpPr bwMode="auto">
            <a:xfrm>
              <a:off x="7332908" y="2230594"/>
              <a:ext cx="656341" cy="738240"/>
              <a:chOff x="1721" y="561"/>
              <a:chExt cx="479" cy="567"/>
            </a:xfrm>
          </p:grpSpPr>
          <p:sp>
            <p:nvSpPr>
              <p:cNvPr id="554" name="Rectangle 269"/>
              <p:cNvSpPr>
                <a:spLocks noChangeArrowheads="1"/>
              </p:cNvSpPr>
              <p:nvPr/>
            </p:nvSpPr>
            <p:spPr bwMode="auto">
              <a:xfrm>
                <a:off x="1728" y="586"/>
                <a:ext cx="467" cy="174"/>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55" name="Rectangle 270"/>
              <p:cNvSpPr>
                <a:spLocks noChangeArrowheads="1"/>
              </p:cNvSpPr>
              <p:nvPr/>
            </p:nvSpPr>
            <p:spPr bwMode="auto">
              <a:xfrm>
                <a:off x="1721" y="585"/>
                <a:ext cx="479" cy="46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56" name="Line 271"/>
              <p:cNvSpPr>
                <a:spLocks noChangeShapeType="1"/>
              </p:cNvSpPr>
              <p:nvPr/>
            </p:nvSpPr>
            <p:spPr bwMode="auto">
              <a:xfrm>
                <a:off x="1721" y="754"/>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57" name="Line 272"/>
              <p:cNvSpPr>
                <a:spLocks noChangeShapeType="1"/>
              </p:cNvSpPr>
              <p:nvPr/>
            </p:nvSpPr>
            <p:spPr bwMode="auto">
              <a:xfrm>
                <a:off x="1721" y="906"/>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58" name="Line 273"/>
              <p:cNvSpPr>
                <a:spLocks noChangeShapeType="1"/>
              </p:cNvSpPr>
              <p:nvPr/>
            </p:nvSpPr>
            <p:spPr bwMode="auto">
              <a:xfrm>
                <a:off x="1961" y="748"/>
                <a:ext cx="1" cy="3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59" name="Text Box 274"/>
              <p:cNvSpPr txBox="1">
                <a:spLocks noChangeArrowheads="1"/>
              </p:cNvSpPr>
              <p:nvPr/>
            </p:nvSpPr>
            <p:spPr bwMode="auto">
              <a:xfrm>
                <a:off x="1748" y="561"/>
                <a:ext cx="414" cy="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3</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2     2</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1     1</a:t>
                </a:r>
              </a:p>
            </p:txBody>
          </p:sp>
        </p:grpSp>
        <p:grpSp>
          <p:nvGrpSpPr>
            <p:cNvPr id="560" name="Group 275"/>
            <p:cNvGrpSpPr>
              <a:grpSpLocks/>
            </p:cNvGrpSpPr>
            <p:nvPr/>
          </p:nvGrpSpPr>
          <p:grpSpPr bwMode="auto">
            <a:xfrm>
              <a:off x="4252627" y="5110638"/>
              <a:ext cx="656341" cy="738240"/>
              <a:chOff x="1721" y="561"/>
              <a:chExt cx="479" cy="567"/>
            </a:xfrm>
          </p:grpSpPr>
          <p:sp>
            <p:nvSpPr>
              <p:cNvPr id="561" name="Rectangle 276"/>
              <p:cNvSpPr>
                <a:spLocks noChangeArrowheads="1"/>
              </p:cNvSpPr>
              <p:nvPr/>
            </p:nvSpPr>
            <p:spPr bwMode="auto">
              <a:xfrm>
                <a:off x="1728" y="586"/>
                <a:ext cx="467" cy="174"/>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62" name="Rectangle 277"/>
              <p:cNvSpPr>
                <a:spLocks noChangeArrowheads="1"/>
              </p:cNvSpPr>
              <p:nvPr/>
            </p:nvSpPr>
            <p:spPr bwMode="auto">
              <a:xfrm>
                <a:off x="1721" y="585"/>
                <a:ext cx="479" cy="46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63" name="Line 278"/>
              <p:cNvSpPr>
                <a:spLocks noChangeShapeType="1"/>
              </p:cNvSpPr>
              <p:nvPr/>
            </p:nvSpPr>
            <p:spPr bwMode="auto">
              <a:xfrm>
                <a:off x="1721" y="754"/>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64" name="Line 279"/>
              <p:cNvSpPr>
                <a:spLocks noChangeShapeType="1"/>
              </p:cNvSpPr>
              <p:nvPr/>
            </p:nvSpPr>
            <p:spPr bwMode="auto">
              <a:xfrm>
                <a:off x="1721" y="906"/>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65" name="Line 280"/>
              <p:cNvSpPr>
                <a:spLocks noChangeShapeType="1"/>
              </p:cNvSpPr>
              <p:nvPr/>
            </p:nvSpPr>
            <p:spPr bwMode="auto">
              <a:xfrm>
                <a:off x="1961" y="748"/>
                <a:ext cx="1" cy="3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66" name="Text Box 281"/>
              <p:cNvSpPr txBox="1">
                <a:spLocks noChangeArrowheads="1"/>
              </p:cNvSpPr>
              <p:nvPr/>
            </p:nvSpPr>
            <p:spPr bwMode="auto">
              <a:xfrm>
                <a:off x="1748" y="561"/>
                <a:ext cx="414" cy="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3</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2     2</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1     1</a:t>
                </a:r>
              </a:p>
            </p:txBody>
          </p:sp>
        </p:grpSp>
        <p:grpSp>
          <p:nvGrpSpPr>
            <p:cNvPr id="567" name="Group 282"/>
            <p:cNvGrpSpPr>
              <a:grpSpLocks/>
            </p:cNvGrpSpPr>
            <p:nvPr/>
          </p:nvGrpSpPr>
          <p:grpSpPr bwMode="auto">
            <a:xfrm>
              <a:off x="7173961" y="5110638"/>
              <a:ext cx="656341" cy="738240"/>
              <a:chOff x="1721" y="561"/>
              <a:chExt cx="479" cy="567"/>
            </a:xfrm>
          </p:grpSpPr>
          <p:sp>
            <p:nvSpPr>
              <p:cNvPr id="568" name="Rectangle 283"/>
              <p:cNvSpPr>
                <a:spLocks noChangeArrowheads="1"/>
              </p:cNvSpPr>
              <p:nvPr/>
            </p:nvSpPr>
            <p:spPr bwMode="auto">
              <a:xfrm>
                <a:off x="1728" y="586"/>
                <a:ext cx="467" cy="174"/>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69" name="Rectangle 284"/>
              <p:cNvSpPr>
                <a:spLocks noChangeArrowheads="1"/>
              </p:cNvSpPr>
              <p:nvPr/>
            </p:nvSpPr>
            <p:spPr bwMode="auto">
              <a:xfrm>
                <a:off x="1721" y="585"/>
                <a:ext cx="479" cy="46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70" name="Line 285"/>
              <p:cNvSpPr>
                <a:spLocks noChangeShapeType="1"/>
              </p:cNvSpPr>
              <p:nvPr/>
            </p:nvSpPr>
            <p:spPr bwMode="auto">
              <a:xfrm>
                <a:off x="1721" y="754"/>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71" name="Line 286"/>
              <p:cNvSpPr>
                <a:spLocks noChangeShapeType="1"/>
              </p:cNvSpPr>
              <p:nvPr/>
            </p:nvSpPr>
            <p:spPr bwMode="auto">
              <a:xfrm>
                <a:off x="1721" y="906"/>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72" name="Line 287"/>
              <p:cNvSpPr>
                <a:spLocks noChangeShapeType="1"/>
              </p:cNvSpPr>
              <p:nvPr/>
            </p:nvSpPr>
            <p:spPr bwMode="auto">
              <a:xfrm>
                <a:off x="1961" y="748"/>
                <a:ext cx="1" cy="3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73" name="Text Box 288"/>
              <p:cNvSpPr txBox="1">
                <a:spLocks noChangeArrowheads="1"/>
              </p:cNvSpPr>
              <p:nvPr/>
            </p:nvSpPr>
            <p:spPr bwMode="auto">
              <a:xfrm>
                <a:off x="1748" y="561"/>
                <a:ext cx="414" cy="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3</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2     2</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1     1</a:t>
                </a:r>
              </a:p>
            </p:txBody>
          </p:sp>
        </p:grpSp>
        <p:sp>
          <p:nvSpPr>
            <p:cNvPr id="574" name="Freeform 289"/>
            <p:cNvSpPr>
              <a:spLocks/>
            </p:cNvSpPr>
            <p:nvPr/>
          </p:nvSpPr>
          <p:spPr bwMode="auto">
            <a:xfrm>
              <a:off x="1553270" y="1950662"/>
              <a:ext cx="6725098" cy="4747125"/>
            </a:xfrm>
            <a:custGeom>
              <a:avLst/>
              <a:gdLst>
                <a:gd name="T0" fmla="*/ 4 w 4908"/>
                <a:gd name="T1" fmla="*/ 0 h 3646"/>
                <a:gd name="T2" fmla="*/ 4 w 4908"/>
                <a:gd name="T3" fmla="*/ 453 h 3646"/>
                <a:gd name="T4" fmla="*/ 13 w 4908"/>
                <a:gd name="T5" fmla="*/ 736 h 3646"/>
                <a:gd name="T6" fmla="*/ 69 w 4908"/>
                <a:gd name="T7" fmla="*/ 794 h 3646"/>
                <a:gd name="T8" fmla="*/ 279 w 4908"/>
                <a:gd name="T9" fmla="*/ 812 h 3646"/>
                <a:gd name="T10" fmla="*/ 579 w 4908"/>
                <a:gd name="T11" fmla="*/ 815 h 3646"/>
                <a:gd name="T12" fmla="*/ 924 w 4908"/>
                <a:gd name="T13" fmla="*/ 809 h 3646"/>
                <a:gd name="T14" fmla="*/ 1083 w 4908"/>
                <a:gd name="T15" fmla="*/ 737 h 3646"/>
                <a:gd name="T16" fmla="*/ 1098 w 4908"/>
                <a:gd name="T17" fmla="*/ 398 h 3646"/>
                <a:gd name="T18" fmla="*/ 1175 w 4908"/>
                <a:gd name="T19" fmla="*/ 269 h 3646"/>
                <a:gd name="T20" fmla="*/ 1406 w 4908"/>
                <a:gd name="T21" fmla="*/ 290 h 3646"/>
                <a:gd name="T22" fmla="*/ 1442 w 4908"/>
                <a:gd name="T23" fmla="*/ 551 h 3646"/>
                <a:gd name="T24" fmla="*/ 1466 w 4908"/>
                <a:gd name="T25" fmla="*/ 773 h 3646"/>
                <a:gd name="T26" fmla="*/ 1676 w 4908"/>
                <a:gd name="T27" fmla="*/ 809 h 3646"/>
                <a:gd name="T28" fmla="*/ 1859 w 4908"/>
                <a:gd name="T29" fmla="*/ 803 h 3646"/>
                <a:gd name="T30" fmla="*/ 2349 w 4908"/>
                <a:gd name="T31" fmla="*/ 803 h 3646"/>
                <a:gd name="T32" fmla="*/ 2514 w 4908"/>
                <a:gd name="T33" fmla="*/ 779 h 3646"/>
                <a:gd name="T34" fmla="*/ 2636 w 4908"/>
                <a:gd name="T35" fmla="*/ 680 h 3646"/>
                <a:gd name="T36" fmla="*/ 2660 w 4908"/>
                <a:gd name="T37" fmla="*/ 392 h 3646"/>
                <a:gd name="T38" fmla="*/ 2726 w 4908"/>
                <a:gd name="T39" fmla="*/ 275 h 3646"/>
                <a:gd name="T40" fmla="*/ 2975 w 4908"/>
                <a:gd name="T41" fmla="*/ 287 h 3646"/>
                <a:gd name="T42" fmla="*/ 3026 w 4908"/>
                <a:gd name="T43" fmla="*/ 464 h 3646"/>
                <a:gd name="T44" fmla="*/ 3053 w 4908"/>
                <a:gd name="T45" fmla="*/ 695 h 3646"/>
                <a:gd name="T46" fmla="*/ 3185 w 4908"/>
                <a:gd name="T47" fmla="*/ 806 h 3646"/>
                <a:gd name="T48" fmla="*/ 3479 w 4908"/>
                <a:gd name="T49" fmla="*/ 815 h 3646"/>
                <a:gd name="T50" fmla="*/ 3875 w 4908"/>
                <a:gd name="T51" fmla="*/ 818 h 3646"/>
                <a:gd name="T52" fmla="*/ 4208 w 4908"/>
                <a:gd name="T53" fmla="*/ 791 h 3646"/>
                <a:gd name="T54" fmla="*/ 4265 w 4908"/>
                <a:gd name="T55" fmla="*/ 629 h 3646"/>
                <a:gd name="T56" fmla="*/ 4274 w 4908"/>
                <a:gd name="T57" fmla="*/ 410 h 3646"/>
                <a:gd name="T58" fmla="*/ 4358 w 4908"/>
                <a:gd name="T59" fmla="*/ 272 h 3646"/>
                <a:gd name="T60" fmla="*/ 4598 w 4908"/>
                <a:gd name="T61" fmla="*/ 299 h 3646"/>
                <a:gd name="T62" fmla="*/ 4652 w 4908"/>
                <a:gd name="T63" fmla="*/ 608 h 3646"/>
                <a:gd name="T64" fmla="*/ 4681 w 4908"/>
                <a:gd name="T65" fmla="*/ 814 h 3646"/>
                <a:gd name="T66" fmla="*/ 4873 w 4908"/>
                <a:gd name="T67" fmla="*/ 1094 h 3646"/>
                <a:gd name="T68" fmla="*/ 4889 w 4908"/>
                <a:gd name="T69" fmla="*/ 1798 h 3646"/>
                <a:gd name="T70" fmla="*/ 4873 w 4908"/>
                <a:gd name="T71" fmla="*/ 2478 h 3646"/>
                <a:gd name="T72" fmla="*/ 4829 w 4908"/>
                <a:gd name="T73" fmla="*/ 2962 h 3646"/>
                <a:gd name="T74" fmla="*/ 4661 w 4908"/>
                <a:gd name="T75" fmla="*/ 3026 h 3646"/>
                <a:gd name="T76" fmla="*/ 4545 w 4908"/>
                <a:gd name="T77" fmla="*/ 2982 h 3646"/>
                <a:gd name="T78" fmla="*/ 4521 w 4908"/>
                <a:gd name="T79" fmla="*/ 2838 h 3646"/>
                <a:gd name="T80" fmla="*/ 4517 w 4908"/>
                <a:gd name="T81" fmla="*/ 2626 h 3646"/>
                <a:gd name="T82" fmla="*/ 4469 w 4908"/>
                <a:gd name="T83" fmla="*/ 2494 h 3646"/>
                <a:gd name="T84" fmla="*/ 4209 w 4908"/>
                <a:gd name="T85" fmla="*/ 2494 h 3646"/>
                <a:gd name="T86" fmla="*/ 4141 w 4908"/>
                <a:gd name="T87" fmla="*/ 2650 h 3646"/>
                <a:gd name="T88" fmla="*/ 4125 w 4908"/>
                <a:gd name="T89" fmla="*/ 2978 h 3646"/>
                <a:gd name="T90" fmla="*/ 3881 w 4908"/>
                <a:gd name="T91" fmla="*/ 3053 h 3646"/>
                <a:gd name="T92" fmla="*/ 3213 w 4908"/>
                <a:gd name="T93" fmla="*/ 3046 h 3646"/>
                <a:gd name="T94" fmla="*/ 2893 w 4908"/>
                <a:gd name="T95" fmla="*/ 3042 h 3646"/>
                <a:gd name="T96" fmla="*/ 2617 w 4908"/>
                <a:gd name="T97" fmla="*/ 3026 h 3646"/>
                <a:gd name="T98" fmla="*/ 2417 w 4908"/>
                <a:gd name="T99" fmla="*/ 2950 h 3646"/>
                <a:gd name="T100" fmla="*/ 2393 w 4908"/>
                <a:gd name="T101" fmla="*/ 2666 h 3646"/>
                <a:gd name="T102" fmla="*/ 2309 w 4908"/>
                <a:gd name="T103" fmla="*/ 2490 h 3646"/>
                <a:gd name="T104" fmla="*/ 2085 w 4908"/>
                <a:gd name="T105" fmla="*/ 2514 h 3646"/>
                <a:gd name="T106" fmla="*/ 2017 w 4908"/>
                <a:gd name="T107" fmla="*/ 2862 h 3646"/>
                <a:gd name="T108" fmla="*/ 2001 w 4908"/>
                <a:gd name="T109" fmla="*/ 3226 h 3646"/>
                <a:gd name="T110" fmla="*/ 1961 w 4908"/>
                <a:gd name="T111" fmla="*/ 3522 h 3646"/>
                <a:gd name="T112" fmla="*/ 1837 w 4908"/>
                <a:gd name="T113" fmla="*/ 3626 h 3646"/>
                <a:gd name="T114" fmla="*/ 1637 w 4908"/>
                <a:gd name="T115" fmla="*/ 3642 h 3646"/>
                <a:gd name="T116" fmla="*/ 1415 w 4908"/>
                <a:gd name="T117" fmla="*/ 3632 h 3646"/>
                <a:gd name="T118" fmla="*/ 1247 w 4908"/>
                <a:gd name="T119" fmla="*/ 3563 h 3646"/>
                <a:gd name="T120" fmla="*/ 1229 w 4908"/>
                <a:gd name="T121" fmla="*/ 3191 h 3646"/>
                <a:gd name="T122" fmla="*/ 1229 w 4908"/>
                <a:gd name="T123" fmla="*/ 2826 h 3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908" h="3646">
                  <a:moveTo>
                    <a:pt x="4" y="0"/>
                  </a:moveTo>
                  <a:cubicBezTo>
                    <a:pt x="0" y="162"/>
                    <a:pt x="3" y="330"/>
                    <a:pt x="4" y="453"/>
                  </a:cubicBezTo>
                  <a:cubicBezTo>
                    <a:pt x="5" y="576"/>
                    <a:pt x="2" y="679"/>
                    <a:pt x="13" y="736"/>
                  </a:cubicBezTo>
                  <a:cubicBezTo>
                    <a:pt x="24" y="793"/>
                    <a:pt x="25" y="781"/>
                    <a:pt x="69" y="794"/>
                  </a:cubicBezTo>
                  <a:cubicBezTo>
                    <a:pt x="113" y="807"/>
                    <a:pt x="194" y="808"/>
                    <a:pt x="279" y="812"/>
                  </a:cubicBezTo>
                  <a:cubicBezTo>
                    <a:pt x="364" y="816"/>
                    <a:pt x="472" y="815"/>
                    <a:pt x="579" y="815"/>
                  </a:cubicBezTo>
                  <a:cubicBezTo>
                    <a:pt x="686" y="815"/>
                    <a:pt x="840" y="822"/>
                    <a:pt x="924" y="809"/>
                  </a:cubicBezTo>
                  <a:cubicBezTo>
                    <a:pt x="1008" y="796"/>
                    <a:pt x="1054" y="806"/>
                    <a:pt x="1083" y="737"/>
                  </a:cubicBezTo>
                  <a:cubicBezTo>
                    <a:pt x="1112" y="668"/>
                    <a:pt x="1083" y="476"/>
                    <a:pt x="1098" y="398"/>
                  </a:cubicBezTo>
                  <a:cubicBezTo>
                    <a:pt x="1113" y="320"/>
                    <a:pt x="1124" y="287"/>
                    <a:pt x="1175" y="269"/>
                  </a:cubicBezTo>
                  <a:cubicBezTo>
                    <a:pt x="1226" y="251"/>
                    <a:pt x="1361" y="243"/>
                    <a:pt x="1406" y="290"/>
                  </a:cubicBezTo>
                  <a:cubicBezTo>
                    <a:pt x="1451" y="337"/>
                    <a:pt x="1432" y="471"/>
                    <a:pt x="1442" y="551"/>
                  </a:cubicBezTo>
                  <a:cubicBezTo>
                    <a:pt x="1452" y="631"/>
                    <a:pt x="1427" y="730"/>
                    <a:pt x="1466" y="773"/>
                  </a:cubicBezTo>
                  <a:cubicBezTo>
                    <a:pt x="1505" y="816"/>
                    <a:pt x="1611" y="804"/>
                    <a:pt x="1676" y="809"/>
                  </a:cubicBezTo>
                  <a:cubicBezTo>
                    <a:pt x="1741" y="814"/>
                    <a:pt x="1747" y="804"/>
                    <a:pt x="1859" y="803"/>
                  </a:cubicBezTo>
                  <a:cubicBezTo>
                    <a:pt x="1971" y="802"/>
                    <a:pt x="2240" y="807"/>
                    <a:pt x="2349" y="803"/>
                  </a:cubicBezTo>
                  <a:cubicBezTo>
                    <a:pt x="2458" y="799"/>
                    <a:pt x="2466" y="800"/>
                    <a:pt x="2514" y="779"/>
                  </a:cubicBezTo>
                  <a:cubicBezTo>
                    <a:pt x="2562" y="758"/>
                    <a:pt x="2612" y="744"/>
                    <a:pt x="2636" y="680"/>
                  </a:cubicBezTo>
                  <a:cubicBezTo>
                    <a:pt x="2660" y="616"/>
                    <a:pt x="2645" y="459"/>
                    <a:pt x="2660" y="392"/>
                  </a:cubicBezTo>
                  <a:cubicBezTo>
                    <a:pt x="2675" y="325"/>
                    <a:pt x="2674" y="292"/>
                    <a:pt x="2726" y="275"/>
                  </a:cubicBezTo>
                  <a:cubicBezTo>
                    <a:pt x="2778" y="258"/>
                    <a:pt x="2925" y="256"/>
                    <a:pt x="2975" y="287"/>
                  </a:cubicBezTo>
                  <a:cubicBezTo>
                    <a:pt x="3025" y="318"/>
                    <a:pt x="3013" y="396"/>
                    <a:pt x="3026" y="464"/>
                  </a:cubicBezTo>
                  <a:cubicBezTo>
                    <a:pt x="3039" y="532"/>
                    <a:pt x="3027" y="638"/>
                    <a:pt x="3053" y="695"/>
                  </a:cubicBezTo>
                  <a:cubicBezTo>
                    <a:pt x="3079" y="752"/>
                    <a:pt x="3114" y="786"/>
                    <a:pt x="3185" y="806"/>
                  </a:cubicBezTo>
                  <a:cubicBezTo>
                    <a:pt x="3256" y="826"/>
                    <a:pt x="3364" y="813"/>
                    <a:pt x="3479" y="815"/>
                  </a:cubicBezTo>
                  <a:cubicBezTo>
                    <a:pt x="3594" y="817"/>
                    <a:pt x="3754" y="822"/>
                    <a:pt x="3875" y="818"/>
                  </a:cubicBezTo>
                  <a:cubicBezTo>
                    <a:pt x="3996" y="814"/>
                    <a:pt x="4143" y="822"/>
                    <a:pt x="4208" y="791"/>
                  </a:cubicBezTo>
                  <a:cubicBezTo>
                    <a:pt x="4273" y="760"/>
                    <a:pt x="4254" y="692"/>
                    <a:pt x="4265" y="629"/>
                  </a:cubicBezTo>
                  <a:cubicBezTo>
                    <a:pt x="4276" y="566"/>
                    <a:pt x="4259" y="469"/>
                    <a:pt x="4274" y="410"/>
                  </a:cubicBezTo>
                  <a:cubicBezTo>
                    <a:pt x="4289" y="351"/>
                    <a:pt x="4304" y="290"/>
                    <a:pt x="4358" y="272"/>
                  </a:cubicBezTo>
                  <a:cubicBezTo>
                    <a:pt x="4412" y="254"/>
                    <a:pt x="4549" y="243"/>
                    <a:pt x="4598" y="299"/>
                  </a:cubicBezTo>
                  <a:cubicBezTo>
                    <a:pt x="4647" y="355"/>
                    <a:pt x="4638" y="522"/>
                    <a:pt x="4652" y="608"/>
                  </a:cubicBezTo>
                  <a:cubicBezTo>
                    <a:pt x="4666" y="694"/>
                    <a:pt x="4644" y="733"/>
                    <a:pt x="4681" y="814"/>
                  </a:cubicBezTo>
                  <a:cubicBezTo>
                    <a:pt x="4718" y="895"/>
                    <a:pt x="4838" y="930"/>
                    <a:pt x="4873" y="1094"/>
                  </a:cubicBezTo>
                  <a:cubicBezTo>
                    <a:pt x="4908" y="1258"/>
                    <a:pt x="4889" y="1567"/>
                    <a:pt x="4889" y="1798"/>
                  </a:cubicBezTo>
                  <a:cubicBezTo>
                    <a:pt x="4889" y="2029"/>
                    <a:pt x="4883" y="2284"/>
                    <a:pt x="4873" y="2478"/>
                  </a:cubicBezTo>
                  <a:cubicBezTo>
                    <a:pt x="4863" y="2672"/>
                    <a:pt x="4864" y="2871"/>
                    <a:pt x="4829" y="2962"/>
                  </a:cubicBezTo>
                  <a:cubicBezTo>
                    <a:pt x="4794" y="3053"/>
                    <a:pt x="4708" y="3023"/>
                    <a:pt x="4661" y="3026"/>
                  </a:cubicBezTo>
                  <a:cubicBezTo>
                    <a:pt x="4614" y="3029"/>
                    <a:pt x="4568" y="3013"/>
                    <a:pt x="4545" y="2982"/>
                  </a:cubicBezTo>
                  <a:cubicBezTo>
                    <a:pt x="4522" y="2951"/>
                    <a:pt x="4526" y="2897"/>
                    <a:pt x="4521" y="2838"/>
                  </a:cubicBezTo>
                  <a:cubicBezTo>
                    <a:pt x="4516" y="2779"/>
                    <a:pt x="4526" y="2683"/>
                    <a:pt x="4517" y="2626"/>
                  </a:cubicBezTo>
                  <a:cubicBezTo>
                    <a:pt x="4508" y="2569"/>
                    <a:pt x="4520" y="2516"/>
                    <a:pt x="4469" y="2494"/>
                  </a:cubicBezTo>
                  <a:cubicBezTo>
                    <a:pt x="4418" y="2472"/>
                    <a:pt x="4264" y="2468"/>
                    <a:pt x="4209" y="2494"/>
                  </a:cubicBezTo>
                  <a:cubicBezTo>
                    <a:pt x="4154" y="2520"/>
                    <a:pt x="4155" y="2569"/>
                    <a:pt x="4141" y="2650"/>
                  </a:cubicBezTo>
                  <a:cubicBezTo>
                    <a:pt x="4127" y="2731"/>
                    <a:pt x="4168" y="2911"/>
                    <a:pt x="4125" y="2978"/>
                  </a:cubicBezTo>
                  <a:cubicBezTo>
                    <a:pt x="4082" y="3045"/>
                    <a:pt x="4033" y="3042"/>
                    <a:pt x="3881" y="3053"/>
                  </a:cubicBezTo>
                  <a:cubicBezTo>
                    <a:pt x="3729" y="3064"/>
                    <a:pt x="3378" y="3048"/>
                    <a:pt x="3213" y="3046"/>
                  </a:cubicBezTo>
                  <a:cubicBezTo>
                    <a:pt x="3048" y="3044"/>
                    <a:pt x="2992" y="3045"/>
                    <a:pt x="2893" y="3042"/>
                  </a:cubicBezTo>
                  <a:cubicBezTo>
                    <a:pt x="2794" y="3039"/>
                    <a:pt x="2696" y="3041"/>
                    <a:pt x="2617" y="3026"/>
                  </a:cubicBezTo>
                  <a:cubicBezTo>
                    <a:pt x="2538" y="3011"/>
                    <a:pt x="2454" y="3010"/>
                    <a:pt x="2417" y="2950"/>
                  </a:cubicBezTo>
                  <a:cubicBezTo>
                    <a:pt x="2380" y="2890"/>
                    <a:pt x="2411" y="2743"/>
                    <a:pt x="2393" y="2666"/>
                  </a:cubicBezTo>
                  <a:cubicBezTo>
                    <a:pt x="2375" y="2589"/>
                    <a:pt x="2360" y="2515"/>
                    <a:pt x="2309" y="2490"/>
                  </a:cubicBezTo>
                  <a:cubicBezTo>
                    <a:pt x="2258" y="2465"/>
                    <a:pt x="2134" y="2452"/>
                    <a:pt x="2085" y="2514"/>
                  </a:cubicBezTo>
                  <a:cubicBezTo>
                    <a:pt x="2036" y="2576"/>
                    <a:pt x="2031" y="2743"/>
                    <a:pt x="2017" y="2862"/>
                  </a:cubicBezTo>
                  <a:cubicBezTo>
                    <a:pt x="2003" y="2981"/>
                    <a:pt x="2010" y="3116"/>
                    <a:pt x="2001" y="3226"/>
                  </a:cubicBezTo>
                  <a:cubicBezTo>
                    <a:pt x="1992" y="3336"/>
                    <a:pt x="1988" y="3455"/>
                    <a:pt x="1961" y="3522"/>
                  </a:cubicBezTo>
                  <a:cubicBezTo>
                    <a:pt x="1934" y="3589"/>
                    <a:pt x="1891" y="3606"/>
                    <a:pt x="1837" y="3626"/>
                  </a:cubicBezTo>
                  <a:cubicBezTo>
                    <a:pt x="1783" y="3646"/>
                    <a:pt x="1707" y="3641"/>
                    <a:pt x="1637" y="3642"/>
                  </a:cubicBezTo>
                  <a:cubicBezTo>
                    <a:pt x="1567" y="3643"/>
                    <a:pt x="1480" y="3645"/>
                    <a:pt x="1415" y="3632"/>
                  </a:cubicBezTo>
                  <a:cubicBezTo>
                    <a:pt x="1350" y="3619"/>
                    <a:pt x="1278" y="3636"/>
                    <a:pt x="1247" y="3563"/>
                  </a:cubicBezTo>
                  <a:cubicBezTo>
                    <a:pt x="1216" y="3490"/>
                    <a:pt x="1232" y="3314"/>
                    <a:pt x="1229" y="3191"/>
                  </a:cubicBezTo>
                  <a:cubicBezTo>
                    <a:pt x="1226" y="3068"/>
                    <a:pt x="1229" y="2902"/>
                    <a:pt x="1229" y="2826"/>
                  </a:cubicBezTo>
                </a:path>
              </a:pathLst>
            </a:custGeom>
            <a:noFill/>
            <a:ln w="41275" cmpd="sng">
              <a:solidFill>
                <a:srgbClr val="FF0000"/>
              </a:solidFill>
              <a:round/>
              <a:headEnd type="non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spTree>
    <p:extLst>
      <p:ext uri="{BB962C8B-B14F-4D97-AF65-F5344CB8AC3E}">
        <p14:creationId xmlns:p14="http://schemas.microsoft.com/office/powerpoint/2010/main" val="42225666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77"/>
                                        </p:tgtEl>
                                        <p:attrNameLst>
                                          <p:attrName>style.visibility</p:attrName>
                                        </p:attrNameLst>
                                      </p:cBhvr>
                                      <p:to>
                                        <p:strVal val="visible"/>
                                      </p:to>
                                    </p:set>
                                    <p:animEffect transition="in" filter="dissolve">
                                      <p:cBhvr>
                                        <p:cTn id="7" dur="500"/>
                                        <p:tgtEl>
                                          <p:spTgt spid="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ARP</a:t>
            </a:r>
            <a:r>
              <a:rPr lang="zh-CN" altLang="en-US" dirty="0" smtClean="0"/>
              <a:t>分组格式</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20</a:t>
            </a:fld>
            <a:endParaRPr lang="zh-CN" altLang="en-US" dirty="0"/>
          </a:p>
        </p:txBody>
      </p:sp>
      <p:sp>
        <p:nvSpPr>
          <p:cNvPr id="5" name="文本框 4"/>
          <p:cNvSpPr txBox="1">
            <a:spLocks noChangeArrowheads="1"/>
          </p:cNvSpPr>
          <p:nvPr/>
        </p:nvSpPr>
        <p:spPr bwMode="auto">
          <a:xfrm>
            <a:off x="6217920" y="87868"/>
            <a:ext cx="25734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4.1.4   </a:t>
            </a:r>
            <a:r>
              <a:rPr lang="zh-CN" altLang="en-US" sz="1800" dirty="0" smtClean="0">
                <a:solidFill>
                  <a:schemeClr val="bg2">
                    <a:lumMod val="75000"/>
                  </a:schemeClr>
                </a:solidFill>
                <a:latin typeface="Calibri" panose="020F0502020204030204" pitchFamily="34" charset="0"/>
                <a:ea typeface="黑体" panose="02010609060101010101" pitchFamily="49" charset="-122"/>
              </a:rPr>
              <a:t>地址解析协议</a:t>
            </a:r>
            <a:r>
              <a:rPr lang="en-US" altLang="zh-CN" sz="1800" dirty="0" smtClean="0">
                <a:solidFill>
                  <a:schemeClr val="bg2">
                    <a:lumMod val="75000"/>
                  </a:schemeClr>
                </a:solidFill>
                <a:latin typeface="Calibri" panose="020F0502020204030204" pitchFamily="34" charset="0"/>
                <a:ea typeface="黑体" panose="02010609060101010101" pitchFamily="49" charset="-122"/>
              </a:rPr>
              <a:t>ARP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832338579"/>
              </p:ext>
            </p:extLst>
          </p:nvPr>
        </p:nvGraphicFramePr>
        <p:xfrm>
          <a:off x="518160" y="1621396"/>
          <a:ext cx="7120128" cy="5099443"/>
        </p:xfrm>
        <a:graphic>
          <a:graphicData uri="http://schemas.openxmlformats.org/drawingml/2006/table">
            <a:tbl>
              <a:tblPr firstRow="1" bandRow="1">
                <a:tableStyleId>{5C22544A-7EE6-4342-B048-85BDC9FD1C3A}</a:tableStyleId>
              </a:tblPr>
              <a:tblGrid>
                <a:gridCol w="3681502">
                  <a:extLst>
                    <a:ext uri="{9D8B030D-6E8A-4147-A177-3AD203B41FA5}">
                      <a16:colId xmlns:a16="http://schemas.microsoft.com/office/drawing/2014/main" val="20000"/>
                    </a:ext>
                  </a:extLst>
                </a:gridCol>
                <a:gridCol w="3438626">
                  <a:extLst>
                    <a:ext uri="{9D8B030D-6E8A-4147-A177-3AD203B41FA5}">
                      <a16:colId xmlns:a16="http://schemas.microsoft.com/office/drawing/2014/main" val="20001"/>
                    </a:ext>
                  </a:extLst>
                </a:gridCol>
              </a:tblGrid>
              <a:tr h="789416">
                <a:tc gridSpan="2">
                  <a:txBody>
                    <a:bodyPr/>
                    <a:lstStyle>
                      <a:lvl1pPr>
                        <a:lnSpc>
                          <a:spcPct val="150000"/>
                        </a:lnSpc>
                        <a:spcBef>
                          <a:spcPct val="20000"/>
                        </a:spcBef>
                        <a:defRPr sz="2800" b="1">
                          <a:solidFill>
                            <a:srgbClr val="3333FF"/>
                          </a:solidFill>
                          <a:latin typeface="楷体_GB2312" pitchFamily="49" charset="-122"/>
                          <a:ea typeface="楷体_GB2312" pitchFamily="49" charset="-122"/>
                        </a:defRPr>
                      </a:lvl1pPr>
                      <a:lvl2pPr>
                        <a:lnSpc>
                          <a:spcPct val="150000"/>
                        </a:lnSpc>
                        <a:spcBef>
                          <a:spcPct val="20000"/>
                        </a:spcBef>
                        <a:defRPr sz="2400" b="1">
                          <a:solidFill>
                            <a:srgbClr val="3333FF"/>
                          </a:solidFill>
                          <a:latin typeface="楷体_GB2312" pitchFamily="49" charset="-122"/>
                          <a:ea typeface="楷体_GB2312" pitchFamily="49" charset="-122"/>
                        </a:defRPr>
                      </a:lvl2pPr>
                      <a:lvl3pPr>
                        <a:lnSpc>
                          <a:spcPct val="150000"/>
                        </a:lnSpc>
                        <a:spcBef>
                          <a:spcPct val="20000"/>
                        </a:spcBef>
                        <a:defRPr sz="2000" b="1">
                          <a:solidFill>
                            <a:srgbClr val="3333FF"/>
                          </a:solidFill>
                          <a:latin typeface="楷体_GB2312" pitchFamily="49" charset="-122"/>
                          <a:ea typeface="楷体_GB2312" pitchFamily="49" charset="-122"/>
                        </a:defRPr>
                      </a:lvl3pPr>
                      <a:lvl4pPr>
                        <a:lnSpc>
                          <a:spcPct val="150000"/>
                        </a:lnSpc>
                        <a:spcBef>
                          <a:spcPct val="20000"/>
                        </a:spcBef>
                        <a:defRPr b="1">
                          <a:solidFill>
                            <a:srgbClr val="3333FF"/>
                          </a:solidFill>
                          <a:latin typeface="楷体_GB2312" pitchFamily="49" charset="-122"/>
                          <a:ea typeface="楷体_GB2312" pitchFamily="49" charset="-122"/>
                        </a:defRPr>
                      </a:lvl4pPr>
                      <a:lvl5pPr>
                        <a:lnSpc>
                          <a:spcPct val="150000"/>
                        </a:lnSpc>
                        <a:spcBef>
                          <a:spcPct val="20000"/>
                        </a:spcBef>
                        <a:defRPr b="1">
                          <a:solidFill>
                            <a:srgbClr val="3333FF"/>
                          </a:solidFill>
                          <a:latin typeface="楷体_GB2312" pitchFamily="49" charset="-122"/>
                          <a:ea typeface="楷体_GB2312" pitchFamily="49" charset="-122"/>
                        </a:defRPr>
                      </a:lvl5pPr>
                      <a:lvl6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6pPr>
                      <a:lvl7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7pPr>
                      <a:lvl8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8pPr>
                      <a:lvl9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kern="1200" cap="none" normalizeH="0" baseline="0" dirty="0" smtClean="0">
                          <a:ln>
                            <a:noFill/>
                          </a:ln>
                          <a:solidFill>
                            <a:srgbClr val="FFFF00"/>
                          </a:solidFill>
                          <a:effectLst/>
                          <a:latin typeface="仿宋" panose="02010609060101010101" pitchFamily="49" charset="-122"/>
                          <a:ea typeface="仿宋" panose="02010609060101010101" pitchFamily="49" charset="-122"/>
                          <a:cs typeface="+mn-cs"/>
                        </a:rPr>
                        <a:t>硬件类型 </a:t>
                      </a:r>
                      <a:r>
                        <a:rPr kumimoji="0" lang="en-US" altLang="zh-CN" sz="1800" b="1" i="0" u="none" strike="noStrike" cap="none" normalizeH="0" baseline="0" dirty="0" err="1" smtClean="0">
                          <a:ln>
                            <a:noFill/>
                          </a:ln>
                          <a:solidFill>
                            <a:schemeClr val="bg1"/>
                          </a:solidFill>
                          <a:effectLst/>
                          <a:latin typeface="仿宋" panose="02010609060101010101" pitchFamily="49" charset="-122"/>
                          <a:ea typeface="仿宋" panose="02010609060101010101" pitchFamily="49" charset="-122"/>
                        </a:rPr>
                        <a:t>HardwareType</a:t>
                      </a:r>
                      <a:r>
                        <a:rPr kumimoji="0" lang="zh-CN" altLang="en-US" sz="1800" b="1" i="0" u="none" strike="noStrike" cap="none" normalizeH="0" baseline="0" dirty="0" smtClean="0">
                          <a:ln>
                            <a:noFill/>
                          </a:ln>
                          <a:solidFill>
                            <a:schemeClr val="bg1"/>
                          </a:solidFill>
                          <a:effectLst/>
                          <a:latin typeface="仿宋" panose="02010609060101010101" pitchFamily="49" charset="-122"/>
                          <a:ea typeface="仿宋" panose="02010609060101010101" pitchFamily="49" charset="-122"/>
                        </a:rPr>
                        <a:t>（</a:t>
                      </a:r>
                      <a:r>
                        <a:rPr kumimoji="0" lang="en-US" altLang="zh-CN" sz="1800" b="1" i="0" u="none" strike="noStrike" cap="none" normalizeH="0" baseline="0" dirty="0" smtClean="0">
                          <a:ln>
                            <a:noFill/>
                          </a:ln>
                          <a:solidFill>
                            <a:schemeClr val="bg1"/>
                          </a:solidFill>
                          <a:effectLst/>
                          <a:latin typeface="仿宋" panose="02010609060101010101" pitchFamily="49" charset="-122"/>
                          <a:ea typeface="仿宋" panose="02010609060101010101" pitchFamily="49" charset="-122"/>
                        </a:rPr>
                        <a:t>2</a:t>
                      </a:r>
                      <a:r>
                        <a:rPr kumimoji="0" lang="zh-CN" altLang="en-US" sz="1800" b="1" i="0" u="none" strike="noStrike" cap="none" normalizeH="0" baseline="0" dirty="0" smtClean="0">
                          <a:ln>
                            <a:noFill/>
                          </a:ln>
                          <a:solidFill>
                            <a:schemeClr val="bg1"/>
                          </a:solidFill>
                          <a:effectLst/>
                          <a:latin typeface="仿宋" panose="02010609060101010101" pitchFamily="49" charset="-122"/>
                          <a:ea typeface="仿宋" panose="02010609060101010101" pitchFamily="49" charset="-122"/>
                        </a:rPr>
                        <a:t>字节）</a:t>
                      </a:r>
                    </a:p>
                  </a:txBody>
                  <a:tcPr anchor="ctr" anchorCtr="1" horzOverflow="overflow">
                    <a:lnB w="9525" cap="flat" cmpd="sng" algn="ctr">
                      <a:solidFill>
                        <a:schemeClr val="bg1"/>
                      </a:solidFill>
                      <a:prstDash val="solid"/>
                      <a:round/>
                      <a:headEnd type="none" w="med" len="med"/>
                      <a:tailEnd type="none" w="med" len="med"/>
                    </a:lnB>
                    <a:solidFill>
                      <a:schemeClr val="bg2">
                        <a:lumMod val="20000"/>
                        <a:lumOff val="80000"/>
                      </a:schemeClr>
                    </a:solidFill>
                  </a:tcPr>
                </a:tc>
                <a:tc hMerge="1">
                  <a:txBody>
                    <a:bodyPr/>
                    <a:lstStyle/>
                    <a:p>
                      <a:endParaRPr lang="zh-CN" altLang="en-US"/>
                    </a:p>
                  </a:txBody>
                  <a:tcPr>
                    <a:solidFill>
                      <a:srgbClr val="EFEFFF"/>
                    </a:solidFill>
                  </a:tcPr>
                </a:tc>
                <a:extLst>
                  <a:ext uri="{0D108BD9-81ED-4DB2-BD59-A6C34878D82A}">
                    <a16:rowId xmlns:a16="http://schemas.microsoft.com/office/drawing/2014/main" val="10000"/>
                  </a:ext>
                </a:extLst>
              </a:tr>
              <a:tr h="516460">
                <a:tc gridSpan="2">
                  <a:txBody>
                    <a:bodyPr/>
                    <a:lstStyle>
                      <a:lvl1pPr>
                        <a:lnSpc>
                          <a:spcPct val="150000"/>
                        </a:lnSpc>
                        <a:spcBef>
                          <a:spcPct val="20000"/>
                        </a:spcBef>
                        <a:defRPr sz="2800" b="1">
                          <a:solidFill>
                            <a:srgbClr val="3333FF"/>
                          </a:solidFill>
                          <a:latin typeface="楷体_GB2312" pitchFamily="49" charset="-122"/>
                          <a:ea typeface="楷体_GB2312" pitchFamily="49" charset="-122"/>
                        </a:defRPr>
                      </a:lvl1pPr>
                      <a:lvl2pPr>
                        <a:lnSpc>
                          <a:spcPct val="150000"/>
                        </a:lnSpc>
                        <a:spcBef>
                          <a:spcPct val="20000"/>
                        </a:spcBef>
                        <a:defRPr sz="2400" b="1">
                          <a:solidFill>
                            <a:srgbClr val="3333FF"/>
                          </a:solidFill>
                          <a:latin typeface="楷体_GB2312" pitchFamily="49" charset="-122"/>
                          <a:ea typeface="楷体_GB2312" pitchFamily="49" charset="-122"/>
                        </a:defRPr>
                      </a:lvl2pPr>
                      <a:lvl3pPr>
                        <a:lnSpc>
                          <a:spcPct val="150000"/>
                        </a:lnSpc>
                        <a:spcBef>
                          <a:spcPct val="20000"/>
                        </a:spcBef>
                        <a:defRPr sz="2000" b="1">
                          <a:solidFill>
                            <a:srgbClr val="3333FF"/>
                          </a:solidFill>
                          <a:latin typeface="楷体_GB2312" pitchFamily="49" charset="-122"/>
                          <a:ea typeface="楷体_GB2312" pitchFamily="49" charset="-122"/>
                        </a:defRPr>
                      </a:lvl3pPr>
                      <a:lvl4pPr>
                        <a:lnSpc>
                          <a:spcPct val="150000"/>
                        </a:lnSpc>
                        <a:spcBef>
                          <a:spcPct val="20000"/>
                        </a:spcBef>
                        <a:defRPr b="1">
                          <a:solidFill>
                            <a:srgbClr val="3333FF"/>
                          </a:solidFill>
                          <a:latin typeface="楷体_GB2312" pitchFamily="49" charset="-122"/>
                          <a:ea typeface="楷体_GB2312" pitchFamily="49" charset="-122"/>
                        </a:defRPr>
                      </a:lvl4pPr>
                      <a:lvl5pPr>
                        <a:lnSpc>
                          <a:spcPct val="150000"/>
                        </a:lnSpc>
                        <a:spcBef>
                          <a:spcPct val="20000"/>
                        </a:spcBef>
                        <a:defRPr b="1">
                          <a:solidFill>
                            <a:srgbClr val="3333FF"/>
                          </a:solidFill>
                          <a:latin typeface="楷体_GB2312" pitchFamily="49" charset="-122"/>
                          <a:ea typeface="楷体_GB2312" pitchFamily="49" charset="-122"/>
                        </a:defRPr>
                      </a:lvl5pPr>
                      <a:lvl6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6pPr>
                      <a:lvl7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7pPr>
                      <a:lvl8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8pPr>
                      <a:lvl9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kern="1200" cap="none" normalizeH="0" baseline="0" dirty="0" smtClean="0">
                          <a:ln>
                            <a:noFill/>
                          </a:ln>
                          <a:solidFill>
                            <a:srgbClr val="FFFF00"/>
                          </a:solidFill>
                          <a:effectLst/>
                          <a:latin typeface="仿宋" panose="02010609060101010101" pitchFamily="49" charset="-122"/>
                          <a:ea typeface="仿宋" panose="02010609060101010101" pitchFamily="49" charset="-122"/>
                          <a:cs typeface="+mn-cs"/>
                        </a:rPr>
                        <a:t>协议类型</a:t>
                      </a:r>
                      <a:r>
                        <a:rPr kumimoji="0" lang="zh-CN" altLang="en-US" sz="1800" b="1" i="0" u="none" strike="noStrike" cap="none" normalizeH="0" baseline="0" dirty="0" smtClean="0">
                          <a:ln>
                            <a:noFill/>
                          </a:ln>
                          <a:solidFill>
                            <a:schemeClr val="bg1"/>
                          </a:solidFill>
                          <a:effectLst/>
                          <a:latin typeface="仿宋" panose="02010609060101010101" pitchFamily="49" charset="-122"/>
                          <a:ea typeface="仿宋" panose="02010609060101010101" pitchFamily="49" charset="-122"/>
                        </a:rPr>
                        <a:t> </a:t>
                      </a:r>
                      <a:r>
                        <a:rPr kumimoji="0" lang="en-US" altLang="zh-CN" sz="1800" b="1" i="0" u="none" strike="noStrike" cap="none" normalizeH="0" baseline="0" dirty="0" err="1" smtClean="0">
                          <a:ln>
                            <a:noFill/>
                          </a:ln>
                          <a:solidFill>
                            <a:schemeClr val="bg1"/>
                          </a:solidFill>
                          <a:effectLst/>
                          <a:latin typeface="仿宋" panose="02010609060101010101" pitchFamily="49" charset="-122"/>
                          <a:ea typeface="仿宋" panose="02010609060101010101" pitchFamily="49" charset="-122"/>
                        </a:rPr>
                        <a:t>ProtocolType</a:t>
                      </a:r>
                      <a:r>
                        <a:rPr kumimoji="0" lang="zh-CN" altLang="en-US" sz="1800" b="1" i="0" u="none" strike="noStrike" cap="none" normalizeH="0" baseline="0" dirty="0" smtClean="0">
                          <a:ln>
                            <a:noFill/>
                          </a:ln>
                          <a:solidFill>
                            <a:schemeClr val="bg1"/>
                          </a:solidFill>
                          <a:effectLst/>
                          <a:latin typeface="仿宋" panose="02010609060101010101" pitchFamily="49" charset="-122"/>
                          <a:ea typeface="仿宋" panose="02010609060101010101" pitchFamily="49" charset="-122"/>
                        </a:rPr>
                        <a:t>（</a:t>
                      </a:r>
                      <a:r>
                        <a:rPr kumimoji="0" lang="en-US" altLang="zh-CN" sz="1800" b="1" i="0" u="none" strike="noStrike" cap="none" normalizeH="0" baseline="0" dirty="0" smtClean="0">
                          <a:ln>
                            <a:noFill/>
                          </a:ln>
                          <a:solidFill>
                            <a:schemeClr val="bg1"/>
                          </a:solidFill>
                          <a:effectLst/>
                          <a:latin typeface="仿宋" panose="02010609060101010101" pitchFamily="49" charset="-122"/>
                          <a:ea typeface="仿宋" panose="02010609060101010101" pitchFamily="49" charset="-122"/>
                        </a:rPr>
                        <a:t>2</a:t>
                      </a:r>
                      <a:r>
                        <a:rPr kumimoji="0" lang="zh-CN" altLang="en-US" sz="1800" b="1" i="0" u="none" strike="noStrike" cap="none" normalizeH="0" baseline="0" dirty="0" smtClean="0">
                          <a:ln>
                            <a:noFill/>
                          </a:ln>
                          <a:solidFill>
                            <a:schemeClr val="bg1"/>
                          </a:solidFill>
                          <a:effectLst/>
                          <a:latin typeface="仿宋" panose="02010609060101010101" pitchFamily="49" charset="-122"/>
                          <a:ea typeface="仿宋" panose="02010609060101010101" pitchFamily="49" charset="-122"/>
                        </a:rPr>
                        <a:t>字节）</a:t>
                      </a:r>
                    </a:p>
                  </a:txBody>
                  <a:tcPr anchor="ctr" anchorCtr="1" horzOverflow="overflow">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solidFill>
                      <a:schemeClr val="bg2">
                        <a:lumMod val="20000"/>
                        <a:lumOff val="80000"/>
                      </a:schemeClr>
                    </a:solidFill>
                  </a:tcPr>
                </a:tc>
                <a:tc hMerge="1">
                  <a:txBody>
                    <a:bodyPr/>
                    <a:lstStyle/>
                    <a:p>
                      <a:endParaRPr lang="zh-CN" altLang="en-US"/>
                    </a:p>
                  </a:txBody>
                  <a:tcPr>
                    <a:solidFill>
                      <a:srgbClr val="EFEFFF"/>
                    </a:solidFill>
                  </a:tcPr>
                </a:tc>
                <a:extLst>
                  <a:ext uri="{0D108BD9-81ED-4DB2-BD59-A6C34878D82A}">
                    <a16:rowId xmlns:a16="http://schemas.microsoft.com/office/drawing/2014/main" val="10001"/>
                  </a:ext>
                </a:extLst>
              </a:tr>
              <a:tr h="530560">
                <a:tc>
                  <a:txBody>
                    <a:bodyPr/>
                    <a:lstStyle>
                      <a:lvl1pPr>
                        <a:lnSpc>
                          <a:spcPct val="150000"/>
                        </a:lnSpc>
                        <a:spcBef>
                          <a:spcPct val="20000"/>
                        </a:spcBef>
                        <a:defRPr sz="2800" b="1">
                          <a:solidFill>
                            <a:srgbClr val="3333FF"/>
                          </a:solidFill>
                          <a:latin typeface="楷体_GB2312" pitchFamily="49" charset="-122"/>
                          <a:ea typeface="楷体_GB2312" pitchFamily="49" charset="-122"/>
                        </a:defRPr>
                      </a:lvl1pPr>
                      <a:lvl2pPr>
                        <a:lnSpc>
                          <a:spcPct val="150000"/>
                        </a:lnSpc>
                        <a:spcBef>
                          <a:spcPct val="20000"/>
                        </a:spcBef>
                        <a:defRPr sz="2400" b="1">
                          <a:solidFill>
                            <a:srgbClr val="3333FF"/>
                          </a:solidFill>
                          <a:latin typeface="楷体_GB2312" pitchFamily="49" charset="-122"/>
                          <a:ea typeface="楷体_GB2312" pitchFamily="49" charset="-122"/>
                        </a:defRPr>
                      </a:lvl2pPr>
                      <a:lvl3pPr>
                        <a:lnSpc>
                          <a:spcPct val="150000"/>
                        </a:lnSpc>
                        <a:spcBef>
                          <a:spcPct val="20000"/>
                        </a:spcBef>
                        <a:defRPr sz="2000" b="1">
                          <a:solidFill>
                            <a:srgbClr val="3333FF"/>
                          </a:solidFill>
                          <a:latin typeface="楷体_GB2312" pitchFamily="49" charset="-122"/>
                          <a:ea typeface="楷体_GB2312" pitchFamily="49" charset="-122"/>
                        </a:defRPr>
                      </a:lvl3pPr>
                      <a:lvl4pPr>
                        <a:lnSpc>
                          <a:spcPct val="150000"/>
                        </a:lnSpc>
                        <a:spcBef>
                          <a:spcPct val="20000"/>
                        </a:spcBef>
                        <a:defRPr b="1">
                          <a:solidFill>
                            <a:srgbClr val="3333FF"/>
                          </a:solidFill>
                          <a:latin typeface="楷体_GB2312" pitchFamily="49" charset="-122"/>
                          <a:ea typeface="楷体_GB2312" pitchFamily="49" charset="-122"/>
                        </a:defRPr>
                      </a:lvl4pPr>
                      <a:lvl5pPr>
                        <a:lnSpc>
                          <a:spcPct val="150000"/>
                        </a:lnSpc>
                        <a:spcBef>
                          <a:spcPct val="20000"/>
                        </a:spcBef>
                        <a:defRPr b="1">
                          <a:solidFill>
                            <a:srgbClr val="3333FF"/>
                          </a:solidFill>
                          <a:latin typeface="楷体_GB2312" pitchFamily="49" charset="-122"/>
                          <a:ea typeface="楷体_GB2312" pitchFamily="49" charset="-122"/>
                        </a:defRPr>
                      </a:lvl5pPr>
                      <a:lvl6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6pPr>
                      <a:lvl7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7pPr>
                      <a:lvl8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8pPr>
                      <a:lvl9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kern="1200" cap="none" normalizeH="0" baseline="0" dirty="0" smtClean="0">
                          <a:ln>
                            <a:noFill/>
                          </a:ln>
                          <a:solidFill>
                            <a:srgbClr val="FFFF00"/>
                          </a:solidFill>
                          <a:effectLst/>
                          <a:latin typeface="仿宋" panose="02010609060101010101" pitchFamily="49" charset="-122"/>
                          <a:ea typeface="仿宋" panose="02010609060101010101" pitchFamily="49" charset="-122"/>
                          <a:cs typeface="+mn-cs"/>
                        </a:rPr>
                        <a:t>硬件地址长度</a:t>
                      </a:r>
                      <a:r>
                        <a:rPr kumimoji="0" lang="en-US" altLang="zh-CN" sz="1800" b="1" i="0" u="none" strike="noStrike" cap="none" normalizeH="0" baseline="0" dirty="0" err="1" smtClean="0">
                          <a:ln>
                            <a:noFill/>
                          </a:ln>
                          <a:solidFill>
                            <a:schemeClr val="bg1"/>
                          </a:solidFill>
                          <a:effectLst/>
                          <a:latin typeface="仿宋" panose="02010609060101010101" pitchFamily="49" charset="-122"/>
                          <a:ea typeface="仿宋" panose="02010609060101010101" pitchFamily="49" charset="-122"/>
                        </a:rPr>
                        <a:t>HLen</a:t>
                      </a:r>
                      <a:r>
                        <a:rPr kumimoji="0" lang="zh-CN" altLang="en-US" sz="1800" b="1" i="0" u="none" strike="noStrike" cap="none" normalizeH="0" baseline="0" dirty="0" smtClean="0">
                          <a:ln>
                            <a:noFill/>
                          </a:ln>
                          <a:solidFill>
                            <a:schemeClr val="bg1"/>
                          </a:solidFill>
                          <a:effectLst/>
                          <a:latin typeface="仿宋" panose="02010609060101010101" pitchFamily="49" charset="-122"/>
                          <a:ea typeface="仿宋" panose="02010609060101010101" pitchFamily="49" charset="-122"/>
                        </a:rPr>
                        <a:t>（</a:t>
                      </a:r>
                      <a:r>
                        <a:rPr kumimoji="0" lang="en-US" altLang="zh-CN" sz="1800" b="1" i="0" u="none" strike="noStrike" cap="none" normalizeH="0" baseline="0" dirty="0" smtClean="0">
                          <a:ln>
                            <a:noFill/>
                          </a:ln>
                          <a:solidFill>
                            <a:schemeClr val="bg1"/>
                          </a:solidFill>
                          <a:effectLst/>
                          <a:latin typeface="仿宋" panose="02010609060101010101" pitchFamily="49" charset="-122"/>
                          <a:ea typeface="仿宋" panose="02010609060101010101" pitchFamily="49" charset="-122"/>
                        </a:rPr>
                        <a:t>1</a:t>
                      </a:r>
                      <a:r>
                        <a:rPr kumimoji="0" lang="zh-CN" altLang="en-US" sz="1800" b="1" i="0" u="none" strike="noStrike" cap="none" normalizeH="0" baseline="0" dirty="0" smtClean="0">
                          <a:ln>
                            <a:noFill/>
                          </a:ln>
                          <a:solidFill>
                            <a:schemeClr val="bg1"/>
                          </a:solidFill>
                          <a:effectLst/>
                          <a:latin typeface="仿宋" panose="02010609060101010101" pitchFamily="49" charset="-122"/>
                          <a:ea typeface="仿宋" panose="02010609060101010101" pitchFamily="49" charset="-122"/>
                        </a:rPr>
                        <a:t>字节）</a:t>
                      </a:r>
                      <a:r>
                        <a:rPr kumimoji="0" lang="en-US" altLang="zh-CN" sz="1800" b="1" i="0" u="none" strike="noStrike" cap="none" normalizeH="0" baseline="0" dirty="0" smtClean="0">
                          <a:ln>
                            <a:noFill/>
                          </a:ln>
                          <a:solidFill>
                            <a:schemeClr val="bg1"/>
                          </a:solidFill>
                          <a:effectLst/>
                          <a:latin typeface="仿宋" panose="02010609060101010101" pitchFamily="49" charset="-122"/>
                          <a:ea typeface="仿宋" panose="02010609060101010101" pitchFamily="49" charset="-122"/>
                        </a:rPr>
                        <a:t>=48</a:t>
                      </a:r>
                    </a:p>
                  </a:txBody>
                  <a:tcPr anchor="ctr" anchorCtr="1" horzOverflow="overflow">
                    <a:solidFill>
                      <a:schemeClr val="bg2">
                        <a:lumMod val="20000"/>
                        <a:lumOff val="80000"/>
                      </a:schemeClr>
                    </a:solidFill>
                  </a:tcPr>
                </a:tc>
                <a:tc>
                  <a:txBody>
                    <a:bodyPr/>
                    <a:lstStyle>
                      <a:lvl1pPr>
                        <a:lnSpc>
                          <a:spcPct val="150000"/>
                        </a:lnSpc>
                        <a:spcBef>
                          <a:spcPct val="20000"/>
                        </a:spcBef>
                        <a:defRPr sz="2800" b="1">
                          <a:solidFill>
                            <a:srgbClr val="3333FF"/>
                          </a:solidFill>
                          <a:latin typeface="楷体_GB2312" pitchFamily="49" charset="-122"/>
                          <a:ea typeface="楷体_GB2312" pitchFamily="49" charset="-122"/>
                        </a:defRPr>
                      </a:lvl1pPr>
                      <a:lvl2pPr>
                        <a:lnSpc>
                          <a:spcPct val="150000"/>
                        </a:lnSpc>
                        <a:spcBef>
                          <a:spcPct val="20000"/>
                        </a:spcBef>
                        <a:defRPr sz="2400" b="1">
                          <a:solidFill>
                            <a:srgbClr val="3333FF"/>
                          </a:solidFill>
                          <a:latin typeface="楷体_GB2312" pitchFamily="49" charset="-122"/>
                          <a:ea typeface="楷体_GB2312" pitchFamily="49" charset="-122"/>
                        </a:defRPr>
                      </a:lvl2pPr>
                      <a:lvl3pPr>
                        <a:lnSpc>
                          <a:spcPct val="150000"/>
                        </a:lnSpc>
                        <a:spcBef>
                          <a:spcPct val="20000"/>
                        </a:spcBef>
                        <a:defRPr sz="2000" b="1">
                          <a:solidFill>
                            <a:srgbClr val="3333FF"/>
                          </a:solidFill>
                          <a:latin typeface="楷体_GB2312" pitchFamily="49" charset="-122"/>
                          <a:ea typeface="楷体_GB2312" pitchFamily="49" charset="-122"/>
                        </a:defRPr>
                      </a:lvl3pPr>
                      <a:lvl4pPr>
                        <a:lnSpc>
                          <a:spcPct val="150000"/>
                        </a:lnSpc>
                        <a:spcBef>
                          <a:spcPct val="20000"/>
                        </a:spcBef>
                        <a:defRPr b="1">
                          <a:solidFill>
                            <a:srgbClr val="3333FF"/>
                          </a:solidFill>
                          <a:latin typeface="楷体_GB2312" pitchFamily="49" charset="-122"/>
                          <a:ea typeface="楷体_GB2312" pitchFamily="49" charset="-122"/>
                        </a:defRPr>
                      </a:lvl4pPr>
                      <a:lvl5pPr>
                        <a:lnSpc>
                          <a:spcPct val="150000"/>
                        </a:lnSpc>
                        <a:spcBef>
                          <a:spcPct val="20000"/>
                        </a:spcBef>
                        <a:defRPr b="1">
                          <a:solidFill>
                            <a:srgbClr val="3333FF"/>
                          </a:solidFill>
                          <a:latin typeface="楷体_GB2312" pitchFamily="49" charset="-122"/>
                          <a:ea typeface="楷体_GB2312" pitchFamily="49" charset="-122"/>
                        </a:defRPr>
                      </a:lvl5pPr>
                      <a:lvl6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6pPr>
                      <a:lvl7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7pPr>
                      <a:lvl8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8pPr>
                      <a:lvl9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kern="1200" cap="none" normalizeH="0" baseline="0" dirty="0" smtClean="0">
                          <a:ln>
                            <a:noFill/>
                          </a:ln>
                          <a:solidFill>
                            <a:srgbClr val="FFFF00"/>
                          </a:solidFill>
                          <a:effectLst/>
                          <a:latin typeface="仿宋" panose="02010609060101010101" pitchFamily="49" charset="-122"/>
                          <a:ea typeface="仿宋" panose="02010609060101010101" pitchFamily="49" charset="-122"/>
                          <a:cs typeface="+mn-cs"/>
                        </a:rPr>
                        <a:t>协议地址长度</a:t>
                      </a:r>
                      <a:r>
                        <a:rPr kumimoji="0" lang="en-US" altLang="zh-CN" sz="1800" b="1" i="0" u="none" strike="noStrike" cap="none" normalizeH="0" baseline="0" dirty="0" err="1" smtClean="0">
                          <a:ln>
                            <a:noFill/>
                          </a:ln>
                          <a:solidFill>
                            <a:schemeClr val="bg1"/>
                          </a:solidFill>
                          <a:effectLst/>
                          <a:latin typeface="仿宋" panose="02010609060101010101" pitchFamily="49" charset="-122"/>
                          <a:ea typeface="仿宋" panose="02010609060101010101" pitchFamily="49" charset="-122"/>
                        </a:rPr>
                        <a:t>PLen</a:t>
                      </a:r>
                      <a:r>
                        <a:rPr kumimoji="0" lang="zh-CN" altLang="en-US" sz="1800" b="1" i="0" u="none" strike="noStrike" cap="none" normalizeH="0" baseline="0" dirty="0" smtClean="0">
                          <a:ln>
                            <a:noFill/>
                          </a:ln>
                          <a:solidFill>
                            <a:schemeClr val="bg1"/>
                          </a:solidFill>
                          <a:effectLst/>
                          <a:latin typeface="仿宋" panose="02010609060101010101" pitchFamily="49" charset="-122"/>
                          <a:ea typeface="仿宋" panose="02010609060101010101" pitchFamily="49" charset="-122"/>
                        </a:rPr>
                        <a:t>（</a:t>
                      </a:r>
                      <a:r>
                        <a:rPr kumimoji="0" lang="en-US" altLang="zh-CN" sz="1800" b="1" i="0" u="none" strike="noStrike" cap="none" normalizeH="0" baseline="0" dirty="0" smtClean="0">
                          <a:ln>
                            <a:noFill/>
                          </a:ln>
                          <a:solidFill>
                            <a:schemeClr val="bg1"/>
                          </a:solidFill>
                          <a:effectLst/>
                          <a:latin typeface="仿宋" panose="02010609060101010101" pitchFamily="49" charset="-122"/>
                          <a:ea typeface="仿宋" panose="02010609060101010101" pitchFamily="49" charset="-122"/>
                        </a:rPr>
                        <a:t>1</a:t>
                      </a:r>
                      <a:r>
                        <a:rPr kumimoji="0" lang="zh-CN" altLang="en-US" sz="1800" b="1" i="0" u="none" strike="noStrike" cap="none" normalizeH="0" baseline="0" dirty="0" smtClean="0">
                          <a:ln>
                            <a:noFill/>
                          </a:ln>
                          <a:solidFill>
                            <a:schemeClr val="bg1"/>
                          </a:solidFill>
                          <a:effectLst/>
                          <a:latin typeface="仿宋" panose="02010609060101010101" pitchFamily="49" charset="-122"/>
                          <a:ea typeface="仿宋" panose="02010609060101010101" pitchFamily="49" charset="-122"/>
                        </a:rPr>
                        <a:t>字节）</a:t>
                      </a:r>
                      <a:r>
                        <a:rPr kumimoji="0" lang="en-US" altLang="zh-CN" sz="1800" b="1" i="0" u="none" strike="noStrike" cap="none" normalizeH="0" baseline="0" dirty="0" smtClean="0">
                          <a:ln>
                            <a:noFill/>
                          </a:ln>
                          <a:solidFill>
                            <a:schemeClr val="bg1"/>
                          </a:solidFill>
                          <a:effectLst/>
                          <a:latin typeface="仿宋" panose="02010609060101010101" pitchFamily="49" charset="-122"/>
                          <a:ea typeface="仿宋" panose="02010609060101010101" pitchFamily="49" charset="-122"/>
                        </a:rPr>
                        <a:t>=32</a:t>
                      </a:r>
                    </a:p>
                  </a:txBody>
                  <a:tcPr anchor="ctr" anchorCtr="1" horzOverflow="overflow">
                    <a:solidFill>
                      <a:schemeClr val="bg2">
                        <a:lumMod val="20000"/>
                        <a:lumOff val="80000"/>
                      </a:schemeClr>
                    </a:solidFill>
                  </a:tcPr>
                </a:tc>
                <a:extLst>
                  <a:ext uri="{0D108BD9-81ED-4DB2-BD59-A6C34878D82A}">
                    <a16:rowId xmlns:a16="http://schemas.microsoft.com/office/drawing/2014/main" val="10002"/>
                  </a:ext>
                </a:extLst>
              </a:tr>
              <a:tr h="483231">
                <a:tc gridSpan="2">
                  <a:txBody>
                    <a:bodyPr/>
                    <a:lstStyle>
                      <a:lvl1pPr>
                        <a:lnSpc>
                          <a:spcPct val="150000"/>
                        </a:lnSpc>
                        <a:spcBef>
                          <a:spcPct val="20000"/>
                        </a:spcBef>
                        <a:defRPr sz="2800" b="1">
                          <a:solidFill>
                            <a:srgbClr val="3333FF"/>
                          </a:solidFill>
                          <a:latin typeface="楷体_GB2312" pitchFamily="49" charset="-122"/>
                          <a:ea typeface="楷体_GB2312" pitchFamily="49" charset="-122"/>
                        </a:defRPr>
                      </a:lvl1pPr>
                      <a:lvl2pPr>
                        <a:lnSpc>
                          <a:spcPct val="150000"/>
                        </a:lnSpc>
                        <a:spcBef>
                          <a:spcPct val="20000"/>
                        </a:spcBef>
                        <a:defRPr sz="2400" b="1">
                          <a:solidFill>
                            <a:srgbClr val="3333FF"/>
                          </a:solidFill>
                          <a:latin typeface="楷体_GB2312" pitchFamily="49" charset="-122"/>
                          <a:ea typeface="楷体_GB2312" pitchFamily="49" charset="-122"/>
                        </a:defRPr>
                      </a:lvl2pPr>
                      <a:lvl3pPr>
                        <a:lnSpc>
                          <a:spcPct val="150000"/>
                        </a:lnSpc>
                        <a:spcBef>
                          <a:spcPct val="20000"/>
                        </a:spcBef>
                        <a:defRPr sz="2000" b="1">
                          <a:solidFill>
                            <a:srgbClr val="3333FF"/>
                          </a:solidFill>
                          <a:latin typeface="楷体_GB2312" pitchFamily="49" charset="-122"/>
                          <a:ea typeface="楷体_GB2312" pitchFamily="49" charset="-122"/>
                        </a:defRPr>
                      </a:lvl3pPr>
                      <a:lvl4pPr>
                        <a:lnSpc>
                          <a:spcPct val="150000"/>
                        </a:lnSpc>
                        <a:spcBef>
                          <a:spcPct val="20000"/>
                        </a:spcBef>
                        <a:defRPr b="1">
                          <a:solidFill>
                            <a:srgbClr val="3333FF"/>
                          </a:solidFill>
                          <a:latin typeface="楷体_GB2312" pitchFamily="49" charset="-122"/>
                          <a:ea typeface="楷体_GB2312" pitchFamily="49" charset="-122"/>
                        </a:defRPr>
                      </a:lvl4pPr>
                      <a:lvl5pPr>
                        <a:lnSpc>
                          <a:spcPct val="150000"/>
                        </a:lnSpc>
                        <a:spcBef>
                          <a:spcPct val="20000"/>
                        </a:spcBef>
                        <a:defRPr b="1">
                          <a:solidFill>
                            <a:srgbClr val="3333FF"/>
                          </a:solidFill>
                          <a:latin typeface="楷体_GB2312" pitchFamily="49" charset="-122"/>
                          <a:ea typeface="楷体_GB2312" pitchFamily="49" charset="-122"/>
                        </a:defRPr>
                      </a:lvl5pPr>
                      <a:lvl6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6pPr>
                      <a:lvl7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7pPr>
                      <a:lvl8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8pPr>
                      <a:lvl9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kern="1200" cap="none" normalizeH="0" baseline="0" dirty="0" smtClean="0">
                          <a:ln>
                            <a:noFill/>
                          </a:ln>
                          <a:solidFill>
                            <a:srgbClr val="FFFF00"/>
                          </a:solidFill>
                          <a:effectLst/>
                          <a:latin typeface="仿宋" panose="02010609060101010101" pitchFamily="49" charset="-122"/>
                          <a:ea typeface="仿宋" panose="02010609060101010101" pitchFamily="49" charset="-122"/>
                          <a:cs typeface="+mn-cs"/>
                        </a:rPr>
                        <a:t>操作</a:t>
                      </a:r>
                      <a:r>
                        <a:rPr kumimoji="0" lang="zh-CN" altLang="en-US" sz="1800" b="1" i="0" u="none" strike="noStrike" cap="none" normalizeH="0" baseline="0" dirty="0" smtClean="0">
                          <a:ln>
                            <a:noFill/>
                          </a:ln>
                          <a:solidFill>
                            <a:schemeClr val="bg1"/>
                          </a:solidFill>
                          <a:effectLst/>
                          <a:latin typeface="仿宋" panose="02010609060101010101" pitchFamily="49" charset="-122"/>
                          <a:ea typeface="仿宋" panose="02010609060101010101" pitchFamily="49" charset="-122"/>
                        </a:rPr>
                        <a:t> </a:t>
                      </a:r>
                      <a:r>
                        <a:rPr kumimoji="0" lang="en-US" altLang="zh-CN" sz="1800" b="1" i="0" u="none" strike="noStrike" cap="none" normalizeH="0" baseline="0" dirty="0" smtClean="0">
                          <a:ln>
                            <a:noFill/>
                          </a:ln>
                          <a:solidFill>
                            <a:schemeClr val="bg1"/>
                          </a:solidFill>
                          <a:effectLst/>
                          <a:latin typeface="仿宋" panose="02010609060101010101" pitchFamily="49" charset="-122"/>
                          <a:ea typeface="仿宋" panose="02010609060101010101" pitchFamily="49" charset="-122"/>
                        </a:rPr>
                        <a:t>Operation</a:t>
                      </a:r>
                      <a:r>
                        <a:rPr kumimoji="0" lang="zh-CN" altLang="en-US" sz="1800" b="1" i="0" u="none" strike="noStrike" cap="none" normalizeH="0" baseline="0" dirty="0" smtClean="0">
                          <a:ln>
                            <a:noFill/>
                          </a:ln>
                          <a:solidFill>
                            <a:schemeClr val="bg1"/>
                          </a:solidFill>
                          <a:effectLst/>
                          <a:latin typeface="仿宋" panose="02010609060101010101" pitchFamily="49" charset="-122"/>
                          <a:ea typeface="仿宋" panose="02010609060101010101" pitchFamily="49" charset="-122"/>
                        </a:rPr>
                        <a:t>（</a:t>
                      </a:r>
                      <a:r>
                        <a:rPr kumimoji="0" lang="en-US" altLang="zh-CN" sz="1800" b="1" i="0" u="none" strike="noStrike" cap="none" normalizeH="0" baseline="0" dirty="0" smtClean="0">
                          <a:ln>
                            <a:noFill/>
                          </a:ln>
                          <a:solidFill>
                            <a:schemeClr val="bg1"/>
                          </a:solidFill>
                          <a:effectLst/>
                          <a:latin typeface="仿宋" panose="02010609060101010101" pitchFamily="49" charset="-122"/>
                          <a:ea typeface="仿宋" panose="02010609060101010101" pitchFamily="49" charset="-122"/>
                        </a:rPr>
                        <a:t>2</a:t>
                      </a:r>
                      <a:r>
                        <a:rPr kumimoji="0" lang="zh-CN" altLang="en-US" sz="1800" b="1" i="0" u="none" strike="noStrike" cap="none" normalizeH="0" baseline="0" dirty="0" smtClean="0">
                          <a:ln>
                            <a:noFill/>
                          </a:ln>
                          <a:solidFill>
                            <a:schemeClr val="bg1"/>
                          </a:solidFill>
                          <a:effectLst/>
                          <a:latin typeface="仿宋" panose="02010609060101010101" pitchFamily="49" charset="-122"/>
                          <a:ea typeface="仿宋" panose="02010609060101010101" pitchFamily="49" charset="-122"/>
                        </a:rPr>
                        <a:t>字节）</a:t>
                      </a:r>
                    </a:p>
                  </a:txBody>
                  <a:tcPr anchor="ctr" anchorCtr="1" horzOverflow="overflow">
                    <a:solidFill>
                      <a:schemeClr val="bg2">
                        <a:lumMod val="20000"/>
                        <a:lumOff val="80000"/>
                      </a:schemeClr>
                    </a:solidFill>
                  </a:tcPr>
                </a:tc>
                <a:tc hMerge="1">
                  <a:txBody>
                    <a:bodyPr/>
                    <a:lstStyle/>
                    <a:p>
                      <a:endParaRPr lang="zh-CN" altLang="en-US"/>
                    </a:p>
                  </a:txBody>
                  <a:tcPr>
                    <a:solidFill>
                      <a:srgbClr val="EFEFFF"/>
                    </a:solidFill>
                  </a:tcPr>
                </a:tc>
                <a:extLst>
                  <a:ext uri="{0D108BD9-81ED-4DB2-BD59-A6C34878D82A}">
                    <a16:rowId xmlns:a16="http://schemas.microsoft.com/office/drawing/2014/main" val="10003"/>
                  </a:ext>
                </a:extLst>
              </a:tr>
              <a:tr h="681768">
                <a:tc gridSpan="2">
                  <a:txBody>
                    <a:bodyPr/>
                    <a:lstStyle>
                      <a:lvl1pPr>
                        <a:lnSpc>
                          <a:spcPct val="150000"/>
                        </a:lnSpc>
                        <a:spcBef>
                          <a:spcPct val="20000"/>
                        </a:spcBef>
                        <a:defRPr sz="2800" b="1">
                          <a:solidFill>
                            <a:srgbClr val="3333FF"/>
                          </a:solidFill>
                          <a:latin typeface="楷体_GB2312" pitchFamily="49" charset="-122"/>
                          <a:ea typeface="楷体_GB2312" pitchFamily="49" charset="-122"/>
                        </a:defRPr>
                      </a:lvl1pPr>
                      <a:lvl2pPr>
                        <a:lnSpc>
                          <a:spcPct val="150000"/>
                        </a:lnSpc>
                        <a:spcBef>
                          <a:spcPct val="20000"/>
                        </a:spcBef>
                        <a:defRPr sz="2400" b="1">
                          <a:solidFill>
                            <a:srgbClr val="3333FF"/>
                          </a:solidFill>
                          <a:latin typeface="楷体_GB2312" pitchFamily="49" charset="-122"/>
                          <a:ea typeface="楷体_GB2312" pitchFamily="49" charset="-122"/>
                        </a:defRPr>
                      </a:lvl2pPr>
                      <a:lvl3pPr>
                        <a:lnSpc>
                          <a:spcPct val="150000"/>
                        </a:lnSpc>
                        <a:spcBef>
                          <a:spcPct val="20000"/>
                        </a:spcBef>
                        <a:defRPr sz="2000" b="1">
                          <a:solidFill>
                            <a:srgbClr val="3333FF"/>
                          </a:solidFill>
                          <a:latin typeface="楷体_GB2312" pitchFamily="49" charset="-122"/>
                          <a:ea typeface="楷体_GB2312" pitchFamily="49" charset="-122"/>
                        </a:defRPr>
                      </a:lvl3pPr>
                      <a:lvl4pPr>
                        <a:lnSpc>
                          <a:spcPct val="150000"/>
                        </a:lnSpc>
                        <a:spcBef>
                          <a:spcPct val="20000"/>
                        </a:spcBef>
                        <a:defRPr b="1">
                          <a:solidFill>
                            <a:srgbClr val="3333FF"/>
                          </a:solidFill>
                          <a:latin typeface="楷体_GB2312" pitchFamily="49" charset="-122"/>
                          <a:ea typeface="楷体_GB2312" pitchFamily="49" charset="-122"/>
                        </a:defRPr>
                      </a:lvl4pPr>
                      <a:lvl5pPr>
                        <a:lnSpc>
                          <a:spcPct val="150000"/>
                        </a:lnSpc>
                        <a:spcBef>
                          <a:spcPct val="20000"/>
                        </a:spcBef>
                        <a:defRPr b="1">
                          <a:solidFill>
                            <a:srgbClr val="3333FF"/>
                          </a:solidFill>
                          <a:latin typeface="楷体_GB2312" pitchFamily="49" charset="-122"/>
                          <a:ea typeface="楷体_GB2312" pitchFamily="49" charset="-122"/>
                        </a:defRPr>
                      </a:lvl5pPr>
                      <a:lvl6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6pPr>
                      <a:lvl7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7pPr>
                      <a:lvl8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8pPr>
                      <a:lvl9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FFFF00"/>
                          </a:solidFill>
                          <a:effectLst/>
                          <a:latin typeface="仿宋" panose="02010609060101010101" pitchFamily="49" charset="-122"/>
                          <a:ea typeface="仿宋" panose="02010609060101010101" pitchFamily="49" charset="-122"/>
                        </a:rPr>
                        <a:t>源端物理地址</a:t>
                      </a:r>
                      <a:r>
                        <a:rPr kumimoji="0" lang="zh-CN" altLang="en-US" sz="1800" b="1" i="0" u="none" strike="noStrike" cap="none" normalizeH="0" baseline="0" dirty="0" smtClean="0">
                          <a:ln>
                            <a:noFill/>
                          </a:ln>
                          <a:solidFill>
                            <a:schemeClr val="bg1"/>
                          </a:solidFill>
                          <a:effectLst/>
                          <a:latin typeface="仿宋" panose="02010609060101010101" pitchFamily="49" charset="-122"/>
                          <a:ea typeface="仿宋" panose="02010609060101010101" pitchFamily="49" charset="-122"/>
                        </a:rPr>
                        <a:t>（</a:t>
                      </a:r>
                      <a:r>
                        <a:rPr kumimoji="0" lang="en-US" altLang="zh-CN" sz="1800" b="1" i="0" u="none" strike="noStrike" cap="none" normalizeH="0" baseline="0" dirty="0" smtClean="0">
                          <a:ln>
                            <a:noFill/>
                          </a:ln>
                          <a:solidFill>
                            <a:schemeClr val="bg1"/>
                          </a:solidFill>
                          <a:effectLst/>
                          <a:latin typeface="仿宋" panose="02010609060101010101" pitchFamily="49" charset="-122"/>
                          <a:ea typeface="仿宋" panose="02010609060101010101" pitchFamily="49" charset="-122"/>
                        </a:rPr>
                        <a:t>6</a:t>
                      </a:r>
                      <a:r>
                        <a:rPr kumimoji="0" lang="zh-CN" altLang="en-US" sz="1800" b="1" i="0" u="none" strike="noStrike" cap="none" normalizeH="0" baseline="0" dirty="0" smtClean="0">
                          <a:ln>
                            <a:noFill/>
                          </a:ln>
                          <a:solidFill>
                            <a:schemeClr val="bg1"/>
                          </a:solidFill>
                          <a:effectLst/>
                          <a:latin typeface="仿宋" panose="02010609060101010101" pitchFamily="49" charset="-122"/>
                          <a:ea typeface="仿宋" panose="02010609060101010101" pitchFamily="49" charset="-122"/>
                        </a:rPr>
                        <a:t>字节）</a:t>
                      </a:r>
                      <a:endParaRPr kumimoji="0" lang="en-US" altLang="zh-CN" sz="1800" b="1" i="0" u="none" strike="noStrike" cap="none" normalizeH="0" baseline="0" dirty="0" smtClean="0">
                        <a:ln>
                          <a:noFill/>
                        </a:ln>
                        <a:solidFill>
                          <a:schemeClr val="bg1"/>
                        </a:solidFill>
                        <a:effectLst/>
                        <a:latin typeface="仿宋" panose="02010609060101010101" pitchFamily="49" charset="-122"/>
                        <a:ea typeface="仿宋" panose="02010609060101010101" pitchFamily="49"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chemeClr val="bg1"/>
                          </a:solidFill>
                          <a:effectLst/>
                          <a:latin typeface="仿宋" panose="02010609060101010101" pitchFamily="49" charset="-122"/>
                          <a:ea typeface="仿宋" panose="02010609060101010101" pitchFamily="49" charset="-122"/>
                        </a:rPr>
                        <a:t>Source Hardware Address </a:t>
                      </a:r>
                      <a:endParaRPr kumimoji="0" lang="zh-CN" altLang="en-US" sz="1800" b="1" i="0" u="none" strike="noStrike" cap="none" normalizeH="0" baseline="0" dirty="0" smtClean="0">
                        <a:ln>
                          <a:noFill/>
                        </a:ln>
                        <a:solidFill>
                          <a:schemeClr val="bg1"/>
                        </a:solidFill>
                        <a:effectLst/>
                        <a:latin typeface="仿宋" panose="02010609060101010101" pitchFamily="49" charset="-122"/>
                        <a:ea typeface="仿宋" panose="02010609060101010101" pitchFamily="49" charset="-122"/>
                      </a:endParaRPr>
                    </a:p>
                  </a:txBody>
                  <a:tcPr anchor="ctr" anchorCtr="1" horzOverflow="overflow">
                    <a:solidFill>
                      <a:schemeClr val="bg2">
                        <a:lumMod val="20000"/>
                        <a:lumOff val="80000"/>
                      </a:schemeClr>
                    </a:solidFill>
                  </a:tcPr>
                </a:tc>
                <a:tc hMerge="1">
                  <a:txBody>
                    <a:bodyPr/>
                    <a:lstStyle/>
                    <a:p>
                      <a:endParaRPr lang="zh-CN" altLang="en-US"/>
                    </a:p>
                  </a:txBody>
                  <a:tcPr>
                    <a:solidFill>
                      <a:srgbClr val="EFEFFF"/>
                    </a:solidFill>
                  </a:tcPr>
                </a:tc>
                <a:extLst>
                  <a:ext uri="{0D108BD9-81ED-4DB2-BD59-A6C34878D82A}">
                    <a16:rowId xmlns:a16="http://schemas.microsoft.com/office/drawing/2014/main" val="10004"/>
                  </a:ext>
                </a:extLst>
              </a:tr>
              <a:tr h="681768">
                <a:tc gridSpan="2">
                  <a:txBody>
                    <a:bodyPr/>
                    <a:lstStyle>
                      <a:lvl1pPr>
                        <a:lnSpc>
                          <a:spcPct val="150000"/>
                        </a:lnSpc>
                        <a:spcBef>
                          <a:spcPct val="20000"/>
                        </a:spcBef>
                        <a:defRPr sz="2800" b="1">
                          <a:solidFill>
                            <a:srgbClr val="3333FF"/>
                          </a:solidFill>
                          <a:latin typeface="楷体_GB2312" pitchFamily="49" charset="-122"/>
                          <a:ea typeface="楷体_GB2312" pitchFamily="49" charset="-122"/>
                        </a:defRPr>
                      </a:lvl1pPr>
                      <a:lvl2pPr>
                        <a:lnSpc>
                          <a:spcPct val="150000"/>
                        </a:lnSpc>
                        <a:spcBef>
                          <a:spcPct val="20000"/>
                        </a:spcBef>
                        <a:defRPr sz="2400" b="1">
                          <a:solidFill>
                            <a:srgbClr val="3333FF"/>
                          </a:solidFill>
                          <a:latin typeface="楷体_GB2312" pitchFamily="49" charset="-122"/>
                          <a:ea typeface="楷体_GB2312" pitchFamily="49" charset="-122"/>
                        </a:defRPr>
                      </a:lvl2pPr>
                      <a:lvl3pPr>
                        <a:lnSpc>
                          <a:spcPct val="150000"/>
                        </a:lnSpc>
                        <a:spcBef>
                          <a:spcPct val="20000"/>
                        </a:spcBef>
                        <a:defRPr sz="2000" b="1">
                          <a:solidFill>
                            <a:srgbClr val="3333FF"/>
                          </a:solidFill>
                          <a:latin typeface="楷体_GB2312" pitchFamily="49" charset="-122"/>
                          <a:ea typeface="楷体_GB2312" pitchFamily="49" charset="-122"/>
                        </a:defRPr>
                      </a:lvl3pPr>
                      <a:lvl4pPr>
                        <a:lnSpc>
                          <a:spcPct val="150000"/>
                        </a:lnSpc>
                        <a:spcBef>
                          <a:spcPct val="20000"/>
                        </a:spcBef>
                        <a:defRPr b="1">
                          <a:solidFill>
                            <a:srgbClr val="3333FF"/>
                          </a:solidFill>
                          <a:latin typeface="楷体_GB2312" pitchFamily="49" charset="-122"/>
                          <a:ea typeface="楷体_GB2312" pitchFamily="49" charset="-122"/>
                        </a:defRPr>
                      </a:lvl4pPr>
                      <a:lvl5pPr>
                        <a:lnSpc>
                          <a:spcPct val="150000"/>
                        </a:lnSpc>
                        <a:spcBef>
                          <a:spcPct val="20000"/>
                        </a:spcBef>
                        <a:defRPr b="1">
                          <a:solidFill>
                            <a:srgbClr val="3333FF"/>
                          </a:solidFill>
                          <a:latin typeface="楷体_GB2312" pitchFamily="49" charset="-122"/>
                          <a:ea typeface="楷体_GB2312" pitchFamily="49" charset="-122"/>
                        </a:defRPr>
                      </a:lvl5pPr>
                      <a:lvl6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6pPr>
                      <a:lvl7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7pPr>
                      <a:lvl8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8pPr>
                      <a:lvl9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zh-CN" altLang="en-US" sz="1800" b="1" i="0" u="none" strike="noStrike" kern="1200" cap="none" normalizeH="0" baseline="0" dirty="0" smtClean="0">
                          <a:ln>
                            <a:noFill/>
                          </a:ln>
                          <a:solidFill>
                            <a:srgbClr val="FFFF00"/>
                          </a:solidFill>
                          <a:effectLst/>
                          <a:latin typeface="仿宋" panose="02010609060101010101" pitchFamily="49" charset="-122"/>
                          <a:ea typeface="仿宋" panose="02010609060101010101" pitchFamily="49" charset="-122"/>
                          <a:cs typeface="+mn-cs"/>
                        </a:rPr>
                        <a:t>源端协议地址</a:t>
                      </a:r>
                      <a:r>
                        <a:rPr kumimoji="0" lang="zh-CN" altLang="en-US" sz="1800" b="1" i="0" u="none" strike="noStrike" kern="1200" cap="none" normalizeH="0" baseline="0" dirty="0" smtClean="0">
                          <a:ln>
                            <a:noFill/>
                          </a:ln>
                          <a:solidFill>
                            <a:schemeClr val="bg1"/>
                          </a:solidFill>
                          <a:effectLst/>
                          <a:latin typeface="仿宋" panose="02010609060101010101" pitchFamily="49" charset="-122"/>
                          <a:ea typeface="仿宋" panose="02010609060101010101" pitchFamily="49" charset="-122"/>
                          <a:cs typeface="+mn-cs"/>
                        </a:rPr>
                        <a:t>（</a:t>
                      </a:r>
                      <a:r>
                        <a:rPr kumimoji="0" lang="en-US" altLang="zh-CN" sz="1800" b="1" i="0" u="none" strike="noStrike" kern="1200" cap="none" normalizeH="0" baseline="0" dirty="0" smtClean="0">
                          <a:ln>
                            <a:noFill/>
                          </a:ln>
                          <a:solidFill>
                            <a:schemeClr val="bg1"/>
                          </a:solidFill>
                          <a:effectLst/>
                          <a:latin typeface="仿宋" panose="02010609060101010101" pitchFamily="49" charset="-122"/>
                          <a:ea typeface="仿宋" panose="02010609060101010101" pitchFamily="49" charset="-122"/>
                          <a:cs typeface="+mn-cs"/>
                        </a:rPr>
                        <a:t>4</a:t>
                      </a:r>
                      <a:r>
                        <a:rPr kumimoji="0" lang="zh-CN" altLang="en-US" sz="1800" b="1" i="0" u="none" strike="noStrike" kern="1200" cap="none" normalizeH="0" baseline="0" dirty="0" smtClean="0">
                          <a:ln>
                            <a:noFill/>
                          </a:ln>
                          <a:solidFill>
                            <a:schemeClr val="bg1"/>
                          </a:solidFill>
                          <a:effectLst/>
                          <a:latin typeface="仿宋" panose="02010609060101010101" pitchFamily="49" charset="-122"/>
                          <a:ea typeface="仿宋" panose="02010609060101010101" pitchFamily="49" charset="-122"/>
                          <a:cs typeface="+mn-cs"/>
                        </a:rPr>
                        <a:t>字节） </a:t>
                      </a:r>
                      <a:endParaRPr kumimoji="0" lang="en-US" altLang="zh-CN" sz="1800" b="1" i="0" u="none" strike="noStrike" kern="1200" cap="none" normalizeH="0" baseline="0" dirty="0" smtClean="0">
                        <a:ln>
                          <a:noFill/>
                        </a:ln>
                        <a:solidFill>
                          <a:schemeClr val="bg1"/>
                        </a:solidFill>
                        <a:effectLst/>
                        <a:latin typeface="仿宋" panose="02010609060101010101" pitchFamily="49" charset="-122"/>
                        <a:ea typeface="仿宋" panose="02010609060101010101" pitchFamily="49" charset="-122"/>
                        <a:cs typeface="+mn-cs"/>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kern="1200" cap="none" normalizeH="0" baseline="0" dirty="0" smtClean="0">
                          <a:ln>
                            <a:noFill/>
                          </a:ln>
                          <a:solidFill>
                            <a:schemeClr val="bg1"/>
                          </a:solidFill>
                          <a:effectLst/>
                          <a:latin typeface="仿宋" panose="02010609060101010101" pitchFamily="49" charset="-122"/>
                          <a:ea typeface="仿宋" panose="02010609060101010101" pitchFamily="49" charset="-122"/>
                          <a:cs typeface="+mn-cs"/>
                        </a:rPr>
                        <a:t>Source Protocol (IP) Address</a:t>
                      </a:r>
                      <a:endParaRPr kumimoji="0" lang="zh-CN" altLang="en-US" sz="1800" b="1" i="0" u="none" strike="noStrike" kern="1200" cap="none" normalizeH="0" baseline="0" dirty="0" smtClean="0">
                        <a:ln>
                          <a:noFill/>
                        </a:ln>
                        <a:solidFill>
                          <a:schemeClr val="bg1"/>
                        </a:solidFill>
                        <a:effectLst/>
                        <a:latin typeface="仿宋" panose="02010609060101010101" pitchFamily="49" charset="-122"/>
                        <a:ea typeface="仿宋" panose="02010609060101010101" pitchFamily="49" charset="-122"/>
                        <a:cs typeface="+mn-cs"/>
                      </a:endParaRPr>
                    </a:p>
                  </a:txBody>
                  <a:tcPr anchor="ctr" anchorCtr="1" horzOverflow="overflow">
                    <a:solidFill>
                      <a:schemeClr val="bg2">
                        <a:lumMod val="20000"/>
                        <a:lumOff val="80000"/>
                      </a:schemeClr>
                    </a:solidFill>
                  </a:tcPr>
                </a:tc>
                <a:tc hMerge="1">
                  <a:txBody>
                    <a:bodyPr/>
                    <a:lstStyle/>
                    <a:p>
                      <a:endParaRPr lang="zh-CN" altLang="en-US"/>
                    </a:p>
                  </a:txBody>
                  <a:tcPr>
                    <a:solidFill>
                      <a:srgbClr val="EFEFFF"/>
                    </a:solidFill>
                  </a:tcPr>
                </a:tc>
                <a:extLst>
                  <a:ext uri="{0D108BD9-81ED-4DB2-BD59-A6C34878D82A}">
                    <a16:rowId xmlns:a16="http://schemas.microsoft.com/office/drawing/2014/main" val="10005"/>
                  </a:ext>
                </a:extLst>
              </a:tr>
              <a:tr h="681768">
                <a:tc gridSpan="2">
                  <a:txBody>
                    <a:bodyPr/>
                    <a:lstStyle>
                      <a:lvl1pPr>
                        <a:lnSpc>
                          <a:spcPct val="150000"/>
                        </a:lnSpc>
                        <a:spcBef>
                          <a:spcPct val="20000"/>
                        </a:spcBef>
                        <a:defRPr sz="2800" b="1">
                          <a:solidFill>
                            <a:srgbClr val="3333FF"/>
                          </a:solidFill>
                          <a:latin typeface="楷体_GB2312" pitchFamily="49" charset="-122"/>
                          <a:ea typeface="楷体_GB2312" pitchFamily="49" charset="-122"/>
                        </a:defRPr>
                      </a:lvl1pPr>
                      <a:lvl2pPr>
                        <a:lnSpc>
                          <a:spcPct val="150000"/>
                        </a:lnSpc>
                        <a:spcBef>
                          <a:spcPct val="20000"/>
                        </a:spcBef>
                        <a:defRPr sz="2400" b="1">
                          <a:solidFill>
                            <a:srgbClr val="3333FF"/>
                          </a:solidFill>
                          <a:latin typeface="楷体_GB2312" pitchFamily="49" charset="-122"/>
                          <a:ea typeface="楷体_GB2312" pitchFamily="49" charset="-122"/>
                        </a:defRPr>
                      </a:lvl2pPr>
                      <a:lvl3pPr>
                        <a:lnSpc>
                          <a:spcPct val="150000"/>
                        </a:lnSpc>
                        <a:spcBef>
                          <a:spcPct val="20000"/>
                        </a:spcBef>
                        <a:defRPr sz="2000" b="1">
                          <a:solidFill>
                            <a:srgbClr val="3333FF"/>
                          </a:solidFill>
                          <a:latin typeface="楷体_GB2312" pitchFamily="49" charset="-122"/>
                          <a:ea typeface="楷体_GB2312" pitchFamily="49" charset="-122"/>
                        </a:defRPr>
                      </a:lvl3pPr>
                      <a:lvl4pPr>
                        <a:lnSpc>
                          <a:spcPct val="150000"/>
                        </a:lnSpc>
                        <a:spcBef>
                          <a:spcPct val="20000"/>
                        </a:spcBef>
                        <a:defRPr b="1">
                          <a:solidFill>
                            <a:srgbClr val="3333FF"/>
                          </a:solidFill>
                          <a:latin typeface="楷体_GB2312" pitchFamily="49" charset="-122"/>
                          <a:ea typeface="楷体_GB2312" pitchFamily="49" charset="-122"/>
                        </a:defRPr>
                      </a:lvl4pPr>
                      <a:lvl5pPr>
                        <a:lnSpc>
                          <a:spcPct val="150000"/>
                        </a:lnSpc>
                        <a:spcBef>
                          <a:spcPct val="20000"/>
                        </a:spcBef>
                        <a:defRPr b="1">
                          <a:solidFill>
                            <a:srgbClr val="3333FF"/>
                          </a:solidFill>
                          <a:latin typeface="楷体_GB2312" pitchFamily="49" charset="-122"/>
                          <a:ea typeface="楷体_GB2312" pitchFamily="49" charset="-122"/>
                        </a:defRPr>
                      </a:lvl5pPr>
                      <a:lvl6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6pPr>
                      <a:lvl7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7pPr>
                      <a:lvl8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8pPr>
                      <a:lvl9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kern="1200" cap="none" normalizeH="0" baseline="0" dirty="0" smtClean="0">
                          <a:ln>
                            <a:noFill/>
                          </a:ln>
                          <a:solidFill>
                            <a:srgbClr val="FFFF00"/>
                          </a:solidFill>
                          <a:effectLst/>
                          <a:latin typeface="仿宋" panose="02010609060101010101" pitchFamily="49" charset="-122"/>
                          <a:ea typeface="仿宋" panose="02010609060101010101" pitchFamily="49" charset="-122"/>
                          <a:cs typeface="+mn-cs"/>
                        </a:rPr>
                        <a:t>目的物理地址</a:t>
                      </a:r>
                      <a:r>
                        <a:rPr kumimoji="0" lang="zh-CN" altLang="en-US" sz="1800" b="1" i="0" u="none" strike="noStrike" kern="1200" cap="none" normalizeH="0" baseline="0" dirty="0" smtClean="0">
                          <a:ln>
                            <a:noFill/>
                          </a:ln>
                          <a:solidFill>
                            <a:schemeClr val="bg1"/>
                          </a:solidFill>
                          <a:effectLst/>
                          <a:latin typeface="仿宋" panose="02010609060101010101" pitchFamily="49" charset="-122"/>
                          <a:ea typeface="仿宋" panose="02010609060101010101" pitchFamily="49" charset="-122"/>
                          <a:cs typeface="+mn-cs"/>
                        </a:rPr>
                        <a:t>（</a:t>
                      </a:r>
                      <a:r>
                        <a:rPr kumimoji="0" lang="en-US" altLang="zh-CN" sz="1800" b="1" i="0" u="none" strike="noStrike" kern="1200" cap="none" normalizeH="0" baseline="0" dirty="0" smtClean="0">
                          <a:ln>
                            <a:noFill/>
                          </a:ln>
                          <a:solidFill>
                            <a:schemeClr val="bg1"/>
                          </a:solidFill>
                          <a:effectLst/>
                          <a:latin typeface="仿宋" panose="02010609060101010101" pitchFamily="49" charset="-122"/>
                          <a:ea typeface="仿宋" panose="02010609060101010101" pitchFamily="49" charset="-122"/>
                          <a:cs typeface="+mn-cs"/>
                        </a:rPr>
                        <a:t>6</a:t>
                      </a:r>
                      <a:r>
                        <a:rPr kumimoji="0" lang="zh-CN" altLang="en-US" sz="1800" b="1" i="0" u="none" strike="noStrike" kern="1200" cap="none" normalizeH="0" baseline="0" dirty="0" smtClean="0">
                          <a:ln>
                            <a:noFill/>
                          </a:ln>
                          <a:solidFill>
                            <a:schemeClr val="bg1"/>
                          </a:solidFill>
                          <a:effectLst/>
                          <a:latin typeface="仿宋" panose="02010609060101010101" pitchFamily="49" charset="-122"/>
                          <a:ea typeface="仿宋" panose="02010609060101010101" pitchFamily="49" charset="-122"/>
                          <a:cs typeface="+mn-cs"/>
                        </a:rPr>
                        <a:t>字节）</a:t>
                      </a:r>
                      <a:endParaRPr kumimoji="0" lang="en-US" altLang="zh-CN" sz="1800" b="1" i="0" u="none" strike="noStrike" kern="1200" cap="none" normalizeH="0" baseline="0" dirty="0" smtClean="0">
                        <a:ln>
                          <a:noFill/>
                        </a:ln>
                        <a:solidFill>
                          <a:schemeClr val="bg1"/>
                        </a:solidFill>
                        <a:effectLst/>
                        <a:latin typeface="仿宋" panose="02010609060101010101" pitchFamily="49" charset="-122"/>
                        <a:ea typeface="仿宋" panose="02010609060101010101" pitchFamily="49" charset="-122"/>
                        <a:cs typeface="+mn-cs"/>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kern="1200" cap="none" normalizeH="0" baseline="0" dirty="0" smtClean="0">
                          <a:ln>
                            <a:noFill/>
                          </a:ln>
                          <a:solidFill>
                            <a:schemeClr val="bg1"/>
                          </a:solidFill>
                          <a:effectLst/>
                          <a:latin typeface="仿宋" panose="02010609060101010101" pitchFamily="49" charset="-122"/>
                          <a:ea typeface="仿宋" panose="02010609060101010101" pitchFamily="49" charset="-122"/>
                          <a:cs typeface="+mn-cs"/>
                        </a:rPr>
                        <a:t>Destination Hardware Address </a:t>
                      </a:r>
                      <a:endParaRPr kumimoji="0" lang="zh-CN" altLang="en-US" sz="1800" b="1" i="0" u="none" strike="noStrike" kern="1200" cap="none" normalizeH="0" baseline="0" dirty="0" smtClean="0">
                        <a:ln>
                          <a:noFill/>
                        </a:ln>
                        <a:solidFill>
                          <a:schemeClr val="bg1"/>
                        </a:solidFill>
                        <a:effectLst/>
                        <a:latin typeface="仿宋" panose="02010609060101010101" pitchFamily="49" charset="-122"/>
                        <a:ea typeface="仿宋" panose="02010609060101010101" pitchFamily="49" charset="-122"/>
                        <a:cs typeface="+mn-cs"/>
                      </a:endParaRPr>
                    </a:p>
                  </a:txBody>
                  <a:tcPr anchor="ctr" anchorCtr="1" horzOverflow="overflow">
                    <a:solidFill>
                      <a:schemeClr val="bg2">
                        <a:lumMod val="20000"/>
                        <a:lumOff val="80000"/>
                      </a:schemeClr>
                    </a:solidFill>
                  </a:tcPr>
                </a:tc>
                <a:tc hMerge="1">
                  <a:txBody>
                    <a:bodyPr/>
                    <a:lstStyle/>
                    <a:p>
                      <a:endParaRPr lang="zh-CN" altLang="en-US"/>
                    </a:p>
                  </a:txBody>
                  <a:tcPr>
                    <a:solidFill>
                      <a:srgbClr val="EFEFFF"/>
                    </a:solidFill>
                  </a:tcPr>
                </a:tc>
                <a:extLst>
                  <a:ext uri="{0D108BD9-81ED-4DB2-BD59-A6C34878D82A}">
                    <a16:rowId xmlns:a16="http://schemas.microsoft.com/office/drawing/2014/main" val="10006"/>
                  </a:ext>
                </a:extLst>
              </a:tr>
              <a:tr h="681768">
                <a:tc gridSpan="2">
                  <a:txBody>
                    <a:bodyPr/>
                    <a:lstStyle>
                      <a:lvl1pPr>
                        <a:lnSpc>
                          <a:spcPct val="150000"/>
                        </a:lnSpc>
                        <a:spcBef>
                          <a:spcPct val="20000"/>
                        </a:spcBef>
                        <a:defRPr sz="2800" b="1">
                          <a:solidFill>
                            <a:srgbClr val="3333FF"/>
                          </a:solidFill>
                          <a:latin typeface="楷体_GB2312" pitchFamily="49" charset="-122"/>
                          <a:ea typeface="楷体_GB2312" pitchFamily="49" charset="-122"/>
                        </a:defRPr>
                      </a:lvl1pPr>
                      <a:lvl2pPr>
                        <a:lnSpc>
                          <a:spcPct val="150000"/>
                        </a:lnSpc>
                        <a:spcBef>
                          <a:spcPct val="20000"/>
                        </a:spcBef>
                        <a:defRPr sz="2400" b="1">
                          <a:solidFill>
                            <a:srgbClr val="3333FF"/>
                          </a:solidFill>
                          <a:latin typeface="楷体_GB2312" pitchFamily="49" charset="-122"/>
                          <a:ea typeface="楷体_GB2312" pitchFamily="49" charset="-122"/>
                        </a:defRPr>
                      </a:lvl2pPr>
                      <a:lvl3pPr>
                        <a:lnSpc>
                          <a:spcPct val="150000"/>
                        </a:lnSpc>
                        <a:spcBef>
                          <a:spcPct val="20000"/>
                        </a:spcBef>
                        <a:defRPr sz="2000" b="1">
                          <a:solidFill>
                            <a:srgbClr val="3333FF"/>
                          </a:solidFill>
                          <a:latin typeface="楷体_GB2312" pitchFamily="49" charset="-122"/>
                          <a:ea typeface="楷体_GB2312" pitchFamily="49" charset="-122"/>
                        </a:defRPr>
                      </a:lvl3pPr>
                      <a:lvl4pPr>
                        <a:lnSpc>
                          <a:spcPct val="150000"/>
                        </a:lnSpc>
                        <a:spcBef>
                          <a:spcPct val="20000"/>
                        </a:spcBef>
                        <a:defRPr b="1">
                          <a:solidFill>
                            <a:srgbClr val="3333FF"/>
                          </a:solidFill>
                          <a:latin typeface="楷体_GB2312" pitchFamily="49" charset="-122"/>
                          <a:ea typeface="楷体_GB2312" pitchFamily="49" charset="-122"/>
                        </a:defRPr>
                      </a:lvl4pPr>
                      <a:lvl5pPr>
                        <a:lnSpc>
                          <a:spcPct val="150000"/>
                        </a:lnSpc>
                        <a:spcBef>
                          <a:spcPct val="20000"/>
                        </a:spcBef>
                        <a:defRPr b="1">
                          <a:solidFill>
                            <a:srgbClr val="3333FF"/>
                          </a:solidFill>
                          <a:latin typeface="楷体_GB2312" pitchFamily="49" charset="-122"/>
                          <a:ea typeface="楷体_GB2312" pitchFamily="49" charset="-122"/>
                        </a:defRPr>
                      </a:lvl5pPr>
                      <a:lvl6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6pPr>
                      <a:lvl7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7pPr>
                      <a:lvl8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8pPr>
                      <a:lvl9pPr fontAlgn="base">
                        <a:lnSpc>
                          <a:spcPct val="150000"/>
                        </a:lnSpc>
                        <a:spcBef>
                          <a:spcPct val="20000"/>
                        </a:spcBef>
                        <a:spcAft>
                          <a:spcPct val="0"/>
                        </a:spcAft>
                        <a:defRPr b="1">
                          <a:solidFill>
                            <a:srgbClr val="3333FF"/>
                          </a:solidFill>
                          <a:latin typeface="楷体_GB2312" pitchFamily="49" charset="-122"/>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kern="1200" cap="none" normalizeH="0" baseline="0" dirty="0" smtClean="0">
                          <a:ln>
                            <a:noFill/>
                          </a:ln>
                          <a:solidFill>
                            <a:srgbClr val="FFFF00"/>
                          </a:solidFill>
                          <a:effectLst/>
                          <a:latin typeface="仿宋" panose="02010609060101010101" pitchFamily="49" charset="-122"/>
                          <a:ea typeface="仿宋" panose="02010609060101010101" pitchFamily="49" charset="-122"/>
                          <a:cs typeface="+mn-cs"/>
                        </a:rPr>
                        <a:t>目的协议地址</a:t>
                      </a:r>
                      <a:r>
                        <a:rPr kumimoji="0" lang="zh-CN" altLang="en-US" sz="1800" b="1" i="0" u="none" strike="noStrike" kern="1200" cap="none" normalizeH="0" baseline="0" dirty="0" smtClean="0">
                          <a:ln>
                            <a:noFill/>
                          </a:ln>
                          <a:solidFill>
                            <a:schemeClr val="bg1"/>
                          </a:solidFill>
                          <a:effectLst/>
                          <a:latin typeface="仿宋" panose="02010609060101010101" pitchFamily="49" charset="-122"/>
                          <a:ea typeface="仿宋" panose="02010609060101010101" pitchFamily="49" charset="-122"/>
                          <a:cs typeface="+mn-cs"/>
                        </a:rPr>
                        <a:t>（</a:t>
                      </a:r>
                      <a:r>
                        <a:rPr kumimoji="0" lang="en-US" altLang="zh-CN" sz="1800" b="1" i="0" u="none" strike="noStrike" kern="1200" cap="none" normalizeH="0" baseline="0" dirty="0" smtClean="0">
                          <a:ln>
                            <a:noFill/>
                          </a:ln>
                          <a:solidFill>
                            <a:schemeClr val="bg1"/>
                          </a:solidFill>
                          <a:effectLst/>
                          <a:latin typeface="仿宋" panose="02010609060101010101" pitchFamily="49" charset="-122"/>
                          <a:ea typeface="仿宋" panose="02010609060101010101" pitchFamily="49" charset="-122"/>
                          <a:cs typeface="+mn-cs"/>
                        </a:rPr>
                        <a:t>4</a:t>
                      </a:r>
                      <a:r>
                        <a:rPr kumimoji="0" lang="zh-CN" altLang="en-US" sz="1800" b="1" i="0" u="none" strike="noStrike" kern="1200" cap="none" normalizeH="0" baseline="0" dirty="0" smtClean="0">
                          <a:ln>
                            <a:noFill/>
                          </a:ln>
                          <a:solidFill>
                            <a:schemeClr val="bg1"/>
                          </a:solidFill>
                          <a:effectLst/>
                          <a:latin typeface="仿宋" panose="02010609060101010101" pitchFamily="49" charset="-122"/>
                          <a:ea typeface="仿宋" panose="02010609060101010101" pitchFamily="49" charset="-122"/>
                          <a:cs typeface="+mn-cs"/>
                        </a:rPr>
                        <a:t>字节）</a:t>
                      </a:r>
                      <a:endParaRPr kumimoji="0" lang="en-US" altLang="zh-CN" sz="1800" b="1" i="0" u="none" strike="noStrike" kern="1200" cap="none" normalizeH="0" baseline="0" dirty="0" smtClean="0">
                        <a:ln>
                          <a:noFill/>
                        </a:ln>
                        <a:solidFill>
                          <a:schemeClr val="bg1"/>
                        </a:solidFill>
                        <a:effectLst/>
                        <a:latin typeface="仿宋" panose="02010609060101010101" pitchFamily="49" charset="-122"/>
                        <a:ea typeface="仿宋" panose="02010609060101010101" pitchFamily="49" charset="-122"/>
                        <a:cs typeface="+mn-cs"/>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kern="1200" cap="none" normalizeH="0" baseline="0" dirty="0" smtClean="0">
                          <a:ln>
                            <a:noFill/>
                          </a:ln>
                          <a:solidFill>
                            <a:schemeClr val="bg1"/>
                          </a:solidFill>
                          <a:effectLst/>
                          <a:latin typeface="仿宋" panose="02010609060101010101" pitchFamily="49" charset="-122"/>
                          <a:ea typeface="仿宋" panose="02010609060101010101" pitchFamily="49" charset="-122"/>
                          <a:cs typeface="+mn-cs"/>
                        </a:rPr>
                        <a:t>Destination Protocol (IP) Address </a:t>
                      </a:r>
                      <a:endParaRPr kumimoji="0" lang="zh-CN" altLang="en-US" sz="1800" b="1" i="0" u="none" strike="noStrike" kern="1200" cap="none" normalizeH="0" baseline="0" dirty="0" smtClean="0">
                        <a:ln>
                          <a:noFill/>
                        </a:ln>
                        <a:solidFill>
                          <a:schemeClr val="bg1"/>
                        </a:solidFill>
                        <a:effectLst/>
                        <a:latin typeface="仿宋" panose="02010609060101010101" pitchFamily="49" charset="-122"/>
                        <a:ea typeface="仿宋" panose="02010609060101010101" pitchFamily="49" charset="-122"/>
                        <a:cs typeface="+mn-cs"/>
                      </a:endParaRPr>
                    </a:p>
                  </a:txBody>
                  <a:tcPr anchor="ctr" anchorCtr="1" horzOverflow="overflow">
                    <a:solidFill>
                      <a:schemeClr val="bg2">
                        <a:lumMod val="20000"/>
                        <a:lumOff val="80000"/>
                      </a:schemeClr>
                    </a:solidFill>
                  </a:tcPr>
                </a:tc>
                <a:tc hMerge="1">
                  <a:txBody>
                    <a:bodyPr/>
                    <a:lstStyle/>
                    <a:p>
                      <a:endParaRPr lang="zh-CN" altLang="en-US"/>
                    </a:p>
                  </a:txBody>
                  <a:tcPr>
                    <a:solidFill>
                      <a:srgbClr val="EFEFFF"/>
                    </a:solidFill>
                  </a:tcPr>
                </a:tc>
                <a:extLst>
                  <a:ext uri="{0D108BD9-81ED-4DB2-BD59-A6C34878D82A}">
                    <a16:rowId xmlns:a16="http://schemas.microsoft.com/office/drawing/2014/main" val="10007"/>
                  </a:ext>
                </a:extLst>
              </a:tr>
            </a:tbl>
          </a:graphicData>
        </a:graphic>
      </p:graphicFrame>
      <p:sp>
        <p:nvSpPr>
          <p:cNvPr id="8" name="文本框 7"/>
          <p:cNvSpPr txBox="1"/>
          <p:nvPr/>
        </p:nvSpPr>
        <p:spPr>
          <a:xfrm>
            <a:off x="518160" y="1368082"/>
            <a:ext cx="7327392" cy="369332"/>
          </a:xfrm>
          <a:prstGeom prst="rect">
            <a:avLst/>
          </a:prstGeom>
          <a:noFill/>
        </p:spPr>
        <p:txBody>
          <a:bodyPr wrap="square" rtlCol="0">
            <a:spAutoFit/>
          </a:bodyPr>
          <a:lstStyle/>
          <a:p>
            <a:r>
              <a:rPr lang="en-US" altLang="zh-CN" dirty="0" smtClean="0">
                <a:latin typeface="Calibri" panose="020F0502020204030204" pitchFamily="34" charset="0"/>
                <a:ea typeface="华文楷体" panose="02010600040101010101" pitchFamily="2" charset="-122"/>
              </a:rPr>
              <a:t>0             	  	                                 8                 		                          15</a:t>
            </a:r>
            <a:endParaRPr lang="zh-CN" altLang="en-US" dirty="0">
              <a:latin typeface="Calibri" panose="020F0502020204030204" pitchFamily="34" charset="0"/>
              <a:ea typeface="华文楷体" panose="02010600040101010101" pitchFamily="2" charset="-122"/>
            </a:endParaRPr>
          </a:p>
        </p:txBody>
      </p:sp>
      <p:sp>
        <p:nvSpPr>
          <p:cNvPr id="9" name="圆角矩形标注 8"/>
          <p:cNvSpPr/>
          <p:nvPr/>
        </p:nvSpPr>
        <p:spPr>
          <a:xfrm>
            <a:off x="786384" y="928351"/>
            <a:ext cx="3692658" cy="547207"/>
          </a:xfrm>
          <a:prstGeom prst="wedgeRoundRectCallout">
            <a:avLst>
              <a:gd name="adj1" fmla="val 33949"/>
              <a:gd name="adj2" fmla="val 134044"/>
              <a:gd name="adj3" fmla="val 16667"/>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lang="zh-CN" altLang="en-US" dirty="0">
                <a:solidFill>
                  <a:srgbClr val="FFFFFF"/>
                </a:solidFill>
                <a:latin typeface="Calibri" panose="020F0502020204030204" pitchFamily="34" charset="0"/>
                <a:ea typeface="黑体" panose="02010609060101010101" pitchFamily="49" charset="-122"/>
              </a:rPr>
              <a:t>定义物理网络类型，如</a:t>
            </a:r>
            <a:r>
              <a:rPr lang="zh-CN" altLang="en-US" dirty="0" smtClean="0">
                <a:solidFill>
                  <a:srgbClr val="FFFFFF"/>
                </a:solidFill>
                <a:latin typeface="Calibri" panose="020F0502020204030204" pitchFamily="34" charset="0"/>
                <a:ea typeface="黑体" panose="02010609060101010101" pitchFamily="49" charset="-122"/>
              </a:rPr>
              <a:t>以太网 </a:t>
            </a:r>
            <a:r>
              <a:rPr lang="en-US" altLang="zh-CN" dirty="0" smtClean="0">
                <a:solidFill>
                  <a:srgbClr val="FFFFFF"/>
                </a:solidFill>
                <a:latin typeface="Calibri" panose="020F0502020204030204" pitchFamily="34" charset="0"/>
                <a:ea typeface="黑体" panose="02010609060101010101" pitchFamily="49" charset="-122"/>
              </a:rPr>
              <a:t>= 1</a:t>
            </a:r>
            <a:endParaRPr lang="zh-CN" altLang="en-US" dirty="0">
              <a:solidFill>
                <a:srgbClr val="FFFFFF"/>
              </a:solidFill>
              <a:latin typeface="Calibri" panose="020F0502020204030204" pitchFamily="34" charset="0"/>
              <a:ea typeface="黑体" panose="02010609060101010101" pitchFamily="49" charset="-122"/>
            </a:endParaRPr>
          </a:p>
        </p:txBody>
      </p:sp>
      <p:sp>
        <p:nvSpPr>
          <p:cNvPr id="10" name="圆角矩形标注 9"/>
          <p:cNvSpPr/>
          <p:nvPr/>
        </p:nvSpPr>
        <p:spPr>
          <a:xfrm>
            <a:off x="5896236" y="862980"/>
            <a:ext cx="2269808" cy="547207"/>
          </a:xfrm>
          <a:prstGeom prst="wedgeRoundRectCallout">
            <a:avLst>
              <a:gd name="adj1" fmla="val -44144"/>
              <a:gd name="adj2" fmla="val 303375"/>
              <a:gd name="adj3" fmla="val 16667"/>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lang="zh-CN" altLang="en-US" dirty="0" smtClean="0">
                <a:solidFill>
                  <a:srgbClr val="FFFFFF"/>
                </a:solidFill>
                <a:latin typeface="Calibri" panose="020F0502020204030204" pitchFamily="34" charset="0"/>
                <a:ea typeface="黑体" panose="02010609060101010101" pitchFamily="49" charset="-122"/>
              </a:rPr>
              <a:t>说明高层协议，如</a:t>
            </a:r>
            <a:r>
              <a:rPr lang="en-US" altLang="zh-CN" dirty="0" smtClean="0">
                <a:solidFill>
                  <a:srgbClr val="FFFFFF"/>
                </a:solidFill>
                <a:latin typeface="Calibri" panose="020F0502020204030204" pitchFamily="34" charset="0"/>
                <a:ea typeface="黑体" panose="02010609060101010101" pitchFamily="49" charset="-122"/>
              </a:rPr>
              <a:t>IP</a:t>
            </a:r>
            <a:endParaRPr lang="zh-CN" altLang="en-US" dirty="0">
              <a:solidFill>
                <a:srgbClr val="FFFFFF"/>
              </a:solidFill>
              <a:latin typeface="Calibri" panose="020F0502020204030204" pitchFamily="34" charset="0"/>
              <a:ea typeface="黑体" panose="02010609060101010101" pitchFamily="49" charset="-122"/>
            </a:endParaRPr>
          </a:p>
        </p:txBody>
      </p:sp>
      <p:sp>
        <p:nvSpPr>
          <p:cNvPr id="11" name="圆角矩形标注 10"/>
          <p:cNvSpPr/>
          <p:nvPr/>
        </p:nvSpPr>
        <p:spPr>
          <a:xfrm>
            <a:off x="7229856" y="2084833"/>
            <a:ext cx="1806898" cy="864080"/>
          </a:xfrm>
          <a:prstGeom prst="wedgeRoundRectCallout">
            <a:avLst>
              <a:gd name="adj1" fmla="val -84271"/>
              <a:gd name="adj2" fmla="val 156633"/>
              <a:gd name="adj3" fmla="val 16667"/>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zh-CN" altLang="en-US" dirty="0" smtClean="0">
                <a:solidFill>
                  <a:srgbClr val="FFFFFF"/>
                </a:solidFill>
                <a:latin typeface="Calibri" panose="020F0502020204030204" pitchFamily="34" charset="0"/>
                <a:ea typeface="黑体" panose="02010609060101010101" pitchFamily="49" charset="-122"/>
              </a:rPr>
              <a:t>说明是</a:t>
            </a:r>
            <a:r>
              <a:rPr lang="en-US" altLang="zh-CN" dirty="0" smtClean="0">
                <a:solidFill>
                  <a:srgbClr val="FFFFFF"/>
                </a:solidFill>
                <a:latin typeface="Calibri" panose="020F0502020204030204" pitchFamily="34" charset="0"/>
                <a:ea typeface="黑体" panose="02010609060101010101" pitchFamily="49" charset="-122"/>
              </a:rPr>
              <a:t>ARP</a:t>
            </a:r>
            <a:r>
              <a:rPr lang="zh-CN" altLang="en-US" dirty="0" smtClean="0">
                <a:solidFill>
                  <a:srgbClr val="FFFFFF"/>
                </a:solidFill>
                <a:latin typeface="Calibri" panose="020F0502020204030204" pitchFamily="34" charset="0"/>
                <a:ea typeface="黑体" panose="02010609060101010101" pitchFamily="49" charset="-122"/>
              </a:rPr>
              <a:t>请求还是应答</a:t>
            </a:r>
            <a:endParaRPr lang="zh-CN" altLang="en-US" dirty="0">
              <a:solidFill>
                <a:srgbClr val="FFFFFF"/>
              </a:solidFill>
              <a:latin typeface="Calibri" panose="020F0502020204030204" pitchFamily="34" charset="0"/>
              <a:ea typeface="黑体" panose="02010609060101010101" pitchFamily="49" charset="-122"/>
            </a:endParaRPr>
          </a:p>
        </p:txBody>
      </p:sp>
      <p:sp>
        <p:nvSpPr>
          <p:cNvPr id="12" name="圆角矩形标注 11"/>
          <p:cNvSpPr/>
          <p:nvPr/>
        </p:nvSpPr>
        <p:spPr>
          <a:xfrm>
            <a:off x="7612549" y="3764986"/>
            <a:ext cx="1424205" cy="543266"/>
          </a:xfrm>
          <a:prstGeom prst="wedgeRoundRectCallout">
            <a:avLst>
              <a:gd name="adj1" fmla="val -110809"/>
              <a:gd name="adj2" fmla="val 87063"/>
              <a:gd name="adj3" fmla="val 16667"/>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zh-CN" altLang="en-US" dirty="0" smtClean="0">
                <a:solidFill>
                  <a:srgbClr val="FFFFFF"/>
                </a:solidFill>
                <a:latin typeface="Calibri" panose="020F0502020204030204" pitchFamily="34" charset="0"/>
                <a:ea typeface="黑体" panose="02010609060101010101" pitchFamily="49" charset="-122"/>
              </a:rPr>
              <a:t>请求者填充</a:t>
            </a:r>
            <a:endParaRPr lang="zh-CN" altLang="en-US" dirty="0">
              <a:solidFill>
                <a:srgbClr val="FFFFFF"/>
              </a:solidFill>
              <a:latin typeface="Calibri" panose="020F0502020204030204" pitchFamily="34" charset="0"/>
              <a:ea typeface="黑体" panose="02010609060101010101" pitchFamily="49" charset="-122"/>
            </a:endParaRPr>
          </a:p>
        </p:txBody>
      </p:sp>
      <p:sp>
        <p:nvSpPr>
          <p:cNvPr id="13" name="圆角矩形标注 12"/>
          <p:cNvSpPr/>
          <p:nvPr/>
        </p:nvSpPr>
        <p:spPr>
          <a:xfrm>
            <a:off x="7611308" y="3764986"/>
            <a:ext cx="1424205" cy="543266"/>
          </a:xfrm>
          <a:prstGeom prst="wedgeRoundRectCallout">
            <a:avLst>
              <a:gd name="adj1" fmla="val -98824"/>
              <a:gd name="adj2" fmla="val 206006"/>
              <a:gd name="adj3" fmla="val 16667"/>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zh-CN" altLang="en-US" dirty="0" smtClean="0">
                <a:solidFill>
                  <a:srgbClr val="FFFFFF"/>
                </a:solidFill>
                <a:latin typeface="Calibri" panose="020F0502020204030204" pitchFamily="34" charset="0"/>
                <a:ea typeface="黑体" panose="02010609060101010101" pitchFamily="49" charset="-122"/>
              </a:rPr>
              <a:t>请求者填充</a:t>
            </a:r>
            <a:endParaRPr lang="zh-CN" altLang="en-US" dirty="0">
              <a:solidFill>
                <a:srgbClr val="FFFFFF"/>
              </a:solidFill>
              <a:latin typeface="Calibri" panose="020F0502020204030204" pitchFamily="34" charset="0"/>
              <a:ea typeface="黑体" panose="02010609060101010101" pitchFamily="49" charset="-122"/>
            </a:endParaRPr>
          </a:p>
        </p:txBody>
      </p:sp>
      <p:sp>
        <p:nvSpPr>
          <p:cNvPr id="14" name="圆角矩形标注 13"/>
          <p:cNvSpPr/>
          <p:nvPr/>
        </p:nvSpPr>
        <p:spPr>
          <a:xfrm>
            <a:off x="7611308" y="3764986"/>
            <a:ext cx="1424205" cy="543266"/>
          </a:xfrm>
          <a:prstGeom prst="wedgeRoundRectCallout">
            <a:avLst>
              <a:gd name="adj1" fmla="val -72286"/>
              <a:gd name="adj2" fmla="val 443892"/>
              <a:gd name="adj3" fmla="val 16667"/>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zh-CN" altLang="en-US" dirty="0" smtClean="0">
                <a:solidFill>
                  <a:srgbClr val="FFFFFF"/>
                </a:solidFill>
                <a:latin typeface="Calibri" panose="020F0502020204030204" pitchFamily="34" charset="0"/>
                <a:ea typeface="黑体" panose="02010609060101010101" pitchFamily="49" charset="-122"/>
              </a:rPr>
              <a:t>请求者填充</a:t>
            </a:r>
            <a:endParaRPr lang="zh-CN" altLang="en-US" dirty="0">
              <a:solidFill>
                <a:srgbClr val="FFFFFF"/>
              </a:solidFill>
              <a:latin typeface="Calibri" panose="020F0502020204030204" pitchFamily="34" charset="0"/>
              <a:ea typeface="黑体" panose="02010609060101010101" pitchFamily="49" charset="-122"/>
            </a:endParaRPr>
          </a:p>
        </p:txBody>
      </p:sp>
      <p:sp>
        <p:nvSpPr>
          <p:cNvPr id="15" name="圆角矩形标注 14"/>
          <p:cNvSpPr/>
          <p:nvPr/>
        </p:nvSpPr>
        <p:spPr>
          <a:xfrm>
            <a:off x="1" y="3414227"/>
            <a:ext cx="1767840" cy="814899"/>
          </a:xfrm>
          <a:prstGeom prst="wedgeRoundRectCallout">
            <a:avLst>
              <a:gd name="adj1" fmla="val 59305"/>
              <a:gd name="adj2" fmla="val 238922"/>
              <a:gd name="adj3" fmla="val 16667"/>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altLang="zh-CN" dirty="0" smtClean="0">
                <a:solidFill>
                  <a:srgbClr val="FFFFFF"/>
                </a:solidFill>
                <a:latin typeface="Calibri" panose="020F0502020204030204" pitchFamily="34" charset="0"/>
                <a:ea typeface="黑体" panose="02010609060101010101" pitchFamily="49" charset="-122"/>
              </a:rPr>
              <a:t>ARP</a:t>
            </a:r>
            <a:r>
              <a:rPr lang="zh-CN" altLang="en-US" dirty="0" smtClean="0">
                <a:solidFill>
                  <a:srgbClr val="FFFFFF"/>
                </a:solidFill>
                <a:latin typeface="Calibri" panose="020F0502020204030204" pitchFamily="34" charset="0"/>
                <a:ea typeface="黑体" panose="02010609060101010101" pitchFamily="49" charset="-122"/>
              </a:rPr>
              <a:t>请求中</a:t>
            </a:r>
            <a:r>
              <a:rPr lang="en-US" altLang="zh-CN" dirty="0" smtClean="0">
                <a:solidFill>
                  <a:srgbClr val="FFFFFF"/>
                </a:solidFill>
                <a:latin typeface="Calibri" panose="020F0502020204030204" pitchFamily="34" charset="0"/>
                <a:ea typeface="黑体" panose="02010609060101010101" pitchFamily="49" charset="-122"/>
              </a:rPr>
              <a:t>=0</a:t>
            </a:r>
          </a:p>
        </p:txBody>
      </p:sp>
    </p:spTree>
    <p:custDataLst>
      <p:tags r:id="rId1"/>
    </p:custDataLst>
    <p:extLst>
      <p:ext uri="{BB962C8B-B14F-4D97-AF65-F5344CB8AC3E}">
        <p14:creationId xmlns:p14="http://schemas.microsoft.com/office/powerpoint/2010/main" val="10804654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down)">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down)">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500"/>
                                        <p:tgtEl>
                                          <p:spTgt spid="13"/>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2" grpId="0" animBg="1"/>
      <p:bldP spid="13" grpId="0" animBg="1"/>
      <p:bldP spid="14" grpId="0" animBg="1"/>
      <p:bldP spid="15" grpId="0" animBg="1"/>
    </p:bldLst>
  </p:timing>
  <p:extLst mod="1"/>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1A7A0873-376A-4A4E-91BA-7081C35D808C}" type="slidenum">
              <a:rPr lang="zh-CN" altLang="en-US" smtClean="0"/>
              <a:pPr/>
              <a:t>21</a:t>
            </a:fld>
            <a:endParaRPr lang="zh-CN" altLang="en-US" dirty="0"/>
          </a:p>
        </p:txBody>
      </p:sp>
      <p:sp>
        <p:nvSpPr>
          <p:cNvPr id="5" name="标题 1">
            <a:extLst>
              <a:ext uri="{FF2B5EF4-FFF2-40B4-BE49-F238E27FC236}">
                <a16:creationId xmlns:a16="http://schemas.microsoft.com/office/drawing/2014/main" id="{EE704E2A-200F-4FD4-82DE-C9E7CB5B3130}"/>
              </a:ext>
            </a:extLst>
          </p:cNvPr>
          <p:cNvSpPr>
            <a:spLocks noGrp="1"/>
          </p:cNvSpPr>
          <p:nvPr>
            <p:ph type="title"/>
          </p:nvPr>
        </p:nvSpPr>
        <p:spPr>
          <a:xfrm>
            <a:off x="2575927" y="3107840"/>
            <a:ext cx="4800533" cy="855663"/>
          </a:xfrm>
        </p:spPr>
        <p:txBody>
          <a:bodyPr tIns="72000" bIns="72000" anchor="ctr" anchorCtr="0">
            <a:noAutofit/>
          </a:bodyPr>
          <a:lstStyle/>
          <a:p>
            <a:pPr algn="ctr"/>
            <a:r>
              <a:rPr lang="zh-CN" altLang="en-US" sz="6600" dirty="0" smtClean="0">
                <a:solidFill>
                  <a:srgbClr val="0000CC"/>
                </a:solidFill>
                <a:latin typeface="+mn-ea"/>
                <a:ea typeface="+mn-ea"/>
              </a:rPr>
              <a:t>休息！！！</a:t>
            </a:r>
            <a:endParaRPr lang="zh-CN" altLang="en-US" sz="6600" b="1" dirty="0">
              <a:solidFill>
                <a:srgbClr val="0000CC"/>
              </a:solidFill>
              <a:latin typeface="+mn-ea"/>
              <a:ea typeface="+mn-ea"/>
            </a:endParaRPr>
          </a:p>
        </p:txBody>
      </p:sp>
    </p:spTree>
    <p:extLst>
      <p:ext uri="{BB962C8B-B14F-4D97-AF65-F5344CB8AC3E}">
        <p14:creationId xmlns:p14="http://schemas.microsoft.com/office/powerpoint/2010/main" val="16655378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extLst mod="1"/>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分组在互联网中的传送</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a:t>
            </a:fld>
            <a:endParaRPr lang="zh-CN" altLang="en-US" dirty="0"/>
          </a:p>
        </p:txBody>
      </p:sp>
      <p:grpSp>
        <p:nvGrpSpPr>
          <p:cNvPr id="577" name="组合 576"/>
          <p:cNvGrpSpPr/>
          <p:nvPr/>
        </p:nvGrpSpPr>
        <p:grpSpPr>
          <a:xfrm>
            <a:off x="544931" y="1127166"/>
            <a:ext cx="7675234" cy="5111688"/>
            <a:chOff x="603134" y="1593911"/>
            <a:chExt cx="7675234" cy="5111688"/>
          </a:xfrm>
        </p:grpSpPr>
        <p:sp>
          <p:nvSpPr>
            <p:cNvPr id="290" name="Rectangle 221"/>
            <p:cNvSpPr>
              <a:spLocks noChangeArrowheads="1"/>
            </p:cNvSpPr>
            <p:nvPr/>
          </p:nvSpPr>
          <p:spPr bwMode="auto">
            <a:xfrm>
              <a:off x="1117536" y="1876447"/>
              <a:ext cx="552203" cy="99603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1" name="Rectangle 219"/>
            <p:cNvSpPr>
              <a:spLocks noChangeArrowheads="1"/>
            </p:cNvSpPr>
            <p:nvPr/>
          </p:nvSpPr>
          <p:spPr bwMode="auto">
            <a:xfrm>
              <a:off x="1125757" y="2278768"/>
              <a:ext cx="538501" cy="21092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292" name="Text Box 220"/>
            <p:cNvSpPr txBox="1">
              <a:spLocks noChangeArrowheads="1"/>
            </p:cNvSpPr>
            <p:nvPr/>
          </p:nvSpPr>
          <p:spPr bwMode="auto">
            <a:xfrm>
              <a:off x="1258462" y="1841293"/>
              <a:ext cx="284052"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zh-CN" sz="1400" smtClean="0">
                  <a:solidFill>
                    <a:srgbClr val="3333CC"/>
                  </a:solidFill>
                  <a:latin typeface="Calibri" panose="020F0502020204030204" pitchFamily="34" charset="0"/>
                  <a:ea typeface="华文楷体" panose="02010600040101010101" pitchFamily="2" charset="-122"/>
                </a:rPr>
                <a:t>5</a:t>
              </a:r>
            </a:p>
            <a:p>
              <a:pPr algn="ctr" fontAlgn="base">
                <a:spcBef>
                  <a:spcPct val="0"/>
                </a:spcBef>
                <a:spcAft>
                  <a:spcPct val="0"/>
                </a:spcAft>
              </a:pPr>
              <a:r>
                <a:rPr lang="en-US" altLang="zh-CN" sz="1400" smtClean="0">
                  <a:solidFill>
                    <a:srgbClr val="3333CC"/>
                  </a:solidFill>
                  <a:latin typeface="Calibri" panose="020F0502020204030204" pitchFamily="34" charset="0"/>
                  <a:ea typeface="华文楷体" panose="02010600040101010101" pitchFamily="2" charset="-122"/>
                </a:rPr>
                <a:t>4</a:t>
              </a:r>
            </a:p>
            <a:p>
              <a:pPr algn="ctr" fontAlgn="base">
                <a:spcBef>
                  <a:spcPct val="0"/>
                </a:spcBef>
                <a:spcAft>
                  <a:spcPct val="0"/>
                </a:spcAft>
              </a:pPr>
              <a:r>
                <a:rPr lang="en-US" altLang="zh-CN" sz="1400" smtClean="0">
                  <a:solidFill>
                    <a:srgbClr val="3333CC"/>
                  </a:solidFill>
                  <a:latin typeface="Calibri" panose="020F0502020204030204" pitchFamily="34" charset="0"/>
                  <a:ea typeface="华文楷体" panose="02010600040101010101" pitchFamily="2" charset="-122"/>
                </a:rPr>
                <a:t>3</a:t>
              </a:r>
            </a:p>
            <a:p>
              <a:pPr algn="ctr" fontAlgn="base">
                <a:spcBef>
                  <a:spcPct val="0"/>
                </a:spcBef>
                <a:spcAft>
                  <a:spcPct val="0"/>
                </a:spcAft>
              </a:pPr>
              <a:r>
                <a:rPr lang="en-US" altLang="zh-CN" sz="1400" smtClean="0">
                  <a:solidFill>
                    <a:srgbClr val="3333CC"/>
                  </a:solidFill>
                  <a:latin typeface="Calibri" panose="020F0502020204030204" pitchFamily="34" charset="0"/>
                  <a:ea typeface="华文楷体" panose="02010600040101010101" pitchFamily="2" charset="-122"/>
                </a:rPr>
                <a:t>2</a:t>
              </a:r>
            </a:p>
            <a:p>
              <a:pPr algn="ctr" fontAlgn="base">
                <a:spcBef>
                  <a:spcPct val="0"/>
                </a:spcBef>
                <a:spcAft>
                  <a:spcPct val="0"/>
                </a:spcAft>
              </a:pPr>
              <a:r>
                <a:rPr lang="en-US" altLang="zh-CN" sz="1400" smtClean="0">
                  <a:solidFill>
                    <a:srgbClr val="3333CC"/>
                  </a:solidFill>
                  <a:latin typeface="Calibri" panose="020F0502020204030204" pitchFamily="34" charset="0"/>
                  <a:ea typeface="华文楷体" panose="02010600040101010101" pitchFamily="2" charset="-122"/>
                </a:rPr>
                <a:t>1</a:t>
              </a:r>
            </a:p>
          </p:txBody>
        </p:sp>
        <p:sp>
          <p:nvSpPr>
            <p:cNvPr id="293" name="Line 222"/>
            <p:cNvSpPr>
              <a:spLocks noChangeShapeType="1"/>
            </p:cNvSpPr>
            <p:nvPr/>
          </p:nvSpPr>
          <p:spPr bwMode="auto">
            <a:xfrm>
              <a:off x="1117536" y="2088674"/>
              <a:ext cx="55220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4" name="Line 223"/>
            <p:cNvSpPr>
              <a:spLocks noChangeShapeType="1"/>
            </p:cNvSpPr>
            <p:nvPr/>
          </p:nvSpPr>
          <p:spPr bwMode="auto">
            <a:xfrm>
              <a:off x="1117536" y="2285278"/>
              <a:ext cx="55220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5" name="Line 224"/>
            <p:cNvSpPr>
              <a:spLocks noChangeShapeType="1"/>
            </p:cNvSpPr>
            <p:nvPr/>
          </p:nvSpPr>
          <p:spPr bwMode="auto">
            <a:xfrm>
              <a:off x="1117536" y="2481881"/>
              <a:ext cx="55220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6" name="Line 225"/>
            <p:cNvSpPr>
              <a:spLocks noChangeShapeType="1"/>
            </p:cNvSpPr>
            <p:nvPr/>
          </p:nvSpPr>
          <p:spPr bwMode="auto">
            <a:xfrm>
              <a:off x="1117536" y="2679787"/>
              <a:ext cx="55220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7" name="Freeform 4"/>
            <p:cNvSpPr>
              <a:spLocks/>
            </p:cNvSpPr>
            <p:nvPr/>
          </p:nvSpPr>
          <p:spPr bwMode="auto">
            <a:xfrm>
              <a:off x="7375385" y="3308657"/>
              <a:ext cx="269936" cy="1476478"/>
            </a:xfrm>
            <a:custGeom>
              <a:avLst/>
              <a:gdLst>
                <a:gd name="T0" fmla="*/ 197 w 197"/>
                <a:gd name="T1" fmla="*/ 0 h 1134"/>
                <a:gd name="T2" fmla="*/ 0 w 197"/>
                <a:gd name="T3" fmla="*/ 507 h 1134"/>
                <a:gd name="T4" fmla="*/ 16 w 197"/>
                <a:gd name="T5" fmla="*/ 1134 h 1134"/>
              </a:gdLst>
              <a:ahLst/>
              <a:cxnLst>
                <a:cxn ang="0">
                  <a:pos x="T0" y="T1"/>
                </a:cxn>
                <a:cxn ang="0">
                  <a:pos x="T2" y="T3"/>
                </a:cxn>
                <a:cxn ang="0">
                  <a:pos x="T4" y="T5"/>
                </a:cxn>
              </a:cxnLst>
              <a:rect l="0" t="0" r="r" b="b"/>
              <a:pathLst>
                <a:path w="197" h="1134">
                  <a:moveTo>
                    <a:pt x="197" y="0"/>
                  </a:moveTo>
                  <a:lnTo>
                    <a:pt x="0" y="507"/>
                  </a:lnTo>
                  <a:lnTo>
                    <a:pt x="16" y="1134"/>
                  </a:lnTo>
                </a:path>
              </a:pathLst>
            </a:cu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298" name="Group 5"/>
            <p:cNvGrpSpPr>
              <a:grpSpLocks/>
            </p:cNvGrpSpPr>
            <p:nvPr/>
          </p:nvGrpSpPr>
          <p:grpSpPr bwMode="auto">
            <a:xfrm>
              <a:off x="2796070" y="5536395"/>
              <a:ext cx="552204" cy="1169204"/>
              <a:chOff x="617" y="262"/>
              <a:chExt cx="403" cy="898"/>
            </a:xfrm>
          </p:grpSpPr>
          <p:sp>
            <p:nvSpPr>
              <p:cNvPr id="299" name="Rectangle 6"/>
              <p:cNvSpPr>
                <a:spLocks noChangeArrowheads="1"/>
              </p:cNvSpPr>
              <p:nvPr/>
            </p:nvSpPr>
            <p:spPr bwMode="auto">
              <a:xfrm>
                <a:off x="623" y="598"/>
                <a:ext cx="393" cy="162"/>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00" name="Text Box 7"/>
              <p:cNvSpPr txBox="1">
                <a:spLocks noChangeArrowheads="1"/>
              </p:cNvSpPr>
              <p:nvPr/>
            </p:nvSpPr>
            <p:spPr bwMode="auto">
              <a:xfrm>
                <a:off x="720" y="262"/>
                <a:ext cx="207" cy="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5</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4</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3</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2</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1</a:t>
                </a:r>
              </a:p>
            </p:txBody>
          </p:sp>
          <p:sp>
            <p:nvSpPr>
              <p:cNvPr id="301" name="Rectangle 8"/>
              <p:cNvSpPr>
                <a:spLocks noChangeArrowheads="1"/>
              </p:cNvSpPr>
              <p:nvPr/>
            </p:nvSpPr>
            <p:spPr bwMode="auto">
              <a:xfrm>
                <a:off x="617" y="289"/>
                <a:ext cx="403" cy="76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02" name="Line 9"/>
              <p:cNvSpPr>
                <a:spLocks noChangeShapeType="1"/>
              </p:cNvSpPr>
              <p:nvPr/>
            </p:nvSpPr>
            <p:spPr bwMode="auto">
              <a:xfrm>
                <a:off x="617" y="452"/>
                <a:ext cx="40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03" name="Line 10"/>
              <p:cNvSpPr>
                <a:spLocks noChangeShapeType="1"/>
              </p:cNvSpPr>
              <p:nvPr/>
            </p:nvSpPr>
            <p:spPr bwMode="auto">
              <a:xfrm>
                <a:off x="617" y="603"/>
                <a:ext cx="40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04" name="Line 11"/>
              <p:cNvSpPr>
                <a:spLocks noChangeShapeType="1"/>
              </p:cNvSpPr>
              <p:nvPr/>
            </p:nvSpPr>
            <p:spPr bwMode="auto">
              <a:xfrm>
                <a:off x="617" y="754"/>
                <a:ext cx="40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05" name="Line 12"/>
              <p:cNvSpPr>
                <a:spLocks noChangeShapeType="1"/>
              </p:cNvSpPr>
              <p:nvPr/>
            </p:nvSpPr>
            <p:spPr bwMode="auto">
              <a:xfrm>
                <a:off x="617" y="906"/>
                <a:ext cx="40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306" name="Line 13"/>
            <p:cNvSpPr>
              <a:spLocks noChangeShapeType="1"/>
            </p:cNvSpPr>
            <p:nvPr/>
          </p:nvSpPr>
          <p:spPr bwMode="auto">
            <a:xfrm flipV="1">
              <a:off x="3168773" y="3250067"/>
              <a:ext cx="435048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07" name="Line 14"/>
            <p:cNvSpPr>
              <a:spLocks noChangeShapeType="1"/>
            </p:cNvSpPr>
            <p:nvPr/>
          </p:nvSpPr>
          <p:spPr bwMode="auto">
            <a:xfrm flipV="1">
              <a:off x="3727827" y="4785136"/>
              <a:ext cx="746777" cy="13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08" name="Line 15"/>
            <p:cNvSpPr>
              <a:spLocks noChangeShapeType="1"/>
            </p:cNvSpPr>
            <p:nvPr/>
          </p:nvSpPr>
          <p:spPr bwMode="auto">
            <a:xfrm>
              <a:off x="1242227" y="3250067"/>
              <a:ext cx="0" cy="29555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pic>
          <p:nvPicPr>
            <p:cNvPr id="309" name="Picture 1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9913" y="4667955"/>
              <a:ext cx="449436" cy="23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10" name="Group 17"/>
            <p:cNvGrpSpPr>
              <a:grpSpLocks/>
            </p:cNvGrpSpPr>
            <p:nvPr/>
          </p:nvGrpSpPr>
          <p:grpSpPr bwMode="auto">
            <a:xfrm>
              <a:off x="3604506" y="2954511"/>
              <a:ext cx="1242801" cy="708293"/>
              <a:chOff x="385" y="2795"/>
              <a:chExt cx="1769" cy="816"/>
            </a:xfrm>
          </p:grpSpPr>
          <p:sp>
            <p:nvSpPr>
              <p:cNvPr id="311" name="Oval 18"/>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12" name="Oval 19"/>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13" name="Oval 20"/>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14" name="Oval 21"/>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15" name="Oval 22"/>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16" name="Oval 23"/>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17" name="Oval 24"/>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18" name="Oval 25"/>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19" name="Oval 26"/>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20" name="Oval 27"/>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21" name="Oval 28"/>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22" name="Oval 29"/>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23" name="Oval 30"/>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24" name="Oval 31"/>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25" name="Oval 32"/>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26" name="Oval 33"/>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27" name="Freeform 34"/>
              <p:cNvSpPr>
                <a:spLocks/>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328" name="Text Box 35"/>
            <p:cNvSpPr txBox="1">
              <a:spLocks noChangeArrowheads="1"/>
            </p:cNvSpPr>
            <p:nvPr/>
          </p:nvSpPr>
          <p:spPr bwMode="auto">
            <a:xfrm>
              <a:off x="603134" y="2950605"/>
              <a:ext cx="5437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zh-CN" altLang="en-US" sz="1400" smtClean="0">
                  <a:solidFill>
                    <a:srgbClr val="3333CC"/>
                  </a:solidFill>
                  <a:latin typeface="Calibri" panose="020F0502020204030204" pitchFamily="34" charset="0"/>
                  <a:ea typeface="华文楷体" panose="02010600040101010101" pitchFamily="2" charset="-122"/>
                </a:rPr>
                <a:t>主机</a:t>
              </a:r>
            </a:p>
            <a:p>
              <a:pPr algn="ctr" fontAlgn="base">
                <a:spcBef>
                  <a:spcPct val="0"/>
                </a:spcBef>
                <a:spcAft>
                  <a:spcPct val="0"/>
                </a:spcAft>
              </a:pPr>
              <a:r>
                <a:rPr lang="en-US" altLang="zh-CN" sz="1400" smtClean="0">
                  <a:solidFill>
                    <a:srgbClr val="3333CC"/>
                  </a:solidFill>
                  <a:latin typeface="Calibri" panose="020F0502020204030204" pitchFamily="34" charset="0"/>
                  <a:ea typeface="华文楷体" panose="02010600040101010101" pitchFamily="2" charset="-122"/>
                </a:rPr>
                <a:t>H</a:t>
              </a:r>
              <a:r>
                <a:rPr lang="en-US" altLang="zh-CN" sz="1400" baseline="-25000" smtClean="0">
                  <a:solidFill>
                    <a:srgbClr val="3333CC"/>
                  </a:solidFill>
                  <a:latin typeface="Calibri" panose="020F0502020204030204" pitchFamily="34" charset="0"/>
                  <a:ea typeface="华文楷体" panose="02010600040101010101" pitchFamily="2" charset="-122"/>
                </a:rPr>
                <a:t>1</a:t>
              </a:r>
            </a:p>
          </p:txBody>
        </p:sp>
        <p:pic>
          <p:nvPicPr>
            <p:cNvPr id="329" name="Picture 3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42527" y="3131584"/>
              <a:ext cx="449436" cy="23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30" name="Group 37"/>
            <p:cNvGrpSpPr>
              <a:grpSpLocks/>
            </p:cNvGrpSpPr>
            <p:nvPr/>
          </p:nvGrpSpPr>
          <p:grpSpPr bwMode="auto">
            <a:xfrm>
              <a:off x="5779065" y="2954511"/>
              <a:ext cx="1242800" cy="708293"/>
              <a:chOff x="385" y="2795"/>
              <a:chExt cx="1769" cy="816"/>
            </a:xfrm>
          </p:grpSpPr>
          <p:sp>
            <p:nvSpPr>
              <p:cNvPr id="331" name="Oval 38"/>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32" name="Oval 39"/>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33" name="Oval 40"/>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34" name="Oval 41"/>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35" name="Oval 42"/>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36" name="Oval 43"/>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37" name="Oval 44"/>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38" name="Oval 45"/>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39" name="Oval 46"/>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40" name="Oval 47"/>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41" name="Oval 48"/>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42" name="Oval 49"/>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43" name="Oval 50"/>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44" name="Oval 51"/>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45" name="Oval 52"/>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46" name="Oval 53"/>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347" name="Freeform 54"/>
              <p:cNvSpPr>
                <a:spLocks/>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348" name="Group 55"/>
            <p:cNvGrpSpPr>
              <a:grpSpLocks/>
            </p:cNvGrpSpPr>
            <p:nvPr/>
          </p:nvGrpSpPr>
          <p:grpSpPr bwMode="auto">
            <a:xfrm>
              <a:off x="4411573" y="4312506"/>
              <a:ext cx="359001" cy="414039"/>
              <a:chOff x="4416" y="2717"/>
              <a:chExt cx="404" cy="577"/>
            </a:xfrm>
          </p:grpSpPr>
          <p:sp>
            <p:nvSpPr>
              <p:cNvPr id="349" name="AutoShape 56"/>
              <p:cNvSpPr>
                <a:spLocks noChangeAspect="1" noChangeArrowheads="1" noTextEdit="1"/>
              </p:cNvSpPr>
              <p:nvPr/>
            </p:nvSpPr>
            <p:spPr bwMode="auto">
              <a:xfrm>
                <a:off x="4416" y="2717"/>
                <a:ext cx="40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grpSp>
            <p:nvGrpSpPr>
              <p:cNvPr id="350" name="Group 57"/>
              <p:cNvGrpSpPr>
                <a:grpSpLocks/>
              </p:cNvGrpSpPr>
              <p:nvPr/>
            </p:nvGrpSpPr>
            <p:grpSpPr bwMode="auto">
              <a:xfrm>
                <a:off x="4562" y="3066"/>
                <a:ext cx="13" cy="70"/>
                <a:chOff x="4562" y="3066"/>
                <a:chExt cx="13" cy="70"/>
              </a:xfrm>
            </p:grpSpPr>
            <p:sp>
              <p:nvSpPr>
                <p:cNvPr id="395" name="Rectangle 58"/>
                <p:cNvSpPr>
                  <a:spLocks noChangeArrowheads="1"/>
                </p:cNvSpPr>
                <p:nvPr/>
              </p:nvSpPr>
              <p:spPr bwMode="auto">
                <a:xfrm>
                  <a:off x="4562" y="3067"/>
                  <a:ext cx="13" cy="69"/>
                </a:xfrm>
                <a:prstGeom prst="rect">
                  <a:avLst/>
                </a:prstGeom>
                <a:solidFill>
                  <a:srgbClr val="C0C0C0"/>
                </a:solidFill>
                <a:ln w="3175">
                  <a:solidFill>
                    <a:srgbClr val="000000"/>
                  </a:solidFill>
                  <a:miter lim="800000"/>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96" name="Line 59"/>
                <p:cNvSpPr>
                  <a:spLocks noChangeShapeType="1"/>
                </p:cNvSpPr>
                <p:nvPr/>
              </p:nvSpPr>
              <p:spPr bwMode="auto">
                <a:xfrm>
                  <a:off x="4568" y="3066"/>
                  <a:ext cx="1" cy="6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grpSp>
          <p:sp>
            <p:nvSpPr>
              <p:cNvPr id="351" name="Rectangle 60"/>
              <p:cNvSpPr>
                <a:spLocks noChangeArrowheads="1"/>
              </p:cNvSpPr>
              <p:nvPr/>
            </p:nvSpPr>
            <p:spPr bwMode="auto">
              <a:xfrm>
                <a:off x="4503" y="3022"/>
                <a:ext cx="43" cy="112"/>
              </a:xfrm>
              <a:prstGeom prst="rect">
                <a:avLst/>
              </a:prstGeom>
              <a:solidFill>
                <a:srgbClr val="C0C0C0"/>
              </a:solidFill>
              <a:ln w="3175">
                <a:solidFill>
                  <a:srgbClr val="000000"/>
                </a:solidFill>
                <a:miter lim="800000"/>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52" name="Freeform 61"/>
              <p:cNvSpPr>
                <a:spLocks/>
              </p:cNvSpPr>
              <p:nvPr/>
            </p:nvSpPr>
            <p:spPr bwMode="auto">
              <a:xfrm>
                <a:off x="4663" y="3044"/>
                <a:ext cx="28" cy="24"/>
              </a:xfrm>
              <a:custGeom>
                <a:avLst/>
                <a:gdLst>
                  <a:gd name="T0" fmla="*/ 0 w 113"/>
                  <a:gd name="T1" fmla="*/ 0 h 95"/>
                  <a:gd name="T2" fmla="*/ 0 w 113"/>
                  <a:gd name="T3" fmla="*/ 95 h 95"/>
                  <a:gd name="T4" fmla="*/ 113 w 113"/>
                  <a:gd name="T5" fmla="*/ 95 h 95"/>
                  <a:gd name="T6" fmla="*/ 113 w 113"/>
                  <a:gd name="T7" fmla="*/ 19 h 95"/>
                  <a:gd name="T8" fmla="*/ 0 w 113"/>
                  <a:gd name="T9" fmla="*/ 0 h 95"/>
                </a:gdLst>
                <a:ahLst/>
                <a:cxnLst>
                  <a:cxn ang="0">
                    <a:pos x="T0" y="T1"/>
                  </a:cxn>
                  <a:cxn ang="0">
                    <a:pos x="T2" y="T3"/>
                  </a:cxn>
                  <a:cxn ang="0">
                    <a:pos x="T4" y="T5"/>
                  </a:cxn>
                  <a:cxn ang="0">
                    <a:pos x="T6" y="T7"/>
                  </a:cxn>
                  <a:cxn ang="0">
                    <a:pos x="T8" y="T9"/>
                  </a:cxn>
                </a:cxnLst>
                <a:rect l="0" t="0" r="r" b="b"/>
                <a:pathLst>
                  <a:path w="113" h="95">
                    <a:moveTo>
                      <a:pt x="0" y="0"/>
                    </a:moveTo>
                    <a:lnTo>
                      <a:pt x="0" y="95"/>
                    </a:lnTo>
                    <a:lnTo>
                      <a:pt x="113" y="95"/>
                    </a:lnTo>
                    <a:lnTo>
                      <a:pt x="113" y="19"/>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53" name="Freeform 62"/>
              <p:cNvSpPr>
                <a:spLocks/>
              </p:cNvSpPr>
              <p:nvPr/>
            </p:nvSpPr>
            <p:spPr bwMode="auto">
              <a:xfrm>
                <a:off x="4604" y="3001"/>
                <a:ext cx="19" cy="21"/>
              </a:xfrm>
              <a:custGeom>
                <a:avLst/>
                <a:gdLst>
                  <a:gd name="T0" fmla="*/ 43 w 78"/>
                  <a:gd name="T1" fmla="*/ 0 h 86"/>
                  <a:gd name="T2" fmla="*/ 0 w 78"/>
                  <a:gd name="T3" fmla="*/ 86 h 86"/>
                  <a:gd name="T4" fmla="*/ 57 w 78"/>
                  <a:gd name="T5" fmla="*/ 79 h 86"/>
                  <a:gd name="T6" fmla="*/ 78 w 78"/>
                  <a:gd name="T7" fmla="*/ 22 h 86"/>
                  <a:gd name="T8" fmla="*/ 43 w 78"/>
                  <a:gd name="T9" fmla="*/ 0 h 86"/>
                </a:gdLst>
                <a:ahLst/>
                <a:cxnLst>
                  <a:cxn ang="0">
                    <a:pos x="T0" y="T1"/>
                  </a:cxn>
                  <a:cxn ang="0">
                    <a:pos x="T2" y="T3"/>
                  </a:cxn>
                  <a:cxn ang="0">
                    <a:pos x="T4" y="T5"/>
                  </a:cxn>
                  <a:cxn ang="0">
                    <a:pos x="T6" y="T7"/>
                  </a:cxn>
                  <a:cxn ang="0">
                    <a:pos x="T8" y="T9"/>
                  </a:cxn>
                </a:cxnLst>
                <a:rect l="0" t="0" r="r" b="b"/>
                <a:pathLst>
                  <a:path w="78" h="86">
                    <a:moveTo>
                      <a:pt x="43" y="0"/>
                    </a:moveTo>
                    <a:lnTo>
                      <a:pt x="0" y="86"/>
                    </a:lnTo>
                    <a:lnTo>
                      <a:pt x="57" y="79"/>
                    </a:lnTo>
                    <a:lnTo>
                      <a:pt x="78" y="22"/>
                    </a:lnTo>
                    <a:lnTo>
                      <a:pt x="43" y="0"/>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54" name="Freeform 63"/>
              <p:cNvSpPr>
                <a:spLocks/>
              </p:cNvSpPr>
              <p:nvPr/>
            </p:nvSpPr>
            <p:spPr bwMode="auto">
              <a:xfrm>
                <a:off x="4570" y="3144"/>
                <a:ext cx="90" cy="7"/>
              </a:xfrm>
              <a:custGeom>
                <a:avLst/>
                <a:gdLst>
                  <a:gd name="T0" fmla="*/ 0 w 360"/>
                  <a:gd name="T1" fmla="*/ 0 h 30"/>
                  <a:gd name="T2" fmla="*/ 360 w 360"/>
                  <a:gd name="T3" fmla="*/ 0 h 30"/>
                  <a:gd name="T4" fmla="*/ 360 w 360"/>
                  <a:gd name="T5" fmla="*/ 30 h 30"/>
                  <a:gd name="T6" fmla="*/ 4 w 360"/>
                  <a:gd name="T7" fmla="*/ 30 h 30"/>
                  <a:gd name="T8" fmla="*/ 0 w 360"/>
                  <a:gd name="T9" fmla="*/ 0 h 30"/>
                </a:gdLst>
                <a:ahLst/>
                <a:cxnLst>
                  <a:cxn ang="0">
                    <a:pos x="T0" y="T1"/>
                  </a:cxn>
                  <a:cxn ang="0">
                    <a:pos x="T2" y="T3"/>
                  </a:cxn>
                  <a:cxn ang="0">
                    <a:pos x="T4" y="T5"/>
                  </a:cxn>
                  <a:cxn ang="0">
                    <a:pos x="T6" y="T7"/>
                  </a:cxn>
                  <a:cxn ang="0">
                    <a:pos x="T8" y="T9"/>
                  </a:cxn>
                </a:cxnLst>
                <a:rect l="0" t="0" r="r" b="b"/>
                <a:pathLst>
                  <a:path w="360" h="30">
                    <a:moveTo>
                      <a:pt x="0" y="0"/>
                    </a:moveTo>
                    <a:lnTo>
                      <a:pt x="360" y="0"/>
                    </a:lnTo>
                    <a:lnTo>
                      <a:pt x="360" y="30"/>
                    </a:lnTo>
                    <a:lnTo>
                      <a:pt x="4" y="30"/>
                    </a:lnTo>
                    <a:lnTo>
                      <a:pt x="0" y="0"/>
                    </a:lnTo>
                    <a:close/>
                  </a:path>
                </a:pathLst>
              </a:custGeom>
              <a:solidFill>
                <a:srgbClr val="808080"/>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55" name="Freeform 64"/>
              <p:cNvSpPr>
                <a:spLocks/>
              </p:cNvSpPr>
              <p:nvPr/>
            </p:nvSpPr>
            <p:spPr bwMode="auto">
              <a:xfrm>
                <a:off x="4502" y="2862"/>
                <a:ext cx="37" cy="46"/>
              </a:xfrm>
              <a:custGeom>
                <a:avLst/>
                <a:gdLst>
                  <a:gd name="T0" fmla="*/ 141 w 150"/>
                  <a:gd name="T1" fmla="*/ 0 h 184"/>
                  <a:gd name="T2" fmla="*/ 1 w 150"/>
                  <a:gd name="T3" fmla="*/ 131 h 184"/>
                  <a:gd name="T4" fmla="*/ 0 w 150"/>
                  <a:gd name="T5" fmla="*/ 184 h 184"/>
                  <a:gd name="T6" fmla="*/ 150 w 150"/>
                  <a:gd name="T7" fmla="*/ 60 h 184"/>
                  <a:gd name="T8" fmla="*/ 141 w 150"/>
                  <a:gd name="T9" fmla="*/ 0 h 184"/>
                </a:gdLst>
                <a:ahLst/>
                <a:cxnLst>
                  <a:cxn ang="0">
                    <a:pos x="T0" y="T1"/>
                  </a:cxn>
                  <a:cxn ang="0">
                    <a:pos x="T2" y="T3"/>
                  </a:cxn>
                  <a:cxn ang="0">
                    <a:pos x="T4" y="T5"/>
                  </a:cxn>
                  <a:cxn ang="0">
                    <a:pos x="T6" y="T7"/>
                  </a:cxn>
                  <a:cxn ang="0">
                    <a:pos x="T8" y="T9"/>
                  </a:cxn>
                </a:cxnLst>
                <a:rect l="0" t="0" r="r" b="b"/>
                <a:pathLst>
                  <a:path w="150" h="184">
                    <a:moveTo>
                      <a:pt x="141" y="0"/>
                    </a:moveTo>
                    <a:lnTo>
                      <a:pt x="1" y="131"/>
                    </a:lnTo>
                    <a:lnTo>
                      <a:pt x="0" y="184"/>
                    </a:lnTo>
                    <a:lnTo>
                      <a:pt x="150" y="60"/>
                    </a:lnTo>
                    <a:lnTo>
                      <a:pt x="141" y="0"/>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56" name="Freeform 65"/>
              <p:cNvSpPr>
                <a:spLocks/>
              </p:cNvSpPr>
              <p:nvPr/>
            </p:nvSpPr>
            <p:spPr bwMode="auto">
              <a:xfrm>
                <a:off x="4492" y="2741"/>
                <a:ext cx="57" cy="394"/>
              </a:xfrm>
              <a:custGeom>
                <a:avLst/>
                <a:gdLst>
                  <a:gd name="T0" fmla="*/ 228 w 228"/>
                  <a:gd name="T1" fmla="*/ 0 h 1575"/>
                  <a:gd name="T2" fmla="*/ 0 w 228"/>
                  <a:gd name="T3" fmla="*/ 93 h 1575"/>
                  <a:gd name="T4" fmla="*/ 0 w 228"/>
                  <a:gd name="T5" fmla="*/ 1575 h 1575"/>
                  <a:gd name="T6" fmla="*/ 42 w 228"/>
                  <a:gd name="T7" fmla="*/ 1575 h 1575"/>
                  <a:gd name="T8" fmla="*/ 42 w 228"/>
                  <a:gd name="T9" fmla="*/ 228 h 1575"/>
                  <a:gd name="T10" fmla="*/ 228 w 228"/>
                  <a:gd name="T11" fmla="*/ 150 h 1575"/>
                  <a:gd name="T12" fmla="*/ 228 w 228"/>
                  <a:gd name="T13" fmla="*/ 0 h 1575"/>
                </a:gdLst>
                <a:ahLst/>
                <a:cxnLst>
                  <a:cxn ang="0">
                    <a:pos x="T0" y="T1"/>
                  </a:cxn>
                  <a:cxn ang="0">
                    <a:pos x="T2" y="T3"/>
                  </a:cxn>
                  <a:cxn ang="0">
                    <a:pos x="T4" y="T5"/>
                  </a:cxn>
                  <a:cxn ang="0">
                    <a:pos x="T6" y="T7"/>
                  </a:cxn>
                  <a:cxn ang="0">
                    <a:pos x="T8" y="T9"/>
                  </a:cxn>
                  <a:cxn ang="0">
                    <a:pos x="T10" y="T11"/>
                  </a:cxn>
                  <a:cxn ang="0">
                    <a:pos x="T12" y="T13"/>
                  </a:cxn>
                </a:cxnLst>
                <a:rect l="0" t="0" r="r" b="b"/>
                <a:pathLst>
                  <a:path w="228" h="1575">
                    <a:moveTo>
                      <a:pt x="228" y="0"/>
                    </a:moveTo>
                    <a:lnTo>
                      <a:pt x="0" y="93"/>
                    </a:lnTo>
                    <a:lnTo>
                      <a:pt x="0" y="1575"/>
                    </a:lnTo>
                    <a:lnTo>
                      <a:pt x="42" y="1575"/>
                    </a:lnTo>
                    <a:lnTo>
                      <a:pt x="42" y="228"/>
                    </a:lnTo>
                    <a:lnTo>
                      <a:pt x="228" y="150"/>
                    </a:lnTo>
                    <a:lnTo>
                      <a:pt x="228" y="0"/>
                    </a:lnTo>
                    <a:close/>
                  </a:path>
                </a:pathLst>
              </a:custGeom>
              <a:solidFill>
                <a:srgbClr val="9F9F9F"/>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57" name="Freeform 66"/>
              <p:cNvSpPr>
                <a:spLocks/>
              </p:cNvSpPr>
              <p:nvPr/>
            </p:nvSpPr>
            <p:spPr bwMode="auto">
              <a:xfrm>
                <a:off x="4490" y="3135"/>
                <a:ext cx="327" cy="85"/>
              </a:xfrm>
              <a:custGeom>
                <a:avLst/>
                <a:gdLst>
                  <a:gd name="T0" fmla="*/ 0 w 1306"/>
                  <a:gd name="T1" fmla="*/ 344 h 344"/>
                  <a:gd name="T2" fmla="*/ 0 w 1306"/>
                  <a:gd name="T3" fmla="*/ 0 h 344"/>
                  <a:gd name="T4" fmla="*/ 284 w 1306"/>
                  <a:gd name="T5" fmla="*/ 0 h 344"/>
                  <a:gd name="T6" fmla="*/ 341 w 1306"/>
                  <a:gd name="T7" fmla="*/ 57 h 344"/>
                  <a:gd name="T8" fmla="*/ 511 w 1306"/>
                  <a:gd name="T9" fmla="*/ 57 h 344"/>
                  <a:gd name="T10" fmla="*/ 568 w 1306"/>
                  <a:gd name="T11" fmla="*/ 116 h 344"/>
                  <a:gd name="T12" fmla="*/ 1136 w 1306"/>
                  <a:gd name="T13" fmla="*/ 116 h 344"/>
                  <a:gd name="T14" fmla="*/ 1136 w 1306"/>
                  <a:gd name="T15" fmla="*/ 230 h 344"/>
                  <a:gd name="T16" fmla="*/ 1306 w 1306"/>
                  <a:gd name="T17" fmla="*/ 230 h 344"/>
                  <a:gd name="T18" fmla="*/ 1306 w 1306"/>
                  <a:gd name="T19" fmla="*/ 344 h 344"/>
                  <a:gd name="T20" fmla="*/ 0 w 1306"/>
                  <a:gd name="T21"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06" h="344">
                    <a:moveTo>
                      <a:pt x="0" y="344"/>
                    </a:moveTo>
                    <a:lnTo>
                      <a:pt x="0" y="0"/>
                    </a:lnTo>
                    <a:lnTo>
                      <a:pt x="284" y="0"/>
                    </a:lnTo>
                    <a:lnTo>
                      <a:pt x="341" y="57"/>
                    </a:lnTo>
                    <a:lnTo>
                      <a:pt x="511" y="57"/>
                    </a:lnTo>
                    <a:lnTo>
                      <a:pt x="568" y="116"/>
                    </a:lnTo>
                    <a:lnTo>
                      <a:pt x="1136" y="116"/>
                    </a:lnTo>
                    <a:lnTo>
                      <a:pt x="1136" y="230"/>
                    </a:lnTo>
                    <a:lnTo>
                      <a:pt x="1306" y="230"/>
                    </a:lnTo>
                    <a:lnTo>
                      <a:pt x="1306" y="344"/>
                    </a:lnTo>
                    <a:lnTo>
                      <a:pt x="0" y="344"/>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58" name="Rectangle 67"/>
              <p:cNvSpPr>
                <a:spLocks noChangeArrowheads="1"/>
              </p:cNvSpPr>
              <p:nvPr/>
            </p:nvSpPr>
            <p:spPr bwMode="auto">
              <a:xfrm>
                <a:off x="4491" y="3193"/>
                <a:ext cx="240" cy="26"/>
              </a:xfrm>
              <a:prstGeom prst="rect">
                <a:avLst/>
              </a:prstGeom>
              <a:solidFill>
                <a:srgbClr val="C0C0C0"/>
              </a:solidFill>
              <a:ln w="3175">
                <a:solidFill>
                  <a:srgbClr val="000000"/>
                </a:solidFill>
                <a:miter lim="800000"/>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59" name="Line 68"/>
              <p:cNvSpPr>
                <a:spLocks noChangeShapeType="1"/>
              </p:cNvSpPr>
              <p:nvPr/>
            </p:nvSpPr>
            <p:spPr bwMode="auto">
              <a:xfrm>
                <a:off x="4479" y="3015"/>
                <a:ext cx="1" cy="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60" name="Freeform 69"/>
              <p:cNvSpPr>
                <a:spLocks/>
              </p:cNvSpPr>
              <p:nvPr/>
            </p:nvSpPr>
            <p:spPr bwMode="auto">
              <a:xfrm>
                <a:off x="4471" y="3065"/>
                <a:ext cx="21" cy="25"/>
              </a:xfrm>
              <a:custGeom>
                <a:avLst/>
                <a:gdLst>
                  <a:gd name="T0" fmla="*/ 0 w 85"/>
                  <a:gd name="T1" fmla="*/ 99 h 99"/>
                  <a:gd name="T2" fmla="*/ 0 w 85"/>
                  <a:gd name="T3" fmla="*/ 0 h 99"/>
                  <a:gd name="T4" fmla="*/ 85 w 85"/>
                  <a:gd name="T5" fmla="*/ 0 h 99"/>
                  <a:gd name="T6" fmla="*/ 85 w 85"/>
                  <a:gd name="T7" fmla="*/ 35 h 99"/>
                  <a:gd name="T8" fmla="*/ 28 w 85"/>
                  <a:gd name="T9" fmla="*/ 35 h 99"/>
                  <a:gd name="T10" fmla="*/ 28 w 85"/>
                  <a:gd name="T11" fmla="*/ 99 h 99"/>
                  <a:gd name="T12" fmla="*/ 0 w 85"/>
                  <a:gd name="T13" fmla="*/ 99 h 99"/>
                </a:gdLst>
                <a:ahLst/>
                <a:cxnLst>
                  <a:cxn ang="0">
                    <a:pos x="T0" y="T1"/>
                  </a:cxn>
                  <a:cxn ang="0">
                    <a:pos x="T2" y="T3"/>
                  </a:cxn>
                  <a:cxn ang="0">
                    <a:pos x="T4" y="T5"/>
                  </a:cxn>
                  <a:cxn ang="0">
                    <a:pos x="T6" y="T7"/>
                  </a:cxn>
                  <a:cxn ang="0">
                    <a:pos x="T8" y="T9"/>
                  </a:cxn>
                  <a:cxn ang="0">
                    <a:pos x="T10" y="T11"/>
                  </a:cxn>
                  <a:cxn ang="0">
                    <a:pos x="T12" y="T13"/>
                  </a:cxn>
                </a:cxnLst>
                <a:rect l="0" t="0" r="r" b="b"/>
                <a:pathLst>
                  <a:path w="85" h="99">
                    <a:moveTo>
                      <a:pt x="0" y="99"/>
                    </a:moveTo>
                    <a:lnTo>
                      <a:pt x="0" y="0"/>
                    </a:lnTo>
                    <a:lnTo>
                      <a:pt x="85" y="0"/>
                    </a:lnTo>
                    <a:lnTo>
                      <a:pt x="85" y="35"/>
                    </a:lnTo>
                    <a:lnTo>
                      <a:pt x="28" y="35"/>
                    </a:lnTo>
                    <a:lnTo>
                      <a:pt x="28" y="99"/>
                    </a:lnTo>
                    <a:lnTo>
                      <a:pt x="0" y="99"/>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61" name="Freeform 70"/>
              <p:cNvSpPr>
                <a:spLocks/>
              </p:cNvSpPr>
              <p:nvPr/>
            </p:nvSpPr>
            <p:spPr bwMode="auto">
              <a:xfrm>
                <a:off x="4590" y="3047"/>
                <a:ext cx="72" cy="104"/>
              </a:xfrm>
              <a:custGeom>
                <a:avLst/>
                <a:gdLst>
                  <a:gd name="T0" fmla="*/ 0 w 290"/>
                  <a:gd name="T1" fmla="*/ 0 h 415"/>
                  <a:gd name="T2" fmla="*/ 290 w 290"/>
                  <a:gd name="T3" fmla="*/ 415 h 415"/>
                  <a:gd name="T4" fmla="*/ 248 w 290"/>
                  <a:gd name="T5" fmla="*/ 406 h 415"/>
                  <a:gd name="T6" fmla="*/ 0 w 290"/>
                  <a:gd name="T7" fmla="*/ 57 h 415"/>
                  <a:gd name="T8" fmla="*/ 0 w 290"/>
                  <a:gd name="T9" fmla="*/ 0 h 415"/>
                </a:gdLst>
                <a:ahLst/>
                <a:cxnLst>
                  <a:cxn ang="0">
                    <a:pos x="T0" y="T1"/>
                  </a:cxn>
                  <a:cxn ang="0">
                    <a:pos x="T2" y="T3"/>
                  </a:cxn>
                  <a:cxn ang="0">
                    <a:pos x="T4" y="T5"/>
                  </a:cxn>
                  <a:cxn ang="0">
                    <a:pos x="T6" y="T7"/>
                  </a:cxn>
                  <a:cxn ang="0">
                    <a:pos x="T8" y="T9"/>
                  </a:cxn>
                </a:cxnLst>
                <a:rect l="0" t="0" r="r" b="b"/>
                <a:pathLst>
                  <a:path w="290" h="415">
                    <a:moveTo>
                      <a:pt x="0" y="0"/>
                    </a:moveTo>
                    <a:lnTo>
                      <a:pt x="290" y="415"/>
                    </a:lnTo>
                    <a:lnTo>
                      <a:pt x="248" y="406"/>
                    </a:lnTo>
                    <a:lnTo>
                      <a:pt x="0" y="57"/>
                    </a:lnTo>
                    <a:lnTo>
                      <a:pt x="0" y="0"/>
                    </a:lnTo>
                    <a:close/>
                  </a:path>
                </a:pathLst>
              </a:custGeom>
              <a:solidFill>
                <a:srgbClr val="9F9F9F"/>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62" name="Freeform 71"/>
              <p:cNvSpPr>
                <a:spLocks/>
              </p:cNvSpPr>
              <p:nvPr/>
            </p:nvSpPr>
            <p:spPr bwMode="auto">
              <a:xfrm>
                <a:off x="4433" y="3106"/>
                <a:ext cx="57" cy="114"/>
              </a:xfrm>
              <a:custGeom>
                <a:avLst/>
                <a:gdLst>
                  <a:gd name="T0" fmla="*/ 170 w 227"/>
                  <a:gd name="T1" fmla="*/ 0 h 458"/>
                  <a:gd name="T2" fmla="*/ 0 w 227"/>
                  <a:gd name="T3" fmla="*/ 171 h 458"/>
                  <a:gd name="T4" fmla="*/ 0 w 227"/>
                  <a:gd name="T5" fmla="*/ 458 h 458"/>
                  <a:gd name="T6" fmla="*/ 227 w 227"/>
                  <a:gd name="T7" fmla="*/ 458 h 458"/>
                  <a:gd name="T8" fmla="*/ 227 w 227"/>
                  <a:gd name="T9" fmla="*/ 114 h 458"/>
                  <a:gd name="T10" fmla="*/ 170 w 227"/>
                  <a:gd name="T11" fmla="*/ 0 h 458"/>
                </a:gdLst>
                <a:ahLst/>
                <a:cxnLst>
                  <a:cxn ang="0">
                    <a:pos x="T0" y="T1"/>
                  </a:cxn>
                  <a:cxn ang="0">
                    <a:pos x="T2" y="T3"/>
                  </a:cxn>
                  <a:cxn ang="0">
                    <a:pos x="T4" y="T5"/>
                  </a:cxn>
                  <a:cxn ang="0">
                    <a:pos x="T6" y="T7"/>
                  </a:cxn>
                  <a:cxn ang="0">
                    <a:pos x="T8" y="T9"/>
                  </a:cxn>
                  <a:cxn ang="0">
                    <a:pos x="T10" y="T11"/>
                  </a:cxn>
                </a:cxnLst>
                <a:rect l="0" t="0" r="r" b="b"/>
                <a:pathLst>
                  <a:path w="227" h="458">
                    <a:moveTo>
                      <a:pt x="170" y="0"/>
                    </a:moveTo>
                    <a:lnTo>
                      <a:pt x="0" y="171"/>
                    </a:lnTo>
                    <a:lnTo>
                      <a:pt x="0" y="458"/>
                    </a:lnTo>
                    <a:lnTo>
                      <a:pt x="227" y="458"/>
                    </a:lnTo>
                    <a:lnTo>
                      <a:pt x="227" y="114"/>
                    </a:lnTo>
                    <a:lnTo>
                      <a:pt x="170" y="0"/>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63" name="Rectangle 72"/>
              <p:cNvSpPr>
                <a:spLocks noChangeArrowheads="1"/>
              </p:cNvSpPr>
              <p:nvPr/>
            </p:nvSpPr>
            <p:spPr bwMode="auto">
              <a:xfrm>
                <a:off x="4420" y="3276"/>
                <a:ext cx="395" cy="14"/>
              </a:xfrm>
              <a:prstGeom prst="rect">
                <a:avLst/>
              </a:prstGeom>
              <a:solidFill>
                <a:srgbClr val="9F9F9F"/>
              </a:solidFill>
              <a:ln w="3175">
                <a:solidFill>
                  <a:srgbClr val="000000"/>
                </a:solidFill>
                <a:miter lim="800000"/>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64" name="Rectangle 73"/>
              <p:cNvSpPr>
                <a:spLocks noChangeArrowheads="1"/>
              </p:cNvSpPr>
              <p:nvPr/>
            </p:nvSpPr>
            <p:spPr bwMode="auto">
              <a:xfrm>
                <a:off x="4420" y="3250"/>
                <a:ext cx="395" cy="24"/>
              </a:xfrm>
              <a:prstGeom prst="rect">
                <a:avLst/>
              </a:prstGeom>
              <a:solidFill>
                <a:srgbClr val="9F9F9F"/>
              </a:solidFill>
              <a:ln w="3175">
                <a:solidFill>
                  <a:srgbClr val="000000"/>
                </a:solidFill>
                <a:miter lim="800000"/>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65" name="Rectangle 74"/>
              <p:cNvSpPr>
                <a:spLocks noChangeArrowheads="1"/>
              </p:cNvSpPr>
              <p:nvPr/>
            </p:nvSpPr>
            <p:spPr bwMode="auto">
              <a:xfrm>
                <a:off x="4420" y="3221"/>
                <a:ext cx="395" cy="27"/>
              </a:xfrm>
              <a:prstGeom prst="rect">
                <a:avLst/>
              </a:prstGeom>
              <a:solidFill>
                <a:srgbClr val="9F9F9F"/>
              </a:solidFill>
              <a:ln w="3175">
                <a:solidFill>
                  <a:srgbClr val="000000"/>
                </a:solidFill>
                <a:miter lim="800000"/>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66" name="Rectangle 75"/>
              <p:cNvSpPr>
                <a:spLocks noChangeArrowheads="1"/>
              </p:cNvSpPr>
              <p:nvPr/>
            </p:nvSpPr>
            <p:spPr bwMode="auto">
              <a:xfrm>
                <a:off x="4763" y="3200"/>
                <a:ext cx="41" cy="12"/>
              </a:xfrm>
              <a:prstGeom prst="rect">
                <a:avLst/>
              </a:prstGeom>
              <a:solidFill>
                <a:srgbClr val="9F9F9F"/>
              </a:solidFill>
              <a:ln w="3175">
                <a:solidFill>
                  <a:srgbClr val="000000"/>
                </a:solidFill>
                <a:miter lim="800000"/>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67" name="Oval 76"/>
              <p:cNvSpPr>
                <a:spLocks noChangeArrowheads="1"/>
              </p:cNvSpPr>
              <p:nvPr/>
            </p:nvSpPr>
            <p:spPr bwMode="auto">
              <a:xfrm>
                <a:off x="4462" y="3092"/>
                <a:ext cx="28" cy="29"/>
              </a:xfrm>
              <a:prstGeom prst="ellipse">
                <a:avLst/>
              </a:prstGeom>
              <a:solidFill>
                <a:srgbClr val="9F9F9F"/>
              </a:solidFill>
              <a:ln w="3175">
                <a:solidFill>
                  <a:srgbClr val="000000"/>
                </a:solidFill>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68" name="Rectangle 77"/>
              <p:cNvSpPr>
                <a:spLocks noChangeArrowheads="1"/>
              </p:cNvSpPr>
              <p:nvPr/>
            </p:nvSpPr>
            <p:spPr bwMode="auto">
              <a:xfrm>
                <a:off x="4562" y="3036"/>
                <a:ext cx="27" cy="26"/>
              </a:xfrm>
              <a:prstGeom prst="rect">
                <a:avLst/>
              </a:prstGeom>
              <a:solidFill>
                <a:srgbClr val="808080"/>
              </a:solidFill>
              <a:ln w="3175">
                <a:solidFill>
                  <a:srgbClr val="000000"/>
                </a:solidFill>
                <a:miter lim="800000"/>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69" name="Freeform 78"/>
              <p:cNvSpPr>
                <a:spLocks/>
              </p:cNvSpPr>
              <p:nvPr/>
            </p:nvSpPr>
            <p:spPr bwMode="auto">
              <a:xfrm>
                <a:off x="4547" y="3021"/>
                <a:ext cx="114" cy="114"/>
              </a:xfrm>
              <a:custGeom>
                <a:avLst/>
                <a:gdLst>
                  <a:gd name="T0" fmla="*/ 57 w 454"/>
                  <a:gd name="T1" fmla="*/ 455 h 455"/>
                  <a:gd name="T2" fmla="*/ 57 w 454"/>
                  <a:gd name="T3" fmla="*/ 57 h 455"/>
                  <a:gd name="T4" fmla="*/ 454 w 454"/>
                  <a:gd name="T5" fmla="*/ 57 h 455"/>
                  <a:gd name="T6" fmla="*/ 454 w 454"/>
                  <a:gd name="T7" fmla="*/ 0 h 455"/>
                  <a:gd name="T8" fmla="*/ 0 w 454"/>
                  <a:gd name="T9" fmla="*/ 0 h 455"/>
                  <a:gd name="T10" fmla="*/ 0 w 454"/>
                  <a:gd name="T11" fmla="*/ 455 h 455"/>
                  <a:gd name="T12" fmla="*/ 57 w 454"/>
                  <a:gd name="T13" fmla="*/ 455 h 455"/>
                </a:gdLst>
                <a:ahLst/>
                <a:cxnLst>
                  <a:cxn ang="0">
                    <a:pos x="T0" y="T1"/>
                  </a:cxn>
                  <a:cxn ang="0">
                    <a:pos x="T2" y="T3"/>
                  </a:cxn>
                  <a:cxn ang="0">
                    <a:pos x="T4" y="T5"/>
                  </a:cxn>
                  <a:cxn ang="0">
                    <a:pos x="T6" y="T7"/>
                  </a:cxn>
                  <a:cxn ang="0">
                    <a:pos x="T8" y="T9"/>
                  </a:cxn>
                  <a:cxn ang="0">
                    <a:pos x="T10" y="T11"/>
                  </a:cxn>
                  <a:cxn ang="0">
                    <a:pos x="T12" y="T13"/>
                  </a:cxn>
                </a:cxnLst>
                <a:rect l="0" t="0" r="r" b="b"/>
                <a:pathLst>
                  <a:path w="454" h="455">
                    <a:moveTo>
                      <a:pt x="57" y="455"/>
                    </a:moveTo>
                    <a:lnTo>
                      <a:pt x="57" y="57"/>
                    </a:lnTo>
                    <a:lnTo>
                      <a:pt x="454" y="57"/>
                    </a:lnTo>
                    <a:lnTo>
                      <a:pt x="454" y="0"/>
                    </a:lnTo>
                    <a:lnTo>
                      <a:pt x="0" y="0"/>
                    </a:lnTo>
                    <a:lnTo>
                      <a:pt x="0" y="455"/>
                    </a:lnTo>
                    <a:lnTo>
                      <a:pt x="57" y="455"/>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grpSp>
            <p:nvGrpSpPr>
              <p:cNvPr id="370" name="Group 79"/>
              <p:cNvGrpSpPr>
                <a:grpSpLocks/>
              </p:cNvGrpSpPr>
              <p:nvPr/>
            </p:nvGrpSpPr>
            <p:grpSpPr bwMode="auto">
              <a:xfrm>
                <a:off x="4455" y="2913"/>
                <a:ext cx="126" cy="116"/>
                <a:chOff x="4455" y="2913"/>
                <a:chExt cx="126" cy="116"/>
              </a:xfrm>
            </p:grpSpPr>
            <p:sp>
              <p:nvSpPr>
                <p:cNvPr id="393" name="Oval 80"/>
                <p:cNvSpPr>
                  <a:spLocks noChangeArrowheads="1"/>
                </p:cNvSpPr>
                <p:nvPr/>
              </p:nvSpPr>
              <p:spPr bwMode="auto">
                <a:xfrm>
                  <a:off x="4465" y="2913"/>
                  <a:ext cx="116" cy="116"/>
                </a:xfrm>
                <a:prstGeom prst="ellipse">
                  <a:avLst/>
                </a:prstGeom>
                <a:solidFill>
                  <a:srgbClr val="808080"/>
                </a:solidFill>
                <a:ln w="3175">
                  <a:solidFill>
                    <a:srgbClr val="000000"/>
                  </a:solidFill>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94" name="Oval 81"/>
                <p:cNvSpPr>
                  <a:spLocks noChangeArrowheads="1"/>
                </p:cNvSpPr>
                <p:nvPr/>
              </p:nvSpPr>
              <p:spPr bwMode="auto">
                <a:xfrm>
                  <a:off x="4455" y="2913"/>
                  <a:ext cx="115" cy="116"/>
                </a:xfrm>
                <a:prstGeom prst="ellipse">
                  <a:avLst/>
                </a:prstGeom>
                <a:solidFill>
                  <a:srgbClr val="C0C0C0"/>
                </a:solidFill>
                <a:ln w="3175">
                  <a:solidFill>
                    <a:srgbClr val="000000"/>
                  </a:solidFill>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grpSp>
          <p:grpSp>
            <p:nvGrpSpPr>
              <p:cNvPr id="371" name="Group 82"/>
              <p:cNvGrpSpPr>
                <a:grpSpLocks/>
              </p:cNvGrpSpPr>
              <p:nvPr/>
            </p:nvGrpSpPr>
            <p:grpSpPr bwMode="auto">
              <a:xfrm>
                <a:off x="4504" y="3136"/>
                <a:ext cx="43" cy="112"/>
                <a:chOff x="4504" y="3136"/>
                <a:chExt cx="43" cy="112"/>
              </a:xfrm>
            </p:grpSpPr>
            <p:sp>
              <p:nvSpPr>
                <p:cNvPr id="384" name="Rectangle 83"/>
                <p:cNvSpPr>
                  <a:spLocks noChangeArrowheads="1"/>
                </p:cNvSpPr>
                <p:nvPr/>
              </p:nvSpPr>
              <p:spPr bwMode="auto">
                <a:xfrm>
                  <a:off x="4505" y="3136"/>
                  <a:ext cx="41" cy="112"/>
                </a:xfrm>
                <a:prstGeom prst="rect">
                  <a:avLst/>
                </a:prstGeom>
                <a:solidFill>
                  <a:srgbClr val="C0C0C0"/>
                </a:solidFill>
                <a:ln w="3175">
                  <a:solidFill>
                    <a:srgbClr val="000000"/>
                  </a:solidFill>
                  <a:miter lim="800000"/>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grpSp>
              <p:nvGrpSpPr>
                <p:cNvPr id="385" name="Group 84"/>
                <p:cNvGrpSpPr>
                  <a:grpSpLocks/>
                </p:cNvGrpSpPr>
                <p:nvPr/>
              </p:nvGrpSpPr>
              <p:grpSpPr bwMode="auto">
                <a:xfrm>
                  <a:off x="4504" y="3149"/>
                  <a:ext cx="43" cy="87"/>
                  <a:chOff x="4504" y="3149"/>
                  <a:chExt cx="43" cy="87"/>
                </a:xfrm>
              </p:grpSpPr>
              <p:sp>
                <p:nvSpPr>
                  <p:cNvPr id="386" name="Line 85"/>
                  <p:cNvSpPr>
                    <a:spLocks noChangeShapeType="1"/>
                  </p:cNvSpPr>
                  <p:nvPr/>
                </p:nvSpPr>
                <p:spPr bwMode="auto">
                  <a:xfrm>
                    <a:off x="4504" y="3163"/>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87" name="Line 86"/>
                  <p:cNvSpPr>
                    <a:spLocks noChangeShapeType="1"/>
                  </p:cNvSpPr>
                  <p:nvPr/>
                </p:nvSpPr>
                <p:spPr bwMode="auto">
                  <a:xfrm>
                    <a:off x="4504" y="3206"/>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88" name="Line 87"/>
                  <p:cNvSpPr>
                    <a:spLocks noChangeShapeType="1"/>
                  </p:cNvSpPr>
                  <p:nvPr/>
                </p:nvSpPr>
                <p:spPr bwMode="auto">
                  <a:xfrm>
                    <a:off x="4504" y="3192"/>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89" name="Line 88"/>
                  <p:cNvSpPr>
                    <a:spLocks noChangeShapeType="1"/>
                  </p:cNvSpPr>
                  <p:nvPr/>
                </p:nvSpPr>
                <p:spPr bwMode="auto">
                  <a:xfrm>
                    <a:off x="4504" y="3178"/>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90" name="Line 89"/>
                  <p:cNvSpPr>
                    <a:spLocks noChangeShapeType="1"/>
                  </p:cNvSpPr>
                  <p:nvPr/>
                </p:nvSpPr>
                <p:spPr bwMode="auto">
                  <a:xfrm>
                    <a:off x="4504" y="3149"/>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91" name="Line 90"/>
                  <p:cNvSpPr>
                    <a:spLocks noChangeShapeType="1"/>
                  </p:cNvSpPr>
                  <p:nvPr/>
                </p:nvSpPr>
                <p:spPr bwMode="auto">
                  <a:xfrm>
                    <a:off x="4504" y="3220"/>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92" name="Line 91"/>
                  <p:cNvSpPr>
                    <a:spLocks noChangeShapeType="1"/>
                  </p:cNvSpPr>
                  <p:nvPr/>
                </p:nvSpPr>
                <p:spPr bwMode="auto">
                  <a:xfrm>
                    <a:off x="4504" y="3235"/>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grpSp>
          </p:grpSp>
          <p:sp>
            <p:nvSpPr>
              <p:cNvPr id="372" name="Rectangle 92"/>
              <p:cNvSpPr>
                <a:spLocks noChangeArrowheads="1"/>
              </p:cNvSpPr>
              <p:nvPr/>
            </p:nvSpPr>
            <p:spPr bwMode="auto">
              <a:xfrm>
                <a:off x="4775" y="3164"/>
                <a:ext cx="12" cy="27"/>
              </a:xfrm>
              <a:prstGeom prst="rect">
                <a:avLst/>
              </a:prstGeom>
              <a:solidFill>
                <a:srgbClr val="C0C0C0"/>
              </a:solidFill>
              <a:ln w="3175">
                <a:solidFill>
                  <a:srgbClr val="000000"/>
                </a:solidFill>
                <a:miter lim="800000"/>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73" name="Freeform 93"/>
              <p:cNvSpPr>
                <a:spLocks/>
              </p:cNvSpPr>
              <p:nvPr/>
            </p:nvSpPr>
            <p:spPr bwMode="auto">
              <a:xfrm>
                <a:off x="4696" y="2871"/>
                <a:ext cx="32" cy="55"/>
              </a:xfrm>
              <a:custGeom>
                <a:avLst/>
                <a:gdLst>
                  <a:gd name="T0" fmla="*/ 107 w 129"/>
                  <a:gd name="T1" fmla="*/ 0 h 221"/>
                  <a:gd name="T2" fmla="*/ 0 w 129"/>
                  <a:gd name="T3" fmla="*/ 185 h 221"/>
                  <a:gd name="T4" fmla="*/ 21 w 129"/>
                  <a:gd name="T5" fmla="*/ 221 h 221"/>
                  <a:gd name="T6" fmla="*/ 129 w 129"/>
                  <a:gd name="T7" fmla="*/ 7 h 221"/>
                  <a:gd name="T8" fmla="*/ 107 w 129"/>
                  <a:gd name="T9" fmla="*/ 0 h 221"/>
                </a:gdLst>
                <a:ahLst/>
                <a:cxnLst>
                  <a:cxn ang="0">
                    <a:pos x="T0" y="T1"/>
                  </a:cxn>
                  <a:cxn ang="0">
                    <a:pos x="T2" y="T3"/>
                  </a:cxn>
                  <a:cxn ang="0">
                    <a:pos x="T4" y="T5"/>
                  </a:cxn>
                  <a:cxn ang="0">
                    <a:pos x="T6" y="T7"/>
                  </a:cxn>
                  <a:cxn ang="0">
                    <a:pos x="T8" y="T9"/>
                  </a:cxn>
                </a:cxnLst>
                <a:rect l="0" t="0" r="r" b="b"/>
                <a:pathLst>
                  <a:path w="129" h="221">
                    <a:moveTo>
                      <a:pt x="107" y="0"/>
                    </a:moveTo>
                    <a:lnTo>
                      <a:pt x="0" y="185"/>
                    </a:lnTo>
                    <a:lnTo>
                      <a:pt x="21" y="221"/>
                    </a:lnTo>
                    <a:lnTo>
                      <a:pt x="129" y="7"/>
                    </a:lnTo>
                    <a:lnTo>
                      <a:pt x="107" y="0"/>
                    </a:lnTo>
                    <a:close/>
                  </a:path>
                </a:pathLst>
              </a:custGeom>
              <a:solidFill>
                <a:srgbClr val="BFBFDF"/>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74" name="Freeform 94"/>
              <p:cNvSpPr>
                <a:spLocks/>
              </p:cNvSpPr>
              <p:nvPr/>
            </p:nvSpPr>
            <p:spPr bwMode="auto">
              <a:xfrm>
                <a:off x="4657" y="2848"/>
                <a:ext cx="62" cy="16"/>
              </a:xfrm>
              <a:custGeom>
                <a:avLst/>
                <a:gdLst>
                  <a:gd name="T0" fmla="*/ 241 w 249"/>
                  <a:gd name="T1" fmla="*/ 0 h 66"/>
                  <a:gd name="T2" fmla="*/ 0 w 249"/>
                  <a:gd name="T3" fmla="*/ 36 h 66"/>
                  <a:gd name="T4" fmla="*/ 35 w 249"/>
                  <a:gd name="T5" fmla="*/ 66 h 66"/>
                  <a:gd name="T6" fmla="*/ 249 w 249"/>
                  <a:gd name="T7" fmla="*/ 22 h 66"/>
                  <a:gd name="T8" fmla="*/ 241 w 249"/>
                  <a:gd name="T9" fmla="*/ 0 h 66"/>
                </a:gdLst>
                <a:ahLst/>
                <a:cxnLst>
                  <a:cxn ang="0">
                    <a:pos x="T0" y="T1"/>
                  </a:cxn>
                  <a:cxn ang="0">
                    <a:pos x="T2" y="T3"/>
                  </a:cxn>
                  <a:cxn ang="0">
                    <a:pos x="T4" y="T5"/>
                  </a:cxn>
                  <a:cxn ang="0">
                    <a:pos x="T6" y="T7"/>
                  </a:cxn>
                  <a:cxn ang="0">
                    <a:pos x="T8" y="T9"/>
                  </a:cxn>
                </a:cxnLst>
                <a:rect l="0" t="0" r="r" b="b"/>
                <a:pathLst>
                  <a:path w="249" h="66">
                    <a:moveTo>
                      <a:pt x="241" y="0"/>
                    </a:moveTo>
                    <a:lnTo>
                      <a:pt x="0" y="36"/>
                    </a:lnTo>
                    <a:lnTo>
                      <a:pt x="35" y="66"/>
                    </a:lnTo>
                    <a:lnTo>
                      <a:pt x="249" y="22"/>
                    </a:lnTo>
                    <a:lnTo>
                      <a:pt x="241" y="0"/>
                    </a:lnTo>
                    <a:close/>
                  </a:path>
                </a:pathLst>
              </a:custGeom>
              <a:solidFill>
                <a:srgbClr val="BFBFDF"/>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75" name="Freeform 95"/>
              <p:cNvSpPr>
                <a:spLocks/>
              </p:cNvSpPr>
              <p:nvPr/>
            </p:nvSpPr>
            <p:spPr bwMode="auto">
              <a:xfrm>
                <a:off x="4516" y="2720"/>
                <a:ext cx="233" cy="367"/>
              </a:xfrm>
              <a:custGeom>
                <a:avLst/>
                <a:gdLst>
                  <a:gd name="T0" fmla="*/ 30 w 931"/>
                  <a:gd name="T1" fmla="*/ 53 h 1469"/>
                  <a:gd name="T2" fmla="*/ 16 w 931"/>
                  <a:gd name="T3" fmla="*/ 96 h 1469"/>
                  <a:gd name="T4" fmla="*/ 4 w 931"/>
                  <a:gd name="T5" fmla="*/ 150 h 1469"/>
                  <a:gd name="T6" fmla="*/ 0 w 931"/>
                  <a:gd name="T7" fmla="*/ 207 h 1469"/>
                  <a:gd name="T8" fmla="*/ 0 w 931"/>
                  <a:gd name="T9" fmla="*/ 264 h 1469"/>
                  <a:gd name="T10" fmla="*/ 12 w 931"/>
                  <a:gd name="T11" fmla="*/ 338 h 1469"/>
                  <a:gd name="T12" fmla="*/ 23 w 931"/>
                  <a:gd name="T13" fmla="*/ 431 h 1469"/>
                  <a:gd name="T14" fmla="*/ 44 w 931"/>
                  <a:gd name="T15" fmla="*/ 534 h 1469"/>
                  <a:gd name="T16" fmla="*/ 79 w 931"/>
                  <a:gd name="T17" fmla="*/ 653 h 1469"/>
                  <a:gd name="T18" fmla="*/ 133 w 931"/>
                  <a:gd name="T19" fmla="*/ 767 h 1469"/>
                  <a:gd name="T20" fmla="*/ 218 w 931"/>
                  <a:gd name="T21" fmla="*/ 902 h 1469"/>
                  <a:gd name="T22" fmla="*/ 303 w 931"/>
                  <a:gd name="T23" fmla="*/ 1031 h 1469"/>
                  <a:gd name="T24" fmla="*/ 374 w 931"/>
                  <a:gd name="T25" fmla="*/ 1116 h 1469"/>
                  <a:gd name="T26" fmla="*/ 473 w 931"/>
                  <a:gd name="T27" fmla="*/ 1219 h 1469"/>
                  <a:gd name="T28" fmla="*/ 576 w 931"/>
                  <a:gd name="T29" fmla="*/ 1305 h 1469"/>
                  <a:gd name="T30" fmla="*/ 668 w 931"/>
                  <a:gd name="T31" fmla="*/ 1373 h 1469"/>
                  <a:gd name="T32" fmla="*/ 735 w 931"/>
                  <a:gd name="T33" fmla="*/ 1415 h 1469"/>
                  <a:gd name="T34" fmla="*/ 802 w 931"/>
                  <a:gd name="T35" fmla="*/ 1447 h 1469"/>
                  <a:gd name="T36" fmla="*/ 857 w 931"/>
                  <a:gd name="T37" fmla="*/ 1469 h 1469"/>
                  <a:gd name="T38" fmla="*/ 899 w 931"/>
                  <a:gd name="T39" fmla="*/ 1469 h 1469"/>
                  <a:gd name="T40" fmla="*/ 931 w 931"/>
                  <a:gd name="T41" fmla="*/ 1451 h 1469"/>
                  <a:gd name="T42" fmla="*/ 62 w 931"/>
                  <a:gd name="T43" fmla="*/ 0 h 1469"/>
                  <a:gd name="T44" fmla="*/ 30 w 931"/>
                  <a:gd name="T45" fmla="*/ 53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1" h="1469">
                    <a:moveTo>
                      <a:pt x="30" y="53"/>
                    </a:moveTo>
                    <a:lnTo>
                      <a:pt x="16" y="96"/>
                    </a:lnTo>
                    <a:lnTo>
                      <a:pt x="4" y="150"/>
                    </a:lnTo>
                    <a:lnTo>
                      <a:pt x="0" y="207"/>
                    </a:lnTo>
                    <a:lnTo>
                      <a:pt x="0" y="264"/>
                    </a:lnTo>
                    <a:lnTo>
                      <a:pt x="12" y="338"/>
                    </a:lnTo>
                    <a:lnTo>
                      <a:pt x="23" y="431"/>
                    </a:lnTo>
                    <a:lnTo>
                      <a:pt x="44" y="534"/>
                    </a:lnTo>
                    <a:lnTo>
                      <a:pt x="79" y="653"/>
                    </a:lnTo>
                    <a:lnTo>
                      <a:pt x="133" y="767"/>
                    </a:lnTo>
                    <a:lnTo>
                      <a:pt x="218" y="902"/>
                    </a:lnTo>
                    <a:lnTo>
                      <a:pt x="303" y="1031"/>
                    </a:lnTo>
                    <a:lnTo>
                      <a:pt x="374" y="1116"/>
                    </a:lnTo>
                    <a:lnTo>
                      <a:pt x="473" y="1219"/>
                    </a:lnTo>
                    <a:lnTo>
                      <a:pt x="576" y="1305"/>
                    </a:lnTo>
                    <a:lnTo>
                      <a:pt x="668" y="1373"/>
                    </a:lnTo>
                    <a:lnTo>
                      <a:pt x="735" y="1415"/>
                    </a:lnTo>
                    <a:lnTo>
                      <a:pt x="802" y="1447"/>
                    </a:lnTo>
                    <a:lnTo>
                      <a:pt x="857" y="1469"/>
                    </a:lnTo>
                    <a:lnTo>
                      <a:pt x="899" y="1469"/>
                    </a:lnTo>
                    <a:lnTo>
                      <a:pt x="931" y="1451"/>
                    </a:lnTo>
                    <a:lnTo>
                      <a:pt x="62" y="0"/>
                    </a:lnTo>
                    <a:lnTo>
                      <a:pt x="30" y="53"/>
                    </a:lnTo>
                    <a:close/>
                  </a:path>
                </a:pathLst>
              </a:custGeom>
              <a:solidFill>
                <a:srgbClr val="808080"/>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76" name="Freeform 96"/>
              <p:cNvSpPr>
                <a:spLocks/>
              </p:cNvSpPr>
              <p:nvPr/>
            </p:nvSpPr>
            <p:spPr bwMode="auto">
              <a:xfrm>
                <a:off x="4529" y="2719"/>
                <a:ext cx="220" cy="364"/>
              </a:xfrm>
              <a:custGeom>
                <a:avLst/>
                <a:gdLst>
                  <a:gd name="T0" fmla="*/ 7 w 876"/>
                  <a:gd name="T1" fmla="*/ 0 h 1455"/>
                  <a:gd name="T2" fmla="*/ 0 w 876"/>
                  <a:gd name="T3" fmla="*/ 29 h 1455"/>
                  <a:gd name="T4" fmla="*/ 0 w 876"/>
                  <a:gd name="T5" fmla="*/ 93 h 1455"/>
                  <a:gd name="T6" fmla="*/ 3 w 876"/>
                  <a:gd name="T7" fmla="*/ 168 h 1455"/>
                  <a:gd name="T8" fmla="*/ 10 w 876"/>
                  <a:gd name="T9" fmla="*/ 228 h 1455"/>
                  <a:gd name="T10" fmla="*/ 21 w 876"/>
                  <a:gd name="T11" fmla="*/ 307 h 1455"/>
                  <a:gd name="T12" fmla="*/ 35 w 876"/>
                  <a:gd name="T13" fmla="*/ 399 h 1455"/>
                  <a:gd name="T14" fmla="*/ 56 w 876"/>
                  <a:gd name="T15" fmla="*/ 496 h 1455"/>
                  <a:gd name="T16" fmla="*/ 99 w 876"/>
                  <a:gd name="T17" fmla="*/ 618 h 1455"/>
                  <a:gd name="T18" fmla="*/ 163 w 876"/>
                  <a:gd name="T19" fmla="*/ 757 h 1455"/>
                  <a:gd name="T20" fmla="*/ 234 w 876"/>
                  <a:gd name="T21" fmla="*/ 871 h 1455"/>
                  <a:gd name="T22" fmla="*/ 319 w 876"/>
                  <a:gd name="T23" fmla="*/ 992 h 1455"/>
                  <a:gd name="T24" fmla="*/ 397 w 876"/>
                  <a:gd name="T25" fmla="*/ 1084 h 1455"/>
                  <a:gd name="T26" fmla="*/ 457 w 876"/>
                  <a:gd name="T27" fmla="*/ 1147 h 1455"/>
                  <a:gd name="T28" fmla="*/ 513 w 876"/>
                  <a:gd name="T29" fmla="*/ 1206 h 1455"/>
                  <a:gd name="T30" fmla="*/ 574 w 876"/>
                  <a:gd name="T31" fmla="*/ 1263 h 1455"/>
                  <a:gd name="T32" fmla="*/ 641 w 876"/>
                  <a:gd name="T33" fmla="*/ 1318 h 1455"/>
                  <a:gd name="T34" fmla="*/ 687 w 876"/>
                  <a:gd name="T35" fmla="*/ 1355 h 1455"/>
                  <a:gd name="T36" fmla="*/ 737 w 876"/>
                  <a:gd name="T37" fmla="*/ 1387 h 1455"/>
                  <a:gd name="T38" fmla="*/ 791 w 876"/>
                  <a:gd name="T39" fmla="*/ 1418 h 1455"/>
                  <a:gd name="T40" fmla="*/ 837 w 876"/>
                  <a:gd name="T41" fmla="*/ 1448 h 1455"/>
                  <a:gd name="T42" fmla="*/ 865 w 876"/>
                  <a:gd name="T43" fmla="*/ 1455 h 1455"/>
                  <a:gd name="T44" fmla="*/ 876 w 876"/>
                  <a:gd name="T45" fmla="*/ 1434 h 1455"/>
                  <a:gd name="T46" fmla="*/ 874 w 876"/>
                  <a:gd name="T47" fmla="*/ 1404 h 1455"/>
                  <a:gd name="T48" fmla="*/ 867 w 876"/>
                  <a:gd name="T49" fmla="*/ 1369 h 1455"/>
                  <a:gd name="T50" fmla="*/ 855 w 876"/>
                  <a:gd name="T51" fmla="*/ 1309 h 1455"/>
                  <a:gd name="T52" fmla="*/ 841 w 876"/>
                  <a:gd name="T53" fmla="*/ 1229 h 1455"/>
                  <a:gd name="T54" fmla="*/ 823 w 876"/>
                  <a:gd name="T55" fmla="*/ 1156 h 1455"/>
                  <a:gd name="T56" fmla="*/ 802 w 876"/>
                  <a:gd name="T57" fmla="*/ 1069 h 1455"/>
                  <a:gd name="T58" fmla="*/ 773 w 876"/>
                  <a:gd name="T59" fmla="*/ 978 h 1455"/>
                  <a:gd name="T60" fmla="*/ 741 w 876"/>
                  <a:gd name="T61" fmla="*/ 905 h 1455"/>
                  <a:gd name="T62" fmla="*/ 715 w 876"/>
                  <a:gd name="T63" fmla="*/ 842 h 1455"/>
                  <a:gd name="T64" fmla="*/ 674 w 876"/>
                  <a:gd name="T65" fmla="*/ 759 h 1455"/>
                  <a:gd name="T66" fmla="*/ 634 w 876"/>
                  <a:gd name="T67" fmla="*/ 686 h 1455"/>
                  <a:gd name="T68" fmla="*/ 586 w 876"/>
                  <a:gd name="T69" fmla="*/ 606 h 1455"/>
                  <a:gd name="T70" fmla="*/ 510 w 876"/>
                  <a:gd name="T71" fmla="*/ 506 h 1455"/>
                  <a:gd name="T72" fmla="*/ 457 w 876"/>
                  <a:gd name="T73" fmla="*/ 435 h 1455"/>
                  <a:gd name="T74" fmla="*/ 380 w 876"/>
                  <a:gd name="T75" fmla="*/ 338 h 1455"/>
                  <a:gd name="T76" fmla="*/ 308 w 876"/>
                  <a:gd name="T77" fmla="*/ 268 h 1455"/>
                  <a:gd name="T78" fmla="*/ 237 w 876"/>
                  <a:gd name="T79" fmla="*/ 195 h 1455"/>
                  <a:gd name="T80" fmla="*/ 184 w 876"/>
                  <a:gd name="T81" fmla="*/ 143 h 1455"/>
                  <a:gd name="T82" fmla="*/ 127 w 876"/>
                  <a:gd name="T83" fmla="*/ 88 h 1455"/>
                  <a:gd name="T84" fmla="*/ 85 w 876"/>
                  <a:gd name="T85" fmla="*/ 50 h 1455"/>
                  <a:gd name="T86" fmla="*/ 42 w 876"/>
                  <a:gd name="T87" fmla="*/ 15 h 1455"/>
                  <a:gd name="T88" fmla="*/ 7 w 876"/>
                  <a:gd name="T89" fmla="*/ 0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76" h="1455">
                    <a:moveTo>
                      <a:pt x="7" y="0"/>
                    </a:moveTo>
                    <a:lnTo>
                      <a:pt x="0" y="29"/>
                    </a:lnTo>
                    <a:lnTo>
                      <a:pt x="0" y="93"/>
                    </a:lnTo>
                    <a:lnTo>
                      <a:pt x="3" y="168"/>
                    </a:lnTo>
                    <a:lnTo>
                      <a:pt x="10" y="228"/>
                    </a:lnTo>
                    <a:lnTo>
                      <a:pt x="21" y="307"/>
                    </a:lnTo>
                    <a:lnTo>
                      <a:pt x="35" y="399"/>
                    </a:lnTo>
                    <a:lnTo>
                      <a:pt x="56" y="496"/>
                    </a:lnTo>
                    <a:lnTo>
                      <a:pt x="99" y="618"/>
                    </a:lnTo>
                    <a:lnTo>
                      <a:pt x="163" y="757"/>
                    </a:lnTo>
                    <a:lnTo>
                      <a:pt x="234" y="871"/>
                    </a:lnTo>
                    <a:lnTo>
                      <a:pt x="319" y="992"/>
                    </a:lnTo>
                    <a:lnTo>
                      <a:pt x="397" y="1084"/>
                    </a:lnTo>
                    <a:lnTo>
                      <a:pt x="457" y="1147"/>
                    </a:lnTo>
                    <a:lnTo>
                      <a:pt x="513" y="1206"/>
                    </a:lnTo>
                    <a:lnTo>
                      <a:pt x="574" y="1263"/>
                    </a:lnTo>
                    <a:lnTo>
                      <a:pt x="641" y="1318"/>
                    </a:lnTo>
                    <a:lnTo>
                      <a:pt x="687" y="1355"/>
                    </a:lnTo>
                    <a:lnTo>
                      <a:pt x="737" y="1387"/>
                    </a:lnTo>
                    <a:lnTo>
                      <a:pt x="791" y="1418"/>
                    </a:lnTo>
                    <a:lnTo>
                      <a:pt x="837" y="1448"/>
                    </a:lnTo>
                    <a:lnTo>
                      <a:pt x="865" y="1455"/>
                    </a:lnTo>
                    <a:lnTo>
                      <a:pt x="876" y="1434"/>
                    </a:lnTo>
                    <a:lnTo>
                      <a:pt x="874" y="1404"/>
                    </a:lnTo>
                    <a:lnTo>
                      <a:pt x="867" y="1369"/>
                    </a:lnTo>
                    <a:lnTo>
                      <a:pt x="855" y="1309"/>
                    </a:lnTo>
                    <a:lnTo>
                      <a:pt x="841" y="1229"/>
                    </a:lnTo>
                    <a:lnTo>
                      <a:pt x="823" y="1156"/>
                    </a:lnTo>
                    <a:lnTo>
                      <a:pt x="802" y="1069"/>
                    </a:lnTo>
                    <a:lnTo>
                      <a:pt x="773" y="978"/>
                    </a:lnTo>
                    <a:lnTo>
                      <a:pt x="741" y="905"/>
                    </a:lnTo>
                    <a:lnTo>
                      <a:pt x="715" y="842"/>
                    </a:lnTo>
                    <a:lnTo>
                      <a:pt x="674" y="759"/>
                    </a:lnTo>
                    <a:lnTo>
                      <a:pt x="634" y="686"/>
                    </a:lnTo>
                    <a:lnTo>
                      <a:pt x="586" y="606"/>
                    </a:lnTo>
                    <a:lnTo>
                      <a:pt x="510" y="506"/>
                    </a:lnTo>
                    <a:lnTo>
                      <a:pt x="457" y="435"/>
                    </a:lnTo>
                    <a:lnTo>
                      <a:pt x="380" y="338"/>
                    </a:lnTo>
                    <a:lnTo>
                      <a:pt x="308" y="268"/>
                    </a:lnTo>
                    <a:lnTo>
                      <a:pt x="237" y="195"/>
                    </a:lnTo>
                    <a:lnTo>
                      <a:pt x="184" y="143"/>
                    </a:lnTo>
                    <a:lnTo>
                      <a:pt x="127" y="88"/>
                    </a:lnTo>
                    <a:lnTo>
                      <a:pt x="85" y="50"/>
                    </a:lnTo>
                    <a:lnTo>
                      <a:pt x="42" y="15"/>
                    </a:lnTo>
                    <a:lnTo>
                      <a:pt x="7" y="0"/>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77" name="Freeform 97"/>
              <p:cNvSpPr>
                <a:spLocks/>
              </p:cNvSpPr>
              <p:nvPr/>
            </p:nvSpPr>
            <p:spPr bwMode="auto">
              <a:xfrm>
                <a:off x="4537" y="2812"/>
                <a:ext cx="216" cy="16"/>
              </a:xfrm>
              <a:custGeom>
                <a:avLst/>
                <a:gdLst>
                  <a:gd name="T0" fmla="*/ 0 w 862"/>
                  <a:gd name="T1" fmla="*/ 0 h 64"/>
                  <a:gd name="T2" fmla="*/ 862 w 862"/>
                  <a:gd name="T3" fmla="*/ 36 h 64"/>
                  <a:gd name="T4" fmla="*/ 855 w 862"/>
                  <a:gd name="T5" fmla="*/ 64 h 64"/>
                  <a:gd name="T6" fmla="*/ 3 w 862"/>
                  <a:gd name="T7" fmla="*/ 28 h 64"/>
                  <a:gd name="T8" fmla="*/ 0 w 862"/>
                  <a:gd name="T9" fmla="*/ 0 h 64"/>
                </a:gdLst>
                <a:ahLst/>
                <a:cxnLst>
                  <a:cxn ang="0">
                    <a:pos x="T0" y="T1"/>
                  </a:cxn>
                  <a:cxn ang="0">
                    <a:pos x="T2" y="T3"/>
                  </a:cxn>
                  <a:cxn ang="0">
                    <a:pos x="T4" y="T5"/>
                  </a:cxn>
                  <a:cxn ang="0">
                    <a:pos x="T6" y="T7"/>
                  </a:cxn>
                  <a:cxn ang="0">
                    <a:pos x="T8" y="T9"/>
                  </a:cxn>
                </a:cxnLst>
                <a:rect l="0" t="0" r="r" b="b"/>
                <a:pathLst>
                  <a:path w="862" h="64">
                    <a:moveTo>
                      <a:pt x="0" y="0"/>
                    </a:moveTo>
                    <a:lnTo>
                      <a:pt x="862" y="36"/>
                    </a:lnTo>
                    <a:lnTo>
                      <a:pt x="855" y="64"/>
                    </a:lnTo>
                    <a:lnTo>
                      <a:pt x="3" y="28"/>
                    </a:lnTo>
                    <a:lnTo>
                      <a:pt x="0" y="0"/>
                    </a:lnTo>
                    <a:close/>
                  </a:path>
                </a:pathLst>
              </a:custGeom>
              <a:solidFill>
                <a:srgbClr val="DFDFFF"/>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78" name="Freeform 98"/>
              <p:cNvSpPr>
                <a:spLocks/>
              </p:cNvSpPr>
              <p:nvPr/>
            </p:nvSpPr>
            <p:spPr bwMode="auto">
              <a:xfrm>
                <a:off x="4685" y="2860"/>
                <a:ext cx="77" cy="190"/>
              </a:xfrm>
              <a:custGeom>
                <a:avLst/>
                <a:gdLst>
                  <a:gd name="T0" fmla="*/ 271 w 306"/>
                  <a:gd name="T1" fmla="*/ 16 h 760"/>
                  <a:gd name="T2" fmla="*/ 0 w 306"/>
                  <a:gd name="T3" fmla="*/ 742 h 760"/>
                  <a:gd name="T4" fmla="*/ 25 w 306"/>
                  <a:gd name="T5" fmla="*/ 760 h 760"/>
                  <a:gd name="T6" fmla="*/ 306 w 306"/>
                  <a:gd name="T7" fmla="*/ 0 h 760"/>
                  <a:gd name="T8" fmla="*/ 271 w 306"/>
                  <a:gd name="T9" fmla="*/ 16 h 760"/>
                </a:gdLst>
                <a:ahLst/>
                <a:cxnLst>
                  <a:cxn ang="0">
                    <a:pos x="T0" y="T1"/>
                  </a:cxn>
                  <a:cxn ang="0">
                    <a:pos x="T2" y="T3"/>
                  </a:cxn>
                  <a:cxn ang="0">
                    <a:pos x="T4" y="T5"/>
                  </a:cxn>
                  <a:cxn ang="0">
                    <a:pos x="T6" y="T7"/>
                  </a:cxn>
                  <a:cxn ang="0">
                    <a:pos x="T8" y="T9"/>
                  </a:cxn>
                </a:cxnLst>
                <a:rect l="0" t="0" r="r" b="b"/>
                <a:pathLst>
                  <a:path w="306" h="760">
                    <a:moveTo>
                      <a:pt x="271" y="16"/>
                    </a:moveTo>
                    <a:lnTo>
                      <a:pt x="0" y="742"/>
                    </a:lnTo>
                    <a:lnTo>
                      <a:pt x="25" y="760"/>
                    </a:lnTo>
                    <a:lnTo>
                      <a:pt x="306" y="0"/>
                    </a:lnTo>
                    <a:lnTo>
                      <a:pt x="271" y="16"/>
                    </a:lnTo>
                    <a:close/>
                  </a:path>
                </a:pathLst>
              </a:custGeom>
              <a:solidFill>
                <a:srgbClr val="DFDFFF"/>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79" name="Freeform 99"/>
              <p:cNvSpPr>
                <a:spLocks/>
              </p:cNvSpPr>
              <p:nvPr/>
            </p:nvSpPr>
            <p:spPr bwMode="auto">
              <a:xfrm>
                <a:off x="4712" y="2823"/>
                <a:ext cx="63" cy="52"/>
              </a:xfrm>
              <a:custGeom>
                <a:avLst/>
                <a:gdLst>
                  <a:gd name="T0" fmla="*/ 189 w 252"/>
                  <a:gd name="T1" fmla="*/ 0 h 208"/>
                  <a:gd name="T2" fmla="*/ 10 w 252"/>
                  <a:gd name="T3" fmla="*/ 64 h 208"/>
                  <a:gd name="T4" fmla="*/ 3 w 252"/>
                  <a:gd name="T5" fmla="*/ 75 h 208"/>
                  <a:gd name="T6" fmla="*/ 0 w 252"/>
                  <a:gd name="T7" fmla="*/ 96 h 208"/>
                  <a:gd name="T8" fmla="*/ 2 w 252"/>
                  <a:gd name="T9" fmla="*/ 126 h 208"/>
                  <a:gd name="T10" fmla="*/ 4 w 252"/>
                  <a:gd name="T11" fmla="*/ 144 h 208"/>
                  <a:gd name="T12" fmla="*/ 15 w 252"/>
                  <a:gd name="T13" fmla="*/ 170 h 208"/>
                  <a:gd name="T14" fmla="*/ 33 w 252"/>
                  <a:gd name="T15" fmla="*/ 190 h 208"/>
                  <a:gd name="T16" fmla="*/ 58 w 252"/>
                  <a:gd name="T17" fmla="*/ 204 h 208"/>
                  <a:gd name="T18" fmla="*/ 72 w 252"/>
                  <a:gd name="T19" fmla="*/ 208 h 208"/>
                  <a:gd name="T20" fmla="*/ 86 w 252"/>
                  <a:gd name="T21" fmla="*/ 208 h 208"/>
                  <a:gd name="T22" fmla="*/ 252 w 252"/>
                  <a:gd name="T23" fmla="*/ 128 h 208"/>
                  <a:gd name="T24" fmla="*/ 221 w 252"/>
                  <a:gd name="T25" fmla="*/ 103 h 208"/>
                  <a:gd name="T26" fmla="*/ 203 w 252"/>
                  <a:gd name="T27" fmla="*/ 78 h 208"/>
                  <a:gd name="T28" fmla="*/ 189 w 252"/>
                  <a:gd name="T2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208">
                    <a:moveTo>
                      <a:pt x="189" y="0"/>
                    </a:moveTo>
                    <a:lnTo>
                      <a:pt x="10" y="64"/>
                    </a:lnTo>
                    <a:lnTo>
                      <a:pt x="3" y="75"/>
                    </a:lnTo>
                    <a:lnTo>
                      <a:pt x="0" y="96"/>
                    </a:lnTo>
                    <a:lnTo>
                      <a:pt x="2" y="126"/>
                    </a:lnTo>
                    <a:lnTo>
                      <a:pt x="4" y="144"/>
                    </a:lnTo>
                    <a:lnTo>
                      <a:pt x="15" y="170"/>
                    </a:lnTo>
                    <a:lnTo>
                      <a:pt x="33" y="190"/>
                    </a:lnTo>
                    <a:lnTo>
                      <a:pt x="58" y="204"/>
                    </a:lnTo>
                    <a:lnTo>
                      <a:pt x="72" y="208"/>
                    </a:lnTo>
                    <a:lnTo>
                      <a:pt x="86" y="208"/>
                    </a:lnTo>
                    <a:lnTo>
                      <a:pt x="252" y="128"/>
                    </a:lnTo>
                    <a:lnTo>
                      <a:pt x="221" y="103"/>
                    </a:lnTo>
                    <a:lnTo>
                      <a:pt x="203" y="78"/>
                    </a:lnTo>
                    <a:lnTo>
                      <a:pt x="189" y="0"/>
                    </a:lnTo>
                    <a:close/>
                  </a:path>
                </a:pathLst>
              </a:custGeom>
              <a:solidFill>
                <a:srgbClr val="BFBFDF"/>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80" name="Freeform 100"/>
              <p:cNvSpPr>
                <a:spLocks/>
              </p:cNvSpPr>
              <p:nvPr/>
            </p:nvSpPr>
            <p:spPr bwMode="auto">
              <a:xfrm>
                <a:off x="4749" y="2816"/>
                <a:ext cx="35" cy="49"/>
              </a:xfrm>
              <a:custGeom>
                <a:avLst/>
                <a:gdLst>
                  <a:gd name="T0" fmla="*/ 83 w 141"/>
                  <a:gd name="T1" fmla="*/ 28 h 194"/>
                  <a:gd name="T2" fmla="*/ 76 w 141"/>
                  <a:gd name="T3" fmla="*/ 16 h 194"/>
                  <a:gd name="T4" fmla="*/ 62 w 141"/>
                  <a:gd name="T5" fmla="*/ 6 h 194"/>
                  <a:gd name="T6" fmla="*/ 37 w 141"/>
                  <a:gd name="T7" fmla="*/ 0 h 194"/>
                  <a:gd name="T8" fmla="*/ 23 w 141"/>
                  <a:gd name="T9" fmla="*/ 2 h 194"/>
                  <a:gd name="T10" fmla="*/ 13 w 141"/>
                  <a:gd name="T11" fmla="*/ 13 h 194"/>
                  <a:gd name="T12" fmla="*/ 5 w 141"/>
                  <a:gd name="T13" fmla="*/ 28 h 194"/>
                  <a:gd name="T14" fmla="*/ 0 w 141"/>
                  <a:gd name="T15" fmla="*/ 52 h 194"/>
                  <a:gd name="T16" fmla="*/ 1 w 141"/>
                  <a:gd name="T17" fmla="*/ 65 h 194"/>
                  <a:gd name="T18" fmla="*/ 4 w 141"/>
                  <a:gd name="T19" fmla="*/ 83 h 194"/>
                  <a:gd name="T20" fmla="*/ 10 w 141"/>
                  <a:gd name="T21" fmla="*/ 109 h 194"/>
                  <a:gd name="T22" fmla="*/ 20 w 141"/>
                  <a:gd name="T23" fmla="*/ 130 h 194"/>
                  <a:gd name="T24" fmla="*/ 32 w 141"/>
                  <a:gd name="T25" fmla="*/ 149 h 194"/>
                  <a:gd name="T26" fmla="*/ 45 w 141"/>
                  <a:gd name="T27" fmla="*/ 166 h 194"/>
                  <a:gd name="T28" fmla="*/ 59 w 141"/>
                  <a:gd name="T29" fmla="*/ 180 h 194"/>
                  <a:gd name="T30" fmla="*/ 77 w 141"/>
                  <a:gd name="T31" fmla="*/ 188 h 194"/>
                  <a:gd name="T32" fmla="*/ 98 w 141"/>
                  <a:gd name="T33" fmla="*/ 194 h 194"/>
                  <a:gd name="T34" fmla="*/ 116 w 141"/>
                  <a:gd name="T35" fmla="*/ 194 h 194"/>
                  <a:gd name="T36" fmla="*/ 132 w 141"/>
                  <a:gd name="T37" fmla="*/ 185 h 194"/>
                  <a:gd name="T38" fmla="*/ 140 w 141"/>
                  <a:gd name="T39" fmla="*/ 170 h 194"/>
                  <a:gd name="T40" fmla="*/ 141 w 141"/>
                  <a:gd name="T41" fmla="*/ 148 h 194"/>
                  <a:gd name="T42" fmla="*/ 136 w 141"/>
                  <a:gd name="T43" fmla="*/ 124 h 194"/>
                  <a:gd name="T44" fmla="*/ 125 w 141"/>
                  <a:gd name="T45" fmla="*/ 92 h 194"/>
                  <a:gd name="T46" fmla="*/ 101 w 141"/>
                  <a:gd name="T47" fmla="*/ 52 h 194"/>
                  <a:gd name="T48" fmla="*/ 83 w 141"/>
                  <a:gd name="T49" fmla="*/ 2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1" h="194">
                    <a:moveTo>
                      <a:pt x="83" y="28"/>
                    </a:moveTo>
                    <a:lnTo>
                      <a:pt x="76" y="16"/>
                    </a:lnTo>
                    <a:lnTo>
                      <a:pt x="62" y="6"/>
                    </a:lnTo>
                    <a:lnTo>
                      <a:pt x="37" y="0"/>
                    </a:lnTo>
                    <a:lnTo>
                      <a:pt x="23" y="2"/>
                    </a:lnTo>
                    <a:lnTo>
                      <a:pt x="13" y="13"/>
                    </a:lnTo>
                    <a:lnTo>
                      <a:pt x="5" y="28"/>
                    </a:lnTo>
                    <a:lnTo>
                      <a:pt x="0" y="52"/>
                    </a:lnTo>
                    <a:lnTo>
                      <a:pt x="1" y="65"/>
                    </a:lnTo>
                    <a:lnTo>
                      <a:pt x="4" y="83"/>
                    </a:lnTo>
                    <a:lnTo>
                      <a:pt x="10" y="109"/>
                    </a:lnTo>
                    <a:lnTo>
                      <a:pt x="20" y="130"/>
                    </a:lnTo>
                    <a:lnTo>
                      <a:pt x="32" y="149"/>
                    </a:lnTo>
                    <a:lnTo>
                      <a:pt x="45" y="166"/>
                    </a:lnTo>
                    <a:lnTo>
                      <a:pt x="59" y="180"/>
                    </a:lnTo>
                    <a:lnTo>
                      <a:pt x="77" y="188"/>
                    </a:lnTo>
                    <a:lnTo>
                      <a:pt x="98" y="194"/>
                    </a:lnTo>
                    <a:lnTo>
                      <a:pt x="116" y="194"/>
                    </a:lnTo>
                    <a:lnTo>
                      <a:pt x="132" y="185"/>
                    </a:lnTo>
                    <a:lnTo>
                      <a:pt x="140" y="170"/>
                    </a:lnTo>
                    <a:lnTo>
                      <a:pt x="141" y="148"/>
                    </a:lnTo>
                    <a:lnTo>
                      <a:pt x="136" y="124"/>
                    </a:lnTo>
                    <a:lnTo>
                      <a:pt x="125" y="92"/>
                    </a:lnTo>
                    <a:lnTo>
                      <a:pt x="101" y="52"/>
                    </a:lnTo>
                    <a:lnTo>
                      <a:pt x="83" y="28"/>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81" name="Freeform 101"/>
              <p:cNvSpPr>
                <a:spLocks/>
              </p:cNvSpPr>
              <p:nvPr/>
            </p:nvSpPr>
            <p:spPr bwMode="auto">
              <a:xfrm>
                <a:off x="4758" y="2819"/>
                <a:ext cx="43" cy="35"/>
              </a:xfrm>
              <a:custGeom>
                <a:avLst/>
                <a:gdLst>
                  <a:gd name="T0" fmla="*/ 13 w 173"/>
                  <a:gd name="T1" fmla="*/ 31 h 139"/>
                  <a:gd name="T2" fmla="*/ 122 w 173"/>
                  <a:gd name="T3" fmla="*/ 4 h 139"/>
                  <a:gd name="T4" fmla="*/ 148 w 173"/>
                  <a:gd name="T5" fmla="*/ 0 h 139"/>
                  <a:gd name="T6" fmla="*/ 165 w 173"/>
                  <a:gd name="T7" fmla="*/ 4 h 139"/>
                  <a:gd name="T8" fmla="*/ 171 w 173"/>
                  <a:gd name="T9" fmla="*/ 11 h 139"/>
                  <a:gd name="T10" fmla="*/ 173 w 173"/>
                  <a:gd name="T11" fmla="*/ 25 h 139"/>
                  <a:gd name="T12" fmla="*/ 165 w 173"/>
                  <a:gd name="T13" fmla="*/ 47 h 139"/>
                  <a:gd name="T14" fmla="*/ 65 w 173"/>
                  <a:gd name="T15" fmla="*/ 139 h 139"/>
                  <a:gd name="T16" fmla="*/ 51 w 173"/>
                  <a:gd name="T17" fmla="*/ 138 h 139"/>
                  <a:gd name="T18" fmla="*/ 34 w 173"/>
                  <a:gd name="T19" fmla="*/ 132 h 139"/>
                  <a:gd name="T20" fmla="*/ 23 w 173"/>
                  <a:gd name="T21" fmla="*/ 120 h 139"/>
                  <a:gd name="T22" fmla="*/ 8 w 173"/>
                  <a:gd name="T23" fmla="*/ 103 h 139"/>
                  <a:gd name="T24" fmla="*/ 1 w 173"/>
                  <a:gd name="T25" fmla="*/ 85 h 139"/>
                  <a:gd name="T26" fmla="*/ 0 w 173"/>
                  <a:gd name="T27" fmla="*/ 65 h 139"/>
                  <a:gd name="T28" fmla="*/ 5 w 173"/>
                  <a:gd name="T29" fmla="*/ 46 h 139"/>
                  <a:gd name="T30" fmla="*/ 13 w 173"/>
                  <a:gd name="T31" fmla="*/ 3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3" h="139">
                    <a:moveTo>
                      <a:pt x="13" y="31"/>
                    </a:moveTo>
                    <a:lnTo>
                      <a:pt x="122" y="4"/>
                    </a:lnTo>
                    <a:lnTo>
                      <a:pt x="148" y="0"/>
                    </a:lnTo>
                    <a:lnTo>
                      <a:pt x="165" y="4"/>
                    </a:lnTo>
                    <a:lnTo>
                      <a:pt x="171" y="11"/>
                    </a:lnTo>
                    <a:lnTo>
                      <a:pt x="173" y="25"/>
                    </a:lnTo>
                    <a:lnTo>
                      <a:pt x="165" y="47"/>
                    </a:lnTo>
                    <a:lnTo>
                      <a:pt x="65" y="139"/>
                    </a:lnTo>
                    <a:lnTo>
                      <a:pt x="51" y="138"/>
                    </a:lnTo>
                    <a:lnTo>
                      <a:pt x="34" y="132"/>
                    </a:lnTo>
                    <a:lnTo>
                      <a:pt x="23" y="120"/>
                    </a:lnTo>
                    <a:lnTo>
                      <a:pt x="8" y="103"/>
                    </a:lnTo>
                    <a:lnTo>
                      <a:pt x="1" y="85"/>
                    </a:lnTo>
                    <a:lnTo>
                      <a:pt x="0" y="65"/>
                    </a:lnTo>
                    <a:lnTo>
                      <a:pt x="5" y="46"/>
                    </a:lnTo>
                    <a:lnTo>
                      <a:pt x="13" y="31"/>
                    </a:lnTo>
                    <a:close/>
                  </a:path>
                </a:pathLst>
              </a:custGeom>
              <a:solidFill>
                <a:srgbClr val="9F9FBF"/>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82" name="Freeform 102"/>
              <p:cNvSpPr>
                <a:spLocks/>
              </p:cNvSpPr>
              <p:nvPr/>
            </p:nvSpPr>
            <p:spPr bwMode="auto">
              <a:xfrm>
                <a:off x="4725" y="2836"/>
                <a:ext cx="19" cy="35"/>
              </a:xfrm>
              <a:custGeom>
                <a:avLst/>
                <a:gdLst>
                  <a:gd name="T0" fmla="*/ 5 w 74"/>
                  <a:gd name="T1" fmla="*/ 0 h 140"/>
                  <a:gd name="T2" fmla="*/ 0 w 74"/>
                  <a:gd name="T3" fmla="*/ 23 h 140"/>
                  <a:gd name="T4" fmla="*/ 0 w 74"/>
                  <a:gd name="T5" fmla="*/ 43 h 140"/>
                  <a:gd name="T6" fmla="*/ 6 w 74"/>
                  <a:gd name="T7" fmla="*/ 68 h 140"/>
                  <a:gd name="T8" fmla="*/ 12 w 74"/>
                  <a:gd name="T9" fmla="*/ 89 h 140"/>
                  <a:gd name="T10" fmla="*/ 27 w 74"/>
                  <a:gd name="T11" fmla="*/ 109 h 140"/>
                  <a:gd name="T12" fmla="*/ 41 w 74"/>
                  <a:gd name="T13" fmla="*/ 122 h 140"/>
                  <a:gd name="T14" fmla="*/ 52 w 74"/>
                  <a:gd name="T15" fmla="*/ 129 h 140"/>
                  <a:gd name="T16" fmla="*/ 62 w 74"/>
                  <a:gd name="T17" fmla="*/ 134 h 140"/>
                  <a:gd name="T18" fmla="*/ 74 w 74"/>
                  <a:gd name="T19"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40">
                    <a:moveTo>
                      <a:pt x="5" y="0"/>
                    </a:moveTo>
                    <a:lnTo>
                      <a:pt x="0" y="23"/>
                    </a:lnTo>
                    <a:lnTo>
                      <a:pt x="0" y="43"/>
                    </a:lnTo>
                    <a:lnTo>
                      <a:pt x="6" y="68"/>
                    </a:lnTo>
                    <a:lnTo>
                      <a:pt x="12" y="89"/>
                    </a:lnTo>
                    <a:lnTo>
                      <a:pt x="27" y="109"/>
                    </a:lnTo>
                    <a:lnTo>
                      <a:pt x="41" y="122"/>
                    </a:lnTo>
                    <a:lnTo>
                      <a:pt x="52" y="129"/>
                    </a:lnTo>
                    <a:lnTo>
                      <a:pt x="62" y="134"/>
                    </a:lnTo>
                    <a:lnTo>
                      <a:pt x="74" y="14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383" name="Freeform 103"/>
              <p:cNvSpPr>
                <a:spLocks/>
              </p:cNvSpPr>
              <p:nvPr/>
            </p:nvSpPr>
            <p:spPr bwMode="auto">
              <a:xfrm>
                <a:off x="4737" y="2831"/>
                <a:ext cx="18" cy="35"/>
              </a:xfrm>
              <a:custGeom>
                <a:avLst/>
                <a:gdLst>
                  <a:gd name="T0" fmla="*/ 5 w 74"/>
                  <a:gd name="T1" fmla="*/ 0 h 140"/>
                  <a:gd name="T2" fmla="*/ 0 w 74"/>
                  <a:gd name="T3" fmla="*/ 23 h 140"/>
                  <a:gd name="T4" fmla="*/ 0 w 74"/>
                  <a:gd name="T5" fmla="*/ 43 h 140"/>
                  <a:gd name="T6" fmla="*/ 6 w 74"/>
                  <a:gd name="T7" fmla="*/ 68 h 140"/>
                  <a:gd name="T8" fmla="*/ 12 w 74"/>
                  <a:gd name="T9" fmla="*/ 89 h 140"/>
                  <a:gd name="T10" fmla="*/ 27 w 74"/>
                  <a:gd name="T11" fmla="*/ 108 h 140"/>
                  <a:gd name="T12" fmla="*/ 41 w 74"/>
                  <a:gd name="T13" fmla="*/ 122 h 140"/>
                  <a:gd name="T14" fmla="*/ 52 w 74"/>
                  <a:gd name="T15" fmla="*/ 129 h 140"/>
                  <a:gd name="T16" fmla="*/ 62 w 74"/>
                  <a:gd name="T17" fmla="*/ 134 h 140"/>
                  <a:gd name="T18" fmla="*/ 74 w 74"/>
                  <a:gd name="T19"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40">
                    <a:moveTo>
                      <a:pt x="5" y="0"/>
                    </a:moveTo>
                    <a:lnTo>
                      <a:pt x="0" y="23"/>
                    </a:lnTo>
                    <a:lnTo>
                      <a:pt x="0" y="43"/>
                    </a:lnTo>
                    <a:lnTo>
                      <a:pt x="6" y="68"/>
                    </a:lnTo>
                    <a:lnTo>
                      <a:pt x="12" y="89"/>
                    </a:lnTo>
                    <a:lnTo>
                      <a:pt x="27" y="108"/>
                    </a:lnTo>
                    <a:lnTo>
                      <a:pt x="41" y="122"/>
                    </a:lnTo>
                    <a:lnTo>
                      <a:pt x="52" y="129"/>
                    </a:lnTo>
                    <a:lnTo>
                      <a:pt x="62" y="134"/>
                    </a:lnTo>
                    <a:lnTo>
                      <a:pt x="74" y="14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grpSp>
        <p:pic>
          <p:nvPicPr>
            <p:cNvPr id="397" name="Picture 10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6362" y="3839877"/>
              <a:ext cx="853654" cy="292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98" name="Picture 10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23289" y="4666653"/>
              <a:ext cx="449436" cy="235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99" name="Picture 10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4937" y="3131584"/>
              <a:ext cx="449436" cy="23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400" name="Group 107"/>
            <p:cNvGrpSpPr>
              <a:grpSpLocks/>
            </p:cNvGrpSpPr>
            <p:nvPr/>
          </p:nvGrpSpPr>
          <p:grpSpPr bwMode="auto">
            <a:xfrm flipH="1">
              <a:off x="7471301" y="4372399"/>
              <a:ext cx="359001" cy="414039"/>
              <a:chOff x="4416" y="2717"/>
              <a:chExt cx="404" cy="577"/>
            </a:xfrm>
          </p:grpSpPr>
          <p:sp>
            <p:nvSpPr>
              <p:cNvPr id="401" name="AutoShape 108"/>
              <p:cNvSpPr>
                <a:spLocks noChangeAspect="1" noChangeArrowheads="1" noTextEdit="1"/>
              </p:cNvSpPr>
              <p:nvPr/>
            </p:nvSpPr>
            <p:spPr bwMode="auto">
              <a:xfrm>
                <a:off x="4416" y="2717"/>
                <a:ext cx="40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grpSp>
            <p:nvGrpSpPr>
              <p:cNvPr id="402" name="Group 109"/>
              <p:cNvGrpSpPr>
                <a:grpSpLocks/>
              </p:cNvGrpSpPr>
              <p:nvPr/>
            </p:nvGrpSpPr>
            <p:grpSpPr bwMode="auto">
              <a:xfrm>
                <a:off x="4562" y="3066"/>
                <a:ext cx="13" cy="70"/>
                <a:chOff x="4562" y="3066"/>
                <a:chExt cx="13" cy="70"/>
              </a:xfrm>
            </p:grpSpPr>
            <p:sp>
              <p:nvSpPr>
                <p:cNvPr id="447" name="Rectangle 110"/>
                <p:cNvSpPr>
                  <a:spLocks noChangeArrowheads="1"/>
                </p:cNvSpPr>
                <p:nvPr/>
              </p:nvSpPr>
              <p:spPr bwMode="auto">
                <a:xfrm>
                  <a:off x="4562" y="3067"/>
                  <a:ext cx="13" cy="69"/>
                </a:xfrm>
                <a:prstGeom prst="rect">
                  <a:avLst/>
                </a:prstGeom>
                <a:solidFill>
                  <a:srgbClr val="C0C0C0"/>
                </a:solidFill>
                <a:ln w="3175">
                  <a:solidFill>
                    <a:srgbClr val="000000"/>
                  </a:solidFill>
                  <a:miter lim="800000"/>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48" name="Line 111"/>
                <p:cNvSpPr>
                  <a:spLocks noChangeShapeType="1"/>
                </p:cNvSpPr>
                <p:nvPr/>
              </p:nvSpPr>
              <p:spPr bwMode="auto">
                <a:xfrm>
                  <a:off x="4568" y="3066"/>
                  <a:ext cx="1" cy="6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grpSp>
          <p:sp>
            <p:nvSpPr>
              <p:cNvPr id="403" name="Rectangle 112"/>
              <p:cNvSpPr>
                <a:spLocks noChangeArrowheads="1"/>
              </p:cNvSpPr>
              <p:nvPr/>
            </p:nvSpPr>
            <p:spPr bwMode="auto">
              <a:xfrm>
                <a:off x="4503" y="3022"/>
                <a:ext cx="43" cy="112"/>
              </a:xfrm>
              <a:prstGeom prst="rect">
                <a:avLst/>
              </a:prstGeom>
              <a:solidFill>
                <a:srgbClr val="C0C0C0"/>
              </a:solidFill>
              <a:ln w="3175">
                <a:solidFill>
                  <a:srgbClr val="000000"/>
                </a:solidFill>
                <a:miter lim="800000"/>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04" name="Freeform 113"/>
              <p:cNvSpPr>
                <a:spLocks/>
              </p:cNvSpPr>
              <p:nvPr/>
            </p:nvSpPr>
            <p:spPr bwMode="auto">
              <a:xfrm>
                <a:off x="4663" y="3044"/>
                <a:ext cx="28" cy="24"/>
              </a:xfrm>
              <a:custGeom>
                <a:avLst/>
                <a:gdLst>
                  <a:gd name="T0" fmla="*/ 0 w 113"/>
                  <a:gd name="T1" fmla="*/ 0 h 95"/>
                  <a:gd name="T2" fmla="*/ 0 w 113"/>
                  <a:gd name="T3" fmla="*/ 95 h 95"/>
                  <a:gd name="T4" fmla="*/ 113 w 113"/>
                  <a:gd name="T5" fmla="*/ 95 h 95"/>
                  <a:gd name="T6" fmla="*/ 113 w 113"/>
                  <a:gd name="T7" fmla="*/ 19 h 95"/>
                  <a:gd name="T8" fmla="*/ 0 w 113"/>
                  <a:gd name="T9" fmla="*/ 0 h 95"/>
                </a:gdLst>
                <a:ahLst/>
                <a:cxnLst>
                  <a:cxn ang="0">
                    <a:pos x="T0" y="T1"/>
                  </a:cxn>
                  <a:cxn ang="0">
                    <a:pos x="T2" y="T3"/>
                  </a:cxn>
                  <a:cxn ang="0">
                    <a:pos x="T4" y="T5"/>
                  </a:cxn>
                  <a:cxn ang="0">
                    <a:pos x="T6" y="T7"/>
                  </a:cxn>
                  <a:cxn ang="0">
                    <a:pos x="T8" y="T9"/>
                  </a:cxn>
                </a:cxnLst>
                <a:rect l="0" t="0" r="r" b="b"/>
                <a:pathLst>
                  <a:path w="113" h="95">
                    <a:moveTo>
                      <a:pt x="0" y="0"/>
                    </a:moveTo>
                    <a:lnTo>
                      <a:pt x="0" y="95"/>
                    </a:lnTo>
                    <a:lnTo>
                      <a:pt x="113" y="95"/>
                    </a:lnTo>
                    <a:lnTo>
                      <a:pt x="113" y="19"/>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05" name="Freeform 114"/>
              <p:cNvSpPr>
                <a:spLocks/>
              </p:cNvSpPr>
              <p:nvPr/>
            </p:nvSpPr>
            <p:spPr bwMode="auto">
              <a:xfrm>
                <a:off x="4604" y="3001"/>
                <a:ext cx="19" cy="21"/>
              </a:xfrm>
              <a:custGeom>
                <a:avLst/>
                <a:gdLst>
                  <a:gd name="T0" fmla="*/ 43 w 78"/>
                  <a:gd name="T1" fmla="*/ 0 h 86"/>
                  <a:gd name="T2" fmla="*/ 0 w 78"/>
                  <a:gd name="T3" fmla="*/ 86 h 86"/>
                  <a:gd name="T4" fmla="*/ 57 w 78"/>
                  <a:gd name="T5" fmla="*/ 79 h 86"/>
                  <a:gd name="T6" fmla="*/ 78 w 78"/>
                  <a:gd name="T7" fmla="*/ 22 h 86"/>
                  <a:gd name="T8" fmla="*/ 43 w 78"/>
                  <a:gd name="T9" fmla="*/ 0 h 86"/>
                </a:gdLst>
                <a:ahLst/>
                <a:cxnLst>
                  <a:cxn ang="0">
                    <a:pos x="T0" y="T1"/>
                  </a:cxn>
                  <a:cxn ang="0">
                    <a:pos x="T2" y="T3"/>
                  </a:cxn>
                  <a:cxn ang="0">
                    <a:pos x="T4" y="T5"/>
                  </a:cxn>
                  <a:cxn ang="0">
                    <a:pos x="T6" y="T7"/>
                  </a:cxn>
                  <a:cxn ang="0">
                    <a:pos x="T8" y="T9"/>
                  </a:cxn>
                </a:cxnLst>
                <a:rect l="0" t="0" r="r" b="b"/>
                <a:pathLst>
                  <a:path w="78" h="86">
                    <a:moveTo>
                      <a:pt x="43" y="0"/>
                    </a:moveTo>
                    <a:lnTo>
                      <a:pt x="0" y="86"/>
                    </a:lnTo>
                    <a:lnTo>
                      <a:pt x="57" y="79"/>
                    </a:lnTo>
                    <a:lnTo>
                      <a:pt x="78" y="22"/>
                    </a:lnTo>
                    <a:lnTo>
                      <a:pt x="43" y="0"/>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06" name="Freeform 115"/>
              <p:cNvSpPr>
                <a:spLocks/>
              </p:cNvSpPr>
              <p:nvPr/>
            </p:nvSpPr>
            <p:spPr bwMode="auto">
              <a:xfrm>
                <a:off x="4570" y="3144"/>
                <a:ext cx="90" cy="7"/>
              </a:xfrm>
              <a:custGeom>
                <a:avLst/>
                <a:gdLst>
                  <a:gd name="T0" fmla="*/ 0 w 360"/>
                  <a:gd name="T1" fmla="*/ 0 h 30"/>
                  <a:gd name="T2" fmla="*/ 360 w 360"/>
                  <a:gd name="T3" fmla="*/ 0 h 30"/>
                  <a:gd name="T4" fmla="*/ 360 w 360"/>
                  <a:gd name="T5" fmla="*/ 30 h 30"/>
                  <a:gd name="T6" fmla="*/ 4 w 360"/>
                  <a:gd name="T7" fmla="*/ 30 h 30"/>
                  <a:gd name="T8" fmla="*/ 0 w 360"/>
                  <a:gd name="T9" fmla="*/ 0 h 30"/>
                </a:gdLst>
                <a:ahLst/>
                <a:cxnLst>
                  <a:cxn ang="0">
                    <a:pos x="T0" y="T1"/>
                  </a:cxn>
                  <a:cxn ang="0">
                    <a:pos x="T2" y="T3"/>
                  </a:cxn>
                  <a:cxn ang="0">
                    <a:pos x="T4" y="T5"/>
                  </a:cxn>
                  <a:cxn ang="0">
                    <a:pos x="T6" y="T7"/>
                  </a:cxn>
                  <a:cxn ang="0">
                    <a:pos x="T8" y="T9"/>
                  </a:cxn>
                </a:cxnLst>
                <a:rect l="0" t="0" r="r" b="b"/>
                <a:pathLst>
                  <a:path w="360" h="30">
                    <a:moveTo>
                      <a:pt x="0" y="0"/>
                    </a:moveTo>
                    <a:lnTo>
                      <a:pt x="360" y="0"/>
                    </a:lnTo>
                    <a:lnTo>
                      <a:pt x="360" y="30"/>
                    </a:lnTo>
                    <a:lnTo>
                      <a:pt x="4" y="30"/>
                    </a:lnTo>
                    <a:lnTo>
                      <a:pt x="0" y="0"/>
                    </a:lnTo>
                    <a:close/>
                  </a:path>
                </a:pathLst>
              </a:custGeom>
              <a:solidFill>
                <a:srgbClr val="808080"/>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07" name="Freeform 116"/>
              <p:cNvSpPr>
                <a:spLocks/>
              </p:cNvSpPr>
              <p:nvPr/>
            </p:nvSpPr>
            <p:spPr bwMode="auto">
              <a:xfrm>
                <a:off x="4502" y="2862"/>
                <a:ext cx="37" cy="46"/>
              </a:xfrm>
              <a:custGeom>
                <a:avLst/>
                <a:gdLst>
                  <a:gd name="T0" fmla="*/ 141 w 150"/>
                  <a:gd name="T1" fmla="*/ 0 h 184"/>
                  <a:gd name="T2" fmla="*/ 1 w 150"/>
                  <a:gd name="T3" fmla="*/ 131 h 184"/>
                  <a:gd name="T4" fmla="*/ 0 w 150"/>
                  <a:gd name="T5" fmla="*/ 184 h 184"/>
                  <a:gd name="T6" fmla="*/ 150 w 150"/>
                  <a:gd name="T7" fmla="*/ 60 h 184"/>
                  <a:gd name="T8" fmla="*/ 141 w 150"/>
                  <a:gd name="T9" fmla="*/ 0 h 184"/>
                </a:gdLst>
                <a:ahLst/>
                <a:cxnLst>
                  <a:cxn ang="0">
                    <a:pos x="T0" y="T1"/>
                  </a:cxn>
                  <a:cxn ang="0">
                    <a:pos x="T2" y="T3"/>
                  </a:cxn>
                  <a:cxn ang="0">
                    <a:pos x="T4" y="T5"/>
                  </a:cxn>
                  <a:cxn ang="0">
                    <a:pos x="T6" y="T7"/>
                  </a:cxn>
                  <a:cxn ang="0">
                    <a:pos x="T8" y="T9"/>
                  </a:cxn>
                </a:cxnLst>
                <a:rect l="0" t="0" r="r" b="b"/>
                <a:pathLst>
                  <a:path w="150" h="184">
                    <a:moveTo>
                      <a:pt x="141" y="0"/>
                    </a:moveTo>
                    <a:lnTo>
                      <a:pt x="1" y="131"/>
                    </a:lnTo>
                    <a:lnTo>
                      <a:pt x="0" y="184"/>
                    </a:lnTo>
                    <a:lnTo>
                      <a:pt x="150" y="60"/>
                    </a:lnTo>
                    <a:lnTo>
                      <a:pt x="141" y="0"/>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08" name="Freeform 117"/>
              <p:cNvSpPr>
                <a:spLocks/>
              </p:cNvSpPr>
              <p:nvPr/>
            </p:nvSpPr>
            <p:spPr bwMode="auto">
              <a:xfrm>
                <a:off x="4492" y="2741"/>
                <a:ext cx="57" cy="394"/>
              </a:xfrm>
              <a:custGeom>
                <a:avLst/>
                <a:gdLst>
                  <a:gd name="T0" fmla="*/ 228 w 228"/>
                  <a:gd name="T1" fmla="*/ 0 h 1575"/>
                  <a:gd name="T2" fmla="*/ 0 w 228"/>
                  <a:gd name="T3" fmla="*/ 93 h 1575"/>
                  <a:gd name="T4" fmla="*/ 0 w 228"/>
                  <a:gd name="T5" fmla="*/ 1575 h 1575"/>
                  <a:gd name="T6" fmla="*/ 42 w 228"/>
                  <a:gd name="T7" fmla="*/ 1575 h 1575"/>
                  <a:gd name="T8" fmla="*/ 42 w 228"/>
                  <a:gd name="T9" fmla="*/ 228 h 1575"/>
                  <a:gd name="T10" fmla="*/ 228 w 228"/>
                  <a:gd name="T11" fmla="*/ 150 h 1575"/>
                  <a:gd name="T12" fmla="*/ 228 w 228"/>
                  <a:gd name="T13" fmla="*/ 0 h 1575"/>
                </a:gdLst>
                <a:ahLst/>
                <a:cxnLst>
                  <a:cxn ang="0">
                    <a:pos x="T0" y="T1"/>
                  </a:cxn>
                  <a:cxn ang="0">
                    <a:pos x="T2" y="T3"/>
                  </a:cxn>
                  <a:cxn ang="0">
                    <a:pos x="T4" y="T5"/>
                  </a:cxn>
                  <a:cxn ang="0">
                    <a:pos x="T6" y="T7"/>
                  </a:cxn>
                  <a:cxn ang="0">
                    <a:pos x="T8" y="T9"/>
                  </a:cxn>
                  <a:cxn ang="0">
                    <a:pos x="T10" y="T11"/>
                  </a:cxn>
                  <a:cxn ang="0">
                    <a:pos x="T12" y="T13"/>
                  </a:cxn>
                </a:cxnLst>
                <a:rect l="0" t="0" r="r" b="b"/>
                <a:pathLst>
                  <a:path w="228" h="1575">
                    <a:moveTo>
                      <a:pt x="228" y="0"/>
                    </a:moveTo>
                    <a:lnTo>
                      <a:pt x="0" y="93"/>
                    </a:lnTo>
                    <a:lnTo>
                      <a:pt x="0" y="1575"/>
                    </a:lnTo>
                    <a:lnTo>
                      <a:pt x="42" y="1575"/>
                    </a:lnTo>
                    <a:lnTo>
                      <a:pt x="42" y="228"/>
                    </a:lnTo>
                    <a:lnTo>
                      <a:pt x="228" y="150"/>
                    </a:lnTo>
                    <a:lnTo>
                      <a:pt x="228" y="0"/>
                    </a:lnTo>
                    <a:close/>
                  </a:path>
                </a:pathLst>
              </a:custGeom>
              <a:solidFill>
                <a:srgbClr val="9F9F9F"/>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09" name="Freeform 118"/>
              <p:cNvSpPr>
                <a:spLocks/>
              </p:cNvSpPr>
              <p:nvPr/>
            </p:nvSpPr>
            <p:spPr bwMode="auto">
              <a:xfrm>
                <a:off x="4490" y="3135"/>
                <a:ext cx="327" cy="85"/>
              </a:xfrm>
              <a:custGeom>
                <a:avLst/>
                <a:gdLst>
                  <a:gd name="T0" fmla="*/ 0 w 1306"/>
                  <a:gd name="T1" fmla="*/ 344 h 344"/>
                  <a:gd name="T2" fmla="*/ 0 w 1306"/>
                  <a:gd name="T3" fmla="*/ 0 h 344"/>
                  <a:gd name="T4" fmla="*/ 284 w 1306"/>
                  <a:gd name="T5" fmla="*/ 0 h 344"/>
                  <a:gd name="T6" fmla="*/ 341 w 1306"/>
                  <a:gd name="T7" fmla="*/ 57 h 344"/>
                  <a:gd name="T8" fmla="*/ 511 w 1306"/>
                  <a:gd name="T9" fmla="*/ 57 h 344"/>
                  <a:gd name="T10" fmla="*/ 568 w 1306"/>
                  <a:gd name="T11" fmla="*/ 116 h 344"/>
                  <a:gd name="T12" fmla="*/ 1136 w 1306"/>
                  <a:gd name="T13" fmla="*/ 116 h 344"/>
                  <a:gd name="T14" fmla="*/ 1136 w 1306"/>
                  <a:gd name="T15" fmla="*/ 230 h 344"/>
                  <a:gd name="T16" fmla="*/ 1306 w 1306"/>
                  <a:gd name="T17" fmla="*/ 230 h 344"/>
                  <a:gd name="T18" fmla="*/ 1306 w 1306"/>
                  <a:gd name="T19" fmla="*/ 344 h 344"/>
                  <a:gd name="T20" fmla="*/ 0 w 1306"/>
                  <a:gd name="T21"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06" h="344">
                    <a:moveTo>
                      <a:pt x="0" y="344"/>
                    </a:moveTo>
                    <a:lnTo>
                      <a:pt x="0" y="0"/>
                    </a:lnTo>
                    <a:lnTo>
                      <a:pt x="284" y="0"/>
                    </a:lnTo>
                    <a:lnTo>
                      <a:pt x="341" y="57"/>
                    </a:lnTo>
                    <a:lnTo>
                      <a:pt x="511" y="57"/>
                    </a:lnTo>
                    <a:lnTo>
                      <a:pt x="568" y="116"/>
                    </a:lnTo>
                    <a:lnTo>
                      <a:pt x="1136" y="116"/>
                    </a:lnTo>
                    <a:lnTo>
                      <a:pt x="1136" y="230"/>
                    </a:lnTo>
                    <a:lnTo>
                      <a:pt x="1306" y="230"/>
                    </a:lnTo>
                    <a:lnTo>
                      <a:pt x="1306" y="344"/>
                    </a:lnTo>
                    <a:lnTo>
                      <a:pt x="0" y="344"/>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10" name="Rectangle 119"/>
              <p:cNvSpPr>
                <a:spLocks noChangeArrowheads="1"/>
              </p:cNvSpPr>
              <p:nvPr/>
            </p:nvSpPr>
            <p:spPr bwMode="auto">
              <a:xfrm>
                <a:off x="4491" y="3193"/>
                <a:ext cx="240" cy="26"/>
              </a:xfrm>
              <a:prstGeom prst="rect">
                <a:avLst/>
              </a:prstGeom>
              <a:solidFill>
                <a:srgbClr val="C0C0C0"/>
              </a:solidFill>
              <a:ln w="3175">
                <a:solidFill>
                  <a:srgbClr val="000000"/>
                </a:solidFill>
                <a:miter lim="800000"/>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11" name="Line 120"/>
              <p:cNvSpPr>
                <a:spLocks noChangeShapeType="1"/>
              </p:cNvSpPr>
              <p:nvPr/>
            </p:nvSpPr>
            <p:spPr bwMode="auto">
              <a:xfrm>
                <a:off x="4479" y="3015"/>
                <a:ext cx="1" cy="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12" name="Freeform 121"/>
              <p:cNvSpPr>
                <a:spLocks/>
              </p:cNvSpPr>
              <p:nvPr/>
            </p:nvSpPr>
            <p:spPr bwMode="auto">
              <a:xfrm>
                <a:off x="4471" y="3065"/>
                <a:ext cx="21" cy="25"/>
              </a:xfrm>
              <a:custGeom>
                <a:avLst/>
                <a:gdLst>
                  <a:gd name="T0" fmla="*/ 0 w 85"/>
                  <a:gd name="T1" fmla="*/ 99 h 99"/>
                  <a:gd name="T2" fmla="*/ 0 w 85"/>
                  <a:gd name="T3" fmla="*/ 0 h 99"/>
                  <a:gd name="T4" fmla="*/ 85 w 85"/>
                  <a:gd name="T5" fmla="*/ 0 h 99"/>
                  <a:gd name="T6" fmla="*/ 85 w 85"/>
                  <a:gd name="T7" fmla="*/ 35 h 99"/>
                  <a:gd name="T8" fmla="*/ 28 w 85"/>
                  <a:gd name="T9" fmla="*/ 35 h 99"/>
                  <a:gd name="T10" fmla="*/ 28 w 85"/>
                  <a:gd name="T11" fmla="*/ 99 h 99"/>
                  <a:gd name="T12" fmla="*/ 0 w 85"/>
                  <a:gd name="T13" fmla="*/ 99 h 99"/>
                </a:gdLst>
                <a:ahLst/>
                <a:cxnLst>
                  <a:cxn ang="0">
                    <a:pos x="T0" y="T1"/>
                  </a:cxn>
                  <a:cxn ang="0">
                    <a:pos x="T2" y="T3"/>
                  </a:cxn>
                  <a:cxn ang="0">
                    <a:pos x="T4" y="T5"/>
                  </a:cxn>
                  <a:cxn ang="0">
                    <a:pos x="T6" y="T7"/>
                  </a:cxn>
                  <a:cxn ang="0">
                    <a:pos x="T8" y="T9"/>
                  </a:cxn>
                  <a:cxn ang="0">
                    <a:pos x="T10" y="T11"/>
                  </a:cxn>
                  <a:cxn ang="0">
                    <a:pos x="T12" y="T13"/>
                  </a:cxn>
                </a:cxnLst>
                <a:rect l="0" t="0" r="r" b="b"/>
                <a:pathLst>
                  <a:path w="85" h="99">
                    <a:moveTo>
                      <a:pt x="0" y="99"/>
                    </a:moveTo>
                    <a:lnTo>
                      <a:pt x="0" y="0"/>
                    </a:lnTo>
                    <a:lnTo>
                      <a:pt x="85" y="0"/>
                    </a:lnTo>
                    <a:lnTo>
                      <a:pt x="85" y="35"/>
                    </a:lnTo>
                    <a:lnTo>
                      <a:pt x="28" y="35"/>
                    </a:lnTo>
                    <a:lnTo>
                      <a:pt x="28" y="99"/>
                    </a:lnTo>
                    <a:lnTo>
                      <a:pt x="0" y="99"/>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13" name="Freeform 122"/>
              <p:cNvSpPr>
                <a:spLocks/>
              </p:cNvSpPr>
              <p:nvPr/>
            </p:nvSpPr>
            <p:spPr bwMode="auto">
              <a:xfrm>
                <a:off x="4590" y="3047"/>
                <a:ext cx="72" cy="104"/>
              </a:xfrm>
              <a:custGeom>
                <a:avLst/>
                <a:gdLst>
                  <a:gd name="T0" fmla="*/ 0 w 290"/>
                  <a:gd name="T1" fmla="*/ 0 h 415"/>
                  <a:gd name="T2" fmla="*/ 290 w 290"/>
                  <a:gd name="T3" fmla="*/ 415 h 415"/>
                  <a:gd name="T4" fmla="*/ 248 w 290"/>
                  <a:gd name="T5" fmla="*/ 406 h 415"/>
                  <a:gd name="T6" fmla="*/ 0 w 290"/>
                  <a:gd name="T7" fmla="*/ 57 h 415"/>
                  <a:gd name="T8" fmla="*/ 0 w 290"/>
                  <a:gd name="T9" fmla="*/ 0 h 415"/>
                </a:gdLst>
                <a:ahLst/>
                <a:cxnLst>
                  <a:cxn ang="0">
                    <a:pos x="T0" y="T1"/>
                  </a:cxn>
                  <a:cxn ang="0">
                    <a:pos x="T2" y="T3"/>
                  </a:cxn>
                  <a:cxn ang="0">
                    <a:pos x="T4" y="T5"/>
                  </a:cxn>
                  <a:cxn ang="0">
                    <a:pos x="T6" y="T7"/>
                  </a:cxn>
                  <a:cxn ang="0">
                    <a:pos x="T8" y="T9"/>
                  </a:cxn>
                </a:cxnLst>
                <a:rect l="0" t="0" r="r" b="b"/>
                <a:pathLst>
                  <a:path w="290" h="415">
                    <a:moveTo>
                      <a:pt x="0" y="0"/>
                    </a:moveTo>
                    <a:lnTo>
                      <a:pt x="290" y="415"/>
                    </a:lnTo>
                    <a:lnTo>
                      <a:pt x="248" y="406"/>
                    </a:lnTo>
                    <a:lnTo>
                      <a:pt x="0" y="57"/>
                    </a:lnTo>
                    <a:lnTo>
                      <a:pt x="0" y="0"/>
                    </a:lnTo>
                    <a:close/>
                  </a:path>
                </a:pathLst>
              </a:custGeom>
              <a:solidFill>
                <a:srgbClr val="9F9F9F"/>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14" name="Freeform 123"/>
              <p:cNvSpPr>
                <a:spLocks/>
              </p:cNvSpPr>
              <p:nvPr/>
            </p:nvSpPr>
            <p:spPr bwMode="auto">
              <a:xfrm>
                <a:off x="4433" y="3106"/>
                <a:ext cx="57" cy="114"/>
              </a:xfrm>
              <a:custGeom>
                <a:avLst/>
                <a:gdLst>
                  <a:gd name="T0" fmla="*/ 170 w 227"/>
                  <a:gd name="T1" fmla="*/ 0 h 458"/>
                  <a:gd name="T2" fmla="*/ 0 w 227"/>
                  <a:gd name="T3" fmla="*/ 171 h 458"/>
                  <a:gd name="T4" fmla="*/ 0 w 227"/>
                  <a:gd name="T5" fmla="*/ 458 h 458"/>
                  <a:gd name="T6" fmla="*/ 227 w 227"/>
                  <a:gd name="T7" fmla="*/ 458 h 458"/>
                  <a:gd name="T8" fmla="*/ 227 w 227"/>
                  <a:gd name="T9" fmla="*/ 114 h 458"/>
                  <a:gd name="T10" fmla="*/ 170 w 227"/>
                  <a:gd name="T11" fmla="*/ 0 h 458"/>
                </a:gdLst>
                <a:ahLst/>
                <a:cxnLst>
                  <a:cxn ang="0">
                    <a:pos x="T0" y="T1"/>
                  </a:cxn>
                  <a:cxn ang="0">
                    <a:pos x="T2" y="T3"/>
                  </a:cxn>
                  <a:cxn ang="0">
                    <a:pos x="T4" y="T5"/>
                  </a:cxn>
                  <a:cxn ang="0">
                    <a:pos x="T6" y="T7"/>
                  </a:cxn>
                  <a:cxn ang="0">
                    <a:pos x="T8" y="T9"/>
                  </a:cxn>
                  <a:cxn ang="0">
                    <a:pos x="T10" y="T11"/>
                  </a:cxn>
                </a:cxnLst>
                <a:rect l="0" t="0" r="r" b="b"/>
                <a:pathLst>
                  <a:path w="227" h="458">
                    <a:moveTo>
                      <a:pt x="170" y="0"/>
                    </a:moveTo>
                    <a:lnTo>
                      <a:pt x="0" y="171"/>
                    </a:lnTo>
                    <a:lnTo>
                      <a:pt x="0" y="458"/>
                    </a:lnTo>
                    <a:lnTo>
                      <a:pt x="227" y="458"/>
                    </a:lnTo>
                    <a:lnTo>
                      <a:pt x="227" y="114"/>
                    </a:lnTo>
                    <a:lnTo>
                      <a:pt x="170" y="0"/>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15" name="Rectangle 124"/>
              <p:cNvSpPr>
                <a:spLocks noChangeArrowheads="1"/>
              </p:cNvSpPr>
              <p:nvPr/>
            </p:nvSpPr>
            <p:spPr bwMode="auto">
              <a:xfrm>
                <a:off x="4420" y="3276"/>
                <a:ext cx="395" cy="14"/>
              </a:xfrm>
              <a:prstGeom prst="rect">
                <a:avLst/>
              </a:prstGeom>
              <a:solidFill>
                <a:srgbClr val="9F9F9F"/>
              </a:solidFill>
              <a:ln w="3175">
                <a:solidFill>
                  <a:srgbClr val="000000"/>
                </a:solidFill>
                <a:miter lim="800000"/>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16" name="Rectangle 125"/>
              <p:cNvSpPr>
                <a:spLocks noChangeArrowheads="1"/>
              </p:cNvSpPr>
              <p:nvPr/>
            </p:nvSpPr>
            <p:spPr bwMode="auto">
              <a:xfrm>
                <a:off x="4420" y="3250"/>
                <a:ext cx="395" cy="24"/>
              </a:xfrm>
              <a:prstGeom prst="rect">
                <a:avLst/>
              </a:prstGeom>
              <a:solidFill>
                <a:srgbClr val="9F9F9F"/>
              </a:solidFill>
              <a:ln w="3175">
                <a:solidFill>
                  <a:srgbClr val="000000"/>
                </a:solidFill>
                <a:miter lim="800000"/>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17" name="Rectangle 126"/>
              <p:cNvSpPr>
                <a:spLocks noChangeArrowheads="1"/>
              </p:cNvSpPr>
              <p:nvPr/>
            </p:nvSpPr>
            <p:spPr bwMode="auto">
              <a:xfrm>
                <a:off x="4420" y="3221"/>
                <a:ext cx="395" cy="27"/>
              </a:xfrm>
              <a:prstGeom prst="rect">
                <a:avLst/>
              </a:prstGeom>
              <a:solidFill>
                <a:srgbClr val="9F9F9F"/>
              </a:solidFill>
              <a:ln w="3175">
                <a:solidFill>
                  <a:srgbClr val="000000"/>
                </a:solidFill>
                <a:miter lim="800000"/>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18" name="Rectangle 127"/>
              <p:cNvSpPr>
                <a:spLocks noChangeArrowheads="1"/>
              </p:cNvSpPr>
              <p:nvPr/>
            </p:nvSpPr>
            <p:spPr bwMode="auto">
              <a:xfrm>
                <a:off x="4763" y="3200"/>
                <a:ext cx="41" cy="12"/>
              </a:xfrm>
              <a:prstGeom prst="rect">
                <a:avLst/>
              </a:prstGeom>
              <a:solidFill>
                <a:srgbClr val="9F9F9F"/>
              </a:solidFill>
              <a:ln w="3175">
                <a:solidFill>
                  <a:srgbClr val="000000"/>
                </a:solidFill>
                <a:miter lim="800000"/>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19" name="Oval 128"/>
              <p:cNvSpPr>
                <a:spLocks noChangeArrowheads="1"/>
              </p:cNvSpPr>
              <p:nvPr/>
            </p:nvSpPr>
            <p:spPr bwMode="auto">
              <a:xfrm>
                <a:off x="4462" y="3092"/>
                <a:ext cx="28" cy="29"/>
              </a:xfrm>
              <a:prstGeom prst="ellipse">
                <a:avLst/>
              </a:prstGeom>
              <a:solidFill>
                <a:srgbClr val="9F9F9F"/>
              </a:solidFill>
              <a:ln w="3175">
                <a:solidFill>
                  <a:srgbClr val="000000"/>
                </a:solidFill>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20" name="Rectangle 129"/>
              <p:cNvSpPr>
                <a:spLocks noChangeArrowheads="1"/>
              </p:cNvSpPr>
              <p:nvPr/>
            </p:nvSpPr>
            <p:spPr bwMode="auto">
              <a:xfrm>
                <a:off x="4562" y="3036"/>
                <a:ext cx="27" cy="26"/>
              </a:xfrm>
              <a:prstGeom prst="rect">
                <a:avLst/>
              </a:prstGeom>
              <a:solidFill>
                <a:srgbClr val="808080"/>
              </a:solidFill>
              <a:ln w="3175">
                <a:solidFill>
                  <a:srgbClr val="000000"/>
                </a:solidFill>
                <a:miter lim="800000"/>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21" name="Freeform 130"/>
              <p:cNvSpPr>
                <a:spLocks/>
              </p:cNvSpPr>
              <p:nvPr/>
            </p:nvSpPr>
            <p:spPr bwMode="auto">
              <a:xfrm>
                <a:off x="4547" y="3021"/>
                <a:ext cx="114" cy="114"/>
              </a:xfrm>
              <a:custGeom>
                <a:avLst/>
                <a:gdLst>
                  <a:gd name="T0" fmla="*/ 57 w 454"/>
                  <a:gd name="T1" fmla="*/ 455 h 455"/>
                  <a:gd name="T2" fmla="*/ 57 w 454"/>
                  <a:gd name="T3" fmla="*/ 57 h 455"/>
                  <a:gd name="T4" fmla="*/ 454 w 454"/>
                  <a:gd name="T5" fmla="*/ 57 h 455"/>
                  <a:gd name="T6" fmla="*/ 454 w 454"/>
                  <a:gd name="T7" fmla="*/ 0 h 455"/>
                  <a:gd name="T8" fmla="*/ 0 w 454"/>
                  <a:gd name="T9" fmla="*/ 0 h 455"/>
                  <a:gd name="T10" fmla="*/ 0 w 454"/>
                  <a:gd name="T11" fmla="*/ 455 h 455"/>
                  <a:gd name="T12" fmla="*/ 57 w 454"/>
                  <a:gd name="T13" fmla="*/ 455 h 455"/>
                </a:gdLst>
                <a:ahLst/>
                <a:cxnLst>
                  <a:cxn ang="0">
                    <a:pos x="T0" y="T1"/>
                  </a:cxn>
                  <a:cxn ang="0">
                    <a:pos x="T2" y="T3"/>
                  </a:cxn>
                  <a:cxn ang="0">
                    <a:pos x="T4" y="T5"/>
                  </a:cxn>
                  <a:cxn ang="0">
                    <a:pos x="T6" y="T7"/>
                  </a:cxn>
                  <a:cxn ang="0">
                    <a:pos x="T8" y="T9"/>
                  </a:cxn>
                  <a:cxn ang="0">
                    <a:pos x="T10" y="T11"/>
                  </a:cxn>
                  <a:cxn ang="0">
                    <a:pos x="T12" y="T13"/>
                  </a:cxn>
                </a:cxnLst>
                <a:rect l="0" t="0" r="r" b="b"/>
                <a:pathLst>
                  <a:path w="454" h="455">
                    <a:moveTo>
                      <a:pt x="57" y="455"/>
                    </a:moveTo>
                    <a:lnTo>
                      <a:pt x="57" y="57"/>
                    </a:lnTo>
                    <a:lnTo>
                      <a:pt x="454" y="57"/>
                    </a:lnTo>
                    <a:lnTo>
                      <a:pt x="454" y="0"/>
                    </a:lnTo>
                    <a:lnTo>
                      <a:pt x="0" y="0"/>
                    </a:lnTo>
                    <a:lnTo>
                      <a:pt x="0" y="455"/>
                    </a:lnTo>
                    <a:lnTo>
                      <a:pt x="57" y="455"/>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grpSp>
            <p:nvGrpSpPr>
              <p:cNvPr id="422" name="Group 131"/>
              <p:cNvGrpSpPr>
                <a:grpSpLocks/>
              </p:cNvGrpSpPr>
              <p:nvPr/>
            </p:nvGrpSpPr>
            <p:grpSpPr bwMode="auto">
              <a:xfrm>
                <a:off x="4455" y="2913"/>
                <a:ext cx="126" cy="116"/>
                <a:chOff x="4455" y="2913"/>
                <a:chExt cx="126" cy="116"/>
              </a:xfrm>
            </p:grpSpPr>
            <p:sp>
              <p:nvSpPr>
                <p:cNvPr id="445" name="Oval 132"/>
                <p:cNvSpPr>
                  <a:spLocks noChangeArrowheads="1"/>
                </p:cNvSpPr>
                <p:nvPr/>
              </p:nvSpPr>
              <p:spPr bwMode="auto">
                <a:xfrm>
                  <a:off x="4465" y="2913"/>
                  <a:ext cx="116" cy="116"/>
                </a:xfrm>
                <a:prstGeom prst="ellipse">
                  <a:avLst/>
                </a:prstGeom>
                <a:solidFill>
                  <a:srgbClr val="808080"/>
                </a:solidFill>
                <a:ln w="3175">
                  <a:solidFill>
                    <a:srgbClr val="000000"/>
                  </a:solidFill>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46" name="Oval 133"/>
                <p:cNvSpPr>
                  <a:spLocks noChangeArrowheads="1"/>
                </p:cNvSpPr>
                <p:nvPr/>
              </p:nvSpPr>
              <p:spPr bwMode="auto">
                <a:xfrm>
                  <a:off x="4455" y="2913"/>
                  <a:ext cx="115" cy="116"/>
                </a:xfrm>
                <a:prstGeom prst="ellipse">
                  <a:avLst/>
                </a:prstGeom>
                <a:solidFill>
                  <a:srgbClr val="C0C0C0"/>
                </a:solidFill>
                <a:ln w="3175">
                  <a:solidFill>
                    <a:srgbClr val="000000"/>
                  </a:solidFill>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grpSp>
          <p:grpSp>
            <p:nvGrpSpPr>
              <p:cNvPr id="423" name="Group 134"/>
              <p:cNvGrpSpPr>
                <a:grpSpLocks/>
              </p:cNvGrpSpPr>
              <p:nvPr/>
            </p:nvGrpSpPr>
            <p:grpSpPr bwMode="auto">
              <a:xfrm>
                <a:off x="4504" y="3136"/>
                <a:ext cx="43" cy="112"/>
                <a:chOff x="4504" y="3136"/>
                <a:chExt cx="43" cy="112"/>
              </a:xfrm>
            </p:grpSpPr>
            <p:sp>
              <p:nvSpPr>
                <p:cNvPr id="436" name="Rectangle 135"/>
                <p:cNvSpPr>
                  <a:spLocks noChangeArrowheads="1"/>
                </p:cNvSpPr>
                <p:nvPr/>
              </p:nvSpPr>
              <p:spPr bwMode="auto">
                <a:xfrm>
                  <a:off x="4505" y="3136"/>
                  <a:ext cx="41" cy="112"/>
                </a:xfrm>
                <a:prstGeom prst="rect">
                  <a:avLst/>
                </a:prstGeom>
                <a:solidFill>
                  <a:srgbClr val="C0C0C0"/>
                </a:solidFill>
                <a:ln w="3175">
                  <a:solidFill>
                    <a:srgbClr val="000000"/>
                  </a:solidFill>
                  <a:miter lim="800000"/>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grpSp>
              <p:nvGrpSpPr>
                <p:cNvPr id="437" name="Group 136"/>
                <p:cNvGrpSpPr>
                  <a:grpSpLocks/>
                </p:cNvGrpSpPr>
                <p:nvPr/>
              </p:nvGrpSpPr>
              <p:grpSpPr bwMode="auto">
                <a:xfrm>
                  <a:off x="4504" y="3149"/>
                  <a:ext cx="43" cy="87"/>
                  <a:chOff x="4504" y="3149"/>
                  <a:chExt cx="43" cy="87"/>
                </a:xfrm>
              </p:grpSpPr>
              <p:sp>
                <p:nvSpPr>
                  <p:cNvPr id="438" name="Line 137"/>
                  <p:cNvSpPr>
                    <a:spLocks noChangeShapeType="1"/>
                  </p:cNvSpPr>
                  <p:nvPr/>
                </p:nvSpPr>
                <p:spPr bwMode="auto">
                  <a:xfrm>
                    <a:off x="4504" y="3163"/>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39" name="Line 138"/>
                  <p:cNvSpPr>
                    <a:spLocks noChangeShapeType="1"/>
                  </p:cNvSpPr>
                  <p:nvPr/>
                </p:nvSpPr>
                <p:spPr bwMode="auto">
                  <a:xfrm>
                    <a:off x="4504" y="3206"/>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40" name="Line 139"/>
                  <p:cNvSpPr>
                    <a:spLocks noChangeShapeType="1"/>
                  </p:cNvSpPr>
                  <p:nvPr/>
                </p:nvSpPr>
                <p:spPr bwMode="auto">
                  <a:xfrm>
                    <a:off x="4504" y="3192"/>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41" name="Line 140"/>
                  <p:cNvSpPr>
                    <a:spLocks noChangeShapeType="1"/>
                  </p:cNvSpPr>
                  <p:nvPr/>
                </p:nvSpPr>
                <p:spPr bwMode="auto">
                  <a:xfrm>
                    <a:off x="4504" y="3178"/>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42" name="Line 141"/>
                  <p:cNvSpPr>
                    <a:spLocks noChangeShapeType="1"/>
                  </p:cNvSpPr>
                  <p:nvPr/>
                </p:nvSpPr>
                <p:spPr bwMode="auto">
                  <a:xfrm>
                    <a:off x="4504" y="3149"/>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43" name="Line 142"/>
                  <p:cNvSpPr>
                    <a:spLocks noChangeShapeType="1"/>
                  </p:cNvSpPr>
                  <p:nvPr/>
                </p:nvSpPr>
                <p:spPr bwMode="auto">
                  <a:xfrm>
                    <a:off x="4504" y="3220"/>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44" name="Line 143"/>
                  <p:cNvSpPr>
                    <a:spLocks noChangeShapeType="1"/>
                  </p:cNvSpPr>
                  <p:nvPr/>
                </p:nvSpPr>
                <p:spPr bwMode="auto">
                  <a:xfrm>
                    <a:off x="4504" y="3235"/>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grpSp>
          </p:grpSp>
          <p:sp>
            <p:nvSpPr>
              <p:cNvPr id="424" name="Rectangle 144"/>
              <p:cNvSpPr>
                <a:spLocks noChangeArrowheads="1"/>
              </p:cNvSpPr>
              <p:nvPr/>
            </p:nvSpPr>
            <p:spPr bwMode="auto">
              <a:xfrm>
                <a:off x="4775" y="3164"/>
                <a:ext cx="12" cy="27"/>
              </a:xfrm>
              <a:prstGeom prst="rect">
                <a:avLst/>
              </a:prstGeom>
              <a:solidFill>
                <a:srgbClr val="C0C0C0"/>
              </a:solidFill>
              <a:ln w="3175">
                <a:solidFill>
                  <a:srgbClr val="000000"/>
                </a:solidFill>
                <a:miter lim="800000"/>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25" name="Freeform 145"/>
              <p:cNvSpPr>
                <a:spLocks/>
              </p:cNvSpPr>
              <p:nvPr/>
            </p:nvSpPr>
            <p:spPr bwMode="auto">
              <a:xfrm>
                <a:off x="4696" y="2871"/>
                <a:ext cx="32" cy="55"/>
              </a:xfrm>
              <a:custGeom>
                <a:avLst/>
                <a:gdLst>
                  <a:gd name="T0" fmla="*/ 107 w 129"/>
                  <a:gd name="T1" fmla="*/ 0 h 221"/>
                  <a:gd name="T2" fmla="*/ 0 w 129"/>
                  <a:gd name="T3" fmla="*/ 185 h 221"/>
                  <a:gd name="T4" fmla="*/ 21 w 129"/>
                  <a:gd name="T5" fmla="*/ 221 h 221"/>
                  <a:gd name="T6" fmla="*/ 129 w 129"/>
                  <a:gd name="T7" fmla="*/ 7 h 221"/>
                  <a:gd name="T8" fmla="*/ 107 w 129"/>
                  <a:gd name="T9" fmla="*/ 0 h 221"/>
                </a:gdLst>
                <a:ahLst/>
                <a:cxnLst>
                  <a:cxn ang="0">
                    <a:pos x="T0" y="T1"/>
                  </a:cxn>
                  <a:cxn ang="0">
                    <a:pos x="T2" y="T3"/>
                  </a:cxn>
                  <a:cxn ang="0">
                    <a:pos x="T4" y="T5"/>
                  </a:cxn>
                  <a:cxn ang="0">
                    <a:pos x="T6" y="T7"/>
                  </a:cxn>
                  <a:cxn ang="0">
                    <a:pos x="T8" y="T9"/>
                  </a:cxn>
                </a:cxnLst>
                <a:rect l="0" t="0" r="r" b="b"/>
                <a:pathLst>
                  <a:path w="129" h="221">
                    <a:moveTo>
                      <a:pt x="107" y="0"/>
                    </a:moveTo>
                    <a:lnTo>
                      <a:pt x="0" y="185"/>
                    </a:lnTo>
                    <a:lnTo>
                      <a:pt x="21" y="221"/>
                    </a:lnTo>
                    <a:lnTo>
                      <a:pt x="129" y="7"/>
                    </a:lnTo>
                    <a:lnTo>
                      <a:pt x="107" y="0"/>
                    </a:lnTo>
                    <a:close/>
                  </a:path>
                </a:pathLst>
              </a:custGeom>
              <a:solidFill>
                <a:srgbClr val="BFBFDF"/>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26" name="Freeform 146"/>
              <p:cNvSpPr>
                <a:spLocks/>
              </p:cNvSpPr>
              <p:nvPr/>
            </p:nvSpPr>
            <p:spPr bwMode="auto">
              <a:xfrm>
                <a:off x="4657" y="2848"/>
                <a:ext cx="62" cy="16"/>
              </a:xfrm>
              <a:custGeom>
                <a:avLst/>
                <a:gdLst>
                  <a:gd name="T0" fmla="*/ 241 w 249"/>
                  <a:gd name="T1" fmla="*/ 0 h 66"/>
                  <a:gd name="T2" fmla="*/ 0 w 249"/>
                  <a:gd name="T3" fmla="*/ 36 h 66"/>
                  <a:gd name="T4" fmla="*/ 35 w 249"/>
                  <a:gd name="T5" fmla="*/ 66 h 66"/>
                  <a:gd name="T6" fmla="*/ 249 w 249"/>
                  <a:gd name="T7" fmla="*/ 22 h 66"/>
                  <a:gd name="T8" fmla="*/ 241 w 249"/>
                  <a:gd name="T9" fmla="*/ 0 h 66"/>
                </a:gdLst>
                <a:ahLst/>
                <a:cxnLst>
                  <a:cxn ang="0">
                    <a:pos x="T0" y="T1"/>
                  </a:cxn>
                  <a:cxn ang="0">
                    <a:pos x="T2" y="T3"/>
                  </a:cxn>
                  <a:cxn ang="0">
                    <a:pos x="T4" y="T5"/>
                  </a:cxn>
                  <a:cxn ang="0">
                    <a:pos x="T6" y="T7"/>
                  </a:cxn>
                  <a:cxn ang="0">
                    <a:pos x="T8" y="T9"/>
                  </a:cxn>
                </a:cxnLst>
                <a:rect l="0" t="0" r="r" b="b"/>
                <a:pathLst>
                  <a:path w="249" h="66">
                    <a:moveTo>
                      <a:pt x="241" y="0"/>
                    </a:moveTo>
                    <a:lnTo>
                      <a:pt x="0" y="36"/>
                    </a:lnTo>
                    <a:lnTo>
                      <a:pt x="35" y="66"/>
                    </a:lnTo>
                    <a:lnTo>
                      <a:pt x="249" y="22"/>
                    </a:lnTo>
                    <a:lnTo>
                      <a:pt x="241" y="0"/>
                    </a:lnTo>
                    <a:close/>
                  </a:path>
                </a:pathLst>
              </a:custGeom>
              <a:solidFill>
                <a:srgbClr val="BFBFDF"/>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27" name="Freeform 147"/>
              <p:cNvSpPr>
                <a:spLocks/>
              </p:cNvSpPr>
              <p:nvPr/>
            </p:nvSpPr>
            <p:spPr bwMode="auto">
              <a:xfrm>
                <a:off x="4516" y="2720"/>
                <a:ext cx="233" cy="367"/>
              </a:xfrm>
              <a:custGeom>
                <a:avLst/>
                <a:gdLst>
                  <a:gd name="T0" fmla="*/ 30 w 931"/>
                  <a:gd name="T1" fmla="*/ 53 h 1469"/>
                  <a:gd name="T2" fmla="*/ 16 w 931"/>
                  <a:gd name="T3" fmla="*/ 96 h 1469"/>
                  <a:gd name="T4" fmla="*/ 4 w 931"/>
                  <a:gd name="T5" fmla="*/ 150 h 1469"/>
                  <a:gd name="T6" fmla="*/ 0 w 931"/>
                  <a:gd name="T7" fmla="*/ 207 h 1469"/>
                  <a:gd name="T8" fmla="*/ 0 w 931"/>
                  <a:gd name="T9" fmla="*/ 264 h 1469"/>
                  <a:gd name="T10" fmla="*/ 12 w 931"/>
                  <a:gd name="T11" fmla="*/ 338 h 1469"/>
                  <a:gd name="T12" fmla="*/ 23 w 931"/>
                  <a:gd name="T13" fmla="*/ 431 h 1469"/>
                  <a:gd name="T14" fmla="*/ 44 w 931"/>
                  <a:gd name="T15" fmla="*/ 534 h 1469"/>
                  <a:gd name="T16" fmla="*/ 79 w 931"/>
                  <a:gd name="T17" fmla="*/ 653 h 1469"/>
                  <a:gd name="T18" fmla="*/ 133 w 931"/>
                  <a:gd name="T19" fmla="*/ 767 h 1469"/>
                  <a:gd name="T20" fmla="*/ 218 w 931"/>
                  <a:gd name="T21" fmla="*/ 902 h 1469"/>
                  <a:gd name="T22" fmla="*/ 303 w 931"/>
                  <a:gd name="T23" fmla="*/ 1031 h 1469"/>
                  <a:gd name="T24" fmla="*/ 374 w 931"/>
                  <a:gd name="T25" fmla="*/ 1116 h 1469"/>
                  <a:gd name="T26" fmla="*/ 473 w 931"/>
                  <a:gd name="T27" fmla="*/ 1219 h 1469"/>
                  <a:gd name="T28" fmla="*/ 576 w 931"/>
                  <a:gd name="T29" fmla="*/ 1305 h 1469"/>
                  <a:gd name="T30" fmla="*/ 668 w 931"/>
                  <a:gd name="T31" fmla="*/ 1373 h 1469"/>
                  <a:gd name="T32" fmla="*/ 735 w 931"/>
                  <a:gd name="T33" fmla="*/ 1415 h 1469"/>
                  <a:gd name="T34" fmla="*/ 802 w 931"/>
                  <a:gd name="T35" fmla="*/ 1447 h 1469"/>
                  <a:gd name="T36" fmla="*/ 857 w 931"/>
                  <a:gd name="T37" fmla="*/ 1469 h 1469"/>
                  <a:gd name="T38" fmla="*/ 899 w 931"/>
                  <a:gd name="T39" fmla="*/ 1469 h 1469"/>
                  <a:gd name="T40" fmla="*/ 931 w 931"/>
                  <a:gd name="T41" fmla="*/ 1451 h 1469"/>
                  <a:gd name="T42" fmla="*/ 62 w 931"/>
                  <a:gd name="T43" fmla="*/ 0 h 1469"/>
                  <a:gd name="T44" fmla="*/ 30 w 931"/>
                  <a:gd name="T45" fmla="*/ 53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1" h="1469">
                    <a:moveTo>
                      <a:pt x="30" y="53"/>
                    </a:moveTo>
                    <a:lnTo>
                      <a:pt x="16" y="96"/>
                    </a:lnTo>
                    <a:lnTo>
                      <a:pt x="4" y="150"/>
                    </a:lnTo>
                    <a:lnTo>
                      <a:pt x="0" y="207"/>
                    </a:lnTo>
                    <a:lnTo>
                      <a:pt x="0" y="264"/>
                    </a:lnTo>
                    <a:lnTo>
                      <a:pt x="12" y="338"/>
                    </a:lnTo>
                    <a:lnTo>
                      <a:pt x="23" y="431"/>
                    </a:lnTo>
                    <a:lnTo>
                      <a:pt x="44" y="534"/>
                    </a:lnTo>
                    <a:lnTo>
                      <a:pt x="79" y="653"/>
                    </a:lnTo>
                    <a:lnTo>
                      <a:pt x="133" y="767"/>
                    </a:lnTo>
                    <a:lnTo>
                      <a:pt x="218" y="902"/>
                    </a:lnTo>
                    <a:lnTo>
                      <a:pt x="303" y="1031"/>
                    </a:lnTo>
                    <a:lnTo>
                      <a:pt x="374" y="1116"/>
                    </a:lnTo>
                    <a:lnTo>
                      <a:pt x="473" y="1219"/>
                    </a:lnTo>
                    <a:lnTo>
                      <a:pt x="576" y="1305"/>
                    </a:lnTo>
                    <a:lnTo>
                      <a:pt x="668" y="1373"/>
                    </a:lnTo>
                    <a:lnTo>
                      <a:pt x="735" y="1415"/>
                    </a:lnTo>
                    <a:lnTo>
                      <a:pt x="802" y="1447"/>
                    </a:lnTo>
                    <a:lnTo>
                      <a:pt x="857" y="1469"/>
                    </a:lnTo>
                    <a:lnTo>
                      <a:pt x="899" y="1469"/>
                    </a:lnTo>
                    <a:lnTo>
                      <a:pt x="931" y="1451"/>
                    </a:lnTo>
                    <a:lnTo>
                      <a:pt x="62" y="0"/>
                    </a:lnTo>
                    <a:lnTo>
                      <a:pt x="30" y="53"/>
                    </a:lnTo>
                    <a:close/>
                  </a:path>
                </a:pathLst>
              </a:custGeom>
              <a:solidFill>
                <a:srgbClr val="808080"/>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28" name="Freeform 148"/>
              <p:cNvSpPr>
                <a:spLocks/>
              </p:cNvSpPr>
              <p:nvPr/>
            </p:nvSpPr>
            <p:spPr bwMode="auto">
              <a:xfrm>
                <a:off x="4529" y="2719"/>
                <a:ext cx="220" cy="364"/>
              </a:xfrm>
              <a:custGeom>
                <a:avLst/>
                <a:gdLst>
                  <a:gd name="T0" fmla="*/ 7 w 876"/>
                  <a:gd name="T1" fmla="*/ 0 h 1455"/>
                  <a:gd name="T2" fmla="*/ 0 w 876"/>
                  <a:gd name="T3" fmla="*/ 29 h 1455"/>
                  <a:gd name="T4" fmla="*/ 0 w 876"/>
                  <a:gd name="T5" fmla="*/ 93 h 1455"/>
                  <a:gd name="T6" fmla="*/ 3 w 876"/>
                  <a:gd name="T7" fmla="*/ 168 h 1455"/>
                  <a:gd name="T8" fmla="*/ 10 w 876"/>
                  <a:gd name="T9" fmla="*/ 228 h 1455"/>
                  <a:gd name="T10" fmla="*/ 21 w 876"/>
                  <a:gd name="T11" fmla="*/ 307 h 1455"/>
                  <a:gd name="T12" fmla="*/ 35 w 876"/>
                  <a:gd name="T13" fmla="*/ 399 h 1455"/>
                  <a:gd name="T14" fmla="*/ 56 w 876"/>
                  <a:gd name="T15" fmla="*/ 496 h 1455"/>
                  <a:gd name="T16" fmla="*/ 99 w 876"/>
                  <a:gd name="T17" fmla="*/ 618 h 1455"/>
                  <a:gd name="T18" fmla="*/ 163 w 876"/>
                  <a:gd name="T19" fmla="*/ 757 h 1455"/>
                  <a:gd name="T20" fmla="*/ 234 w 876"/>
                  <a:gd name="T21" fmla="*/ 871 h 1455"/>
                  <a:gd name="T22" fmla="*/ 319 w 876"/>
                  <a:gd name="T23" fmla="*/ 992 h 1455"/>
                  <a:gd name="T24" fmla="*/ 397 w 876"/>
                  <a:gd name="T25" fmla="*/ 1084 h 1455"/>
                  <a:gd name="T26" fmla="*/ 457 w 876"/>
                  <a:gd name="T27" fmla="*/ 1147 h 1455"/>
                  <a:gd name="T28" fmla="*/ 513 w 876"/>
                  <a:gd name="T29" fmla="*/ 1206 h 1455"/>
                  <a:gd name="T30" fmla="*/ 574 w 876"/>
                  <a:gd name="T31" fmla="*/ 1263 h 1455"/>
                  <a:gd name="T32" fmla="*/ 641 w 876"/>
                  <a:gd name="T33" fmla="*/ 1318 h 1455"/>
                  <a:gd name="T34" fmla="*/ 687 w 876"/>
                  <a:gd name="T35" fmla="*/ 1355 h 1455"/>
                  <a:gd name="T36" fmla="*/ 737 w 876"/>
                  <a:gd name="T37" fmla="*/ 1387 h 1455"/>
                  <a:gd name="T38" fmla="*/ 791 w 876"/>
                  <a:gd name="T39" fmla="*/ 1418 h 1455"/>
                  <a:gd name="T40" fmla="*/ 837 w 876"/>
                  <a:gd name="T41" fmla="*/ 1448 h 1455"/>
                  <a:gd name="T42" fmla="*/ 865 w 876"/>
                  <a:gd name="T43" fmla="*/ 1455 h 1455"/>
                  <a:gd name="T44" fmla="*/ 876 w 876"/>
                  <a:gd name="T45" fmla="*/ 1434 h 1455"/>
                  <a:gd name="T46" fmla="*/ 874 w 876"/>
                  <a:gd name="T47" fmla="*/ 1404 h 1455"/>
                  <a:gd name="T48" fmla="*/ 867 w 876"/>
                  <a:gd name="T49" fmla="*/ 1369 h 1455"/>
                  <a:gd name="T50" fmla="*/ 855 w 876"/>
                  <a:gd name="T51" fmla="*/ 1309 h 1455"/>
                  <a:gd name="T52" fmla="*/ 841 w 876"/>
                  <a:gd name="T53" fmla="*/ 1229 h 1455"/>
                  <a:gd name="T54" fmla="*/ 823 w 876"/>
                  <a:gd name="T55" fmla="*/ 1156 h 1455"/>
                  <a:gd name="T56" fmla="*/ 802 w 876"/>
                  <a:gd name="T57" fmla="*/ 1069 h 1455"/>
                  <a:gd name="T58" fmla="*/ 773 w 876"/>
                  <a:gd name="T59" fmla="*/ 978 h 1455"/>
                  <a:gd name="T60" fmla="*/ 741 w 876"/>
                  <a:gd name="T61" fmla="*/ 905 h 1455"/>
                  <a:gd name="T62" fmla="*/ 715 w 876"/>
                  <a:gd name="T63" fmla="*/ 842 h 1455"/>
                  <a:gd name="T64" fmla="*/ 674 w 876"/>
                  <a:gd name="T65" fmla="*/ 759 h 1455"/>
                  <a:gd name="T66" fmla="*/ 634 w 876"/>
                  <a:gd name="T67" fmla="*/ 686 h 1455"/>
                  <a:gd name="T68" fmla="*/ 586 w 876"/>
                  <a:gd name="T69" fmla="*/ 606 h 1455"/>
                  <a:gd name="T70" fmla="*/ 510 w 876"/>
                  <a:gd name="T71" fmla="*/ 506 h 1455"/>
                  <a:gd name="T72" fmla="*/ 457 w 876"/>
                  <a:gd name="T73" fmla="*/ 435 h 1455"/>
                  <a:gd name="T74" fmla="*/ 380 w 876"/>
                  <a:gd name="T75" fmla="*/ 338 h 1455"/>
                  <a:gd name="T76" fmla="*/ 308 w 876"/>
                  <a:gd name="T77" fmla="*/ 268 h 1455"/>
                  <a:gd name="T78" fmla="*/ 237 w 876"/>
                  <a:gd name="T79" fmla="*/ 195 h 1455"/>
                  <a:gd name="T80" fmla="*/ 184 w 876"/>
                  <a:gd name="T81" fmla="*/ 143 h 1455"/>
                  <a:gd name="T82" fmla="*/ 127 w 876"/>
                  <a:gd name="T83" fmla="*/ 88 h 1455"/>
                  <a:gd name="T84" fmla="*/ 85 w 876"/>
                  <a:gd name="T85" fmla="*/ 50 h 1455"/>
                  <a:gd name="T86" fmla="*/ 42 w 876"/>
                  <a:gd name="T87" fmla="*/ 15 h 1455"/>
                  <a:gd name="T88" fmla="*/ 7 w 876"/>
                  <a:gd name="T89" fmla="*/ 0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76" h="1455">
                    <a:moveTo>
                      <a:pt x="7" y="0"/>
                    </a:moveTo>
                    <a:lnTo>
                      <a:pt x="0" y="29"/>
                    </a:lnTo>
                    <a:lnTo>
                      <a:pt x="0" y="93"/>
                    </a:lnTo>
                    <a:lnTo>
                      <a:pt x="3" y="168"/>
                    </a:lnTo>
                    <a:lnTo>
                      <a:pt x="10" y="228"/>
                    </a:lnTo>
                    <a:lnTo>
                      <a:pt x="21" y="307"/>
                    </a:lnTo>
                    <a:lnTo>
                      <a:pt x="35" y="399"/>
                    </a:lnTo>
                    <a:lnTo>
                      <a:pt x="56" y="496"/>
                    </a:lnTo>
                    <a:lnTo>
                      <a:pt x="99" y="618"/>
                    </a:lnTo>
                    <a:lnTo>
                      <a:pt x="163" y="757"/>
                    </a:lnTo>
                    <a:lnTo>
                      <a:pt x="234" y="871"/>
                    </a:lnTo>
                    <a:lnTo>
                      <a:pt x="319" y="992"/>
                    </a:lnTo>
                    <a:lnTo>
                      <a:pt x="397" y="1084"/>
                    </a:lnTo>
                    <a:lnTo>
                      <a:pt x="457" y="1147"/>
                    </a:lnTo>
                    <a:lnTo>
                      <a:pt x="513" y="1206"/>
                    </a:lnTo>
                    <a:lnTo>
                      <a:pt x="574" y="1263"/>
                    </a:lnTo>
                    <a:lnTo>
                      <a:pt x="641" y="1318"/>
                    </a:lnTo>
                    <a:lnTo>
                      <a:pt x="687" y="1355"/>
                    </a:lnTo>
                    <a:lnTo>
                      <a:pt x="737" y="1387"/>
                    </a:lnTo>
                    <a:lnTo>
                      <a:pt x="791" y="1418"/>
                    </a:lnTo>
                    <a:lnTo>
                      <a:pt x="837" y="1448"/>
                    </a:lnTo>
                    <a:lnTo>
                      <a:pt x="865" y="1455"/>
                    </a:lnTo>
                    <a:lnTo>
                      <a:pt x="876" y="1434"/>
                    </a:lnTo>
                    <a:lnTo>
                      <a:pt x="874" y="1404"/>
                    </a:lnTo>
                    <a:lnTo>
                      <a:pt x="867" y="1369"/>
                    </a:lnTo>
                    <a:lnTo>
                      <a:pt x="855" y="1309"/>
                    </a:lnTo>
                    <a:lnTo>
                      <a:pt x="841" y="1229"/>
                    </a:lnTo>
                    <a:lnTo>
                      <a:pt x="823" y="1156"/>
                    </a:lnTo>
                    <a:lnTo>
                      <a:pt x="802" y="1069"/>
                    </a:lnTo>
                    <a:lnTo>
                      <a:pt x="773" y="978"/>
                    </a:lnTo>
                    <a:lnTo>
                      <a:pt x="741" y="905"/>
                    </a:lnTo>
                    <a:lnTo>
                      <a:pt x="715" y="842"/>
                    </a:lnTo>
                    <a:lnTo>
                      <a:pt x="674" y="759"/>
                    </a:lnTo>
                    <a:lnTo>
                      <a:pt x="634" y="686"/>
                    </a:lnTo>
                    <a:lnTo>
                      <a:pt x="586" y="606"/>
                    </a:lnTo>
                    <a:lnTo>
                      <a:pt x="510" y="506"/>
                    </a:lnTo>
                    <a:lnTo>
                      <a:pt x="457" y="435"/>
                    </a:lnTo>
                    <a:lnTo>
                      <a:pt x="380" y="338"/>
                    </a:lnTo>
                    <a:lnTo>
                      <a:pt x="308" y="268"/>
                    </a:lnTo>
                    <a:lnTo>
                      <a:pt x="237" y="195"/>
                    </a:lnTo>
                    <a:lnTo>
                      <a:pt x="184" y="143"/>
                    </a:lnTo>
                    <a:lnTo>
                      <a:pt x="127" y="88"/>
                    </a:lnTo>
                    <a:lnTo>
                      <a:pt x="85" y="50"/>
                    </a:lnTo>
                    <a:lnTo>
                      <a:pt x="42" y="15"/>
                    </a:lnTo>
                    <a:lnTo>
                      <a:pt x="7" y="0"/>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29" name="Freeform 149"/>
              <p:cNvSpPr>
                <a:spLocks/>
              </p:cNvSpPr>
              <p:nvPr/>
            </p:nvSpPr>
            <p:spPr bwMode="auto">
              <a:xfrm>
                <a:off x="4537" y="2812"/>
                <a:ext cx="216" cy="16"/>
              </a:xfrm>
              <a:custGeom>
                <a:avLst/>
                <a:gdLst>
                  <a:gd name="T0" fmla="*/ 0 w 862"/>
                  <a:gd name="T1" fmla="*/ 0 h 64"/>
                  <a:gd name="T2" fmla="*/ 862 w 862"/>
                  <a:gd name="T3" fmla="*/ 36 h 64"/>
                  <a:gd name="T4" fmla="*/ 855 w 862"/>
                  <a:gd name="T5" fmla="*/ 64 h 64"/>
                  <a:gd name="T6" fmla="*/ 3 w 862"/>
                  <a:gd name="T7" fmla="*/ 28 h 64"/>
                  <a:gd name="T8" fmla="*/ 0 w 862"/>
                  <a:gd name="T9" fmla="*/ 0 h 64"/>
                </a:gdLst>
                <a:ahLst/>
                <a:cxnLst>
                  <a:cxn ang="0">
                    <a:pos x="T0" y="T1"/>
                  </a:cxn>
                  <a:cxn ang="0">
                    <a:pos x="T2" y="T3"/>
                  </a:cxn>
                  <a:cxn ang="0">
                    <a:pos x="T4" y="T5"/>
                  </a:cxn>
                  <a:cxn ang="0">
                    <a:pos x="T6" y="T7"/>
                  </a:cxn>
                  <a:cxn ang="0">
                    <a:pos x="T8" y="T9"/>
                  </a:cxn>
                </a:cxnLst>
                <a:rect l="0" t="0" r="r" b="b"/>
                <a:pathLst>
                  <a:path w="862" h="64">
                    <a:moveTo>
                      <a:pt x="0" y="0"/>
                    </a:moveTo>
                    <a:lnTo>
                      <a:pt x="862" y="36"/>
                    </a:lnTo>
                    <a:lnTo>
                      <a:pt x="855" y="64"/>
                    </a:lnTo>
                    <a:lnTo>
                      <a:pt x="3" y="28"/>
                    </a:lnTo>
                    <a:lnTo>
                      <a:pt x="0" y="0"/>
                    </a:lnTo>
                    <a:close/>
                  </a:path>
                </a:pathLst>
              </a:custGeom>
              <a:solidFill>
                <a:srgbClr val="DFDFFF"/>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30" name="Freeform 150"/>
              <p:cNvSpPr>
                <a:spLocks/>
              </p:cNvSpPr>
              <p:nvPr/>
            </p:nvSpPr>
            <p:spPr bwMode="auto">
              <a:xfrm>
                <a:off x="4685" y="2860"/>
                <a:ext cx="77" cy="190"/>
              </a:xfrm>
              <a:custGeom>
                <a:avLst/>
                <a:gdLst>
                  <a:gd name="T0" fmla="*/ 271 w 306"/>
                  <a:gd name="T1" fmla="*/ 16 h 760"/>
                  <a:gd name="T2" fmla="*/ 0 w 306"/>
                  <a:gd name="T3" fmla="*/ 742 h 760"/>
                  <a:gd name="T4" fmla="*/ 25 w 306"/>
                  <a:gd name="T5" fmla="*/ 760 h 760"/>
                  <a:gd name="T6" fmla="*/ 306 w 306"/>
                  <a:gd name="T7" fmla="*/ 0 h 760"/>
                  <a:gd name="T8" fmla="*/ 271 w 306"/>
                  <a:gd name="T9" fmla="*/ 16 h 760"/>
                </a:gdLst>
                <a:ahLst/>
                <a:cxnLst>
                  <a:cxn ang="0">
                    <a:pos x="T0" y="T1"/>
                  </a:cxn>
                  <a:cxn ang="0">
                    <a:pos x="T2" y="T3"/>
                  </a:cxn>
                  <a:cxn ang="0">
                    <a:pos x="T4" y="T5"/>
                  </a:cxn>
                  <a:cxn ang="0">
                    <a:pos x="T6" y="T7"/>
                  </a:cxn>
                  <a:cxn ang="0">
                    <a:pos x="T8" y="T9"/>
                  </a:cxn>
                </a:cxnLst>
                <a:rect l="0" t="0" r="r" b="b"/>
                <a:pathLst>
                  <a:path w="306" h="760">
                    <a:moveTo>
                      <a:pt x="271" y="16"/>
                    </a:moveTo>
                    <a:lnTo>
                      <a:pt x="0" y="742"/>
                    </a:lnTo>
                    <a:lnTo>
                      <a:pt x="25" y="760"/>
                    </a:lnTo>
                    <a:lnTo>
                      <a:pt x="306" y="0"/>
                    </a:lnTo>
                    <a:lnTo>
                      <a:pt x="271" y="16"/>
                    </a:lnTo>
                    <a:close/>
                  </a:path>
                </a:pathLst>
              </a:custGeom>
              <a:solidFill>
                <a:srgbClr val="DFDFFF"/>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31" name="Freeform 151"/>
              <p:cNvSpPr>
                <a:spLocks/>
              </p:cNvSpPr>
              <p:nvPr/>
            </p:nvSpPr>
            <p:spPr bwMode="auto">
              <a:xfrm>
                <a:off x="4712" y="2823"/>
                <a:ext cx="63" cy="52"/>
              </a:xfrm>
              <a:custGeom>
                <a:avLst/>
                <a:gdLst>
                  <a:gd name="T0" fmla="*/ 189 w 252"/>
                  <a:gd name="T1" fmla="*/ 0 h 208"/>
                  <a:gd name="T2" fmla="*/ 10 w 252"/>
                  <a:gd name="T3" fmla="*/ 64 h 208"/>
                  <a:gd name="T4" fmla="*/ 3 w 252"/>
                  <a:gd name="T5" fmla="*/ 75 h 208"/>
                  <a:gd name="T6" fmla="*/ 0 w 252"/>
                  <a:gd name="T7" fmla="*/ 96 h 208"/>
                  <a:gd name="T8" fmla="*/ 2 w 252"/>
                  <a:gd name="T9" fmla="*/ 126 h 208"/>
                  <a:gd name="T10" fmla="*/ 4 w 252"/>
                  <a:gd name="T11" fmla="*/ 144 h 208"/>
                  <a:gd name="T12" fmla="*/ 15 w 252"/>
                  <a:gd name="T13" fmla="*/ 170 h 208"/>
                  <a:gd name="T14" fmla="*/ 33 w 252"/>
                  <a:gd name="T15" fmla="*/ 190 h 208"/>
                  <a:gd name="T16" fmla="*/ 58 w 252"/>
                  <a:gd name="T17" fmla="*/ 204 h 208"/>
                  <a:gd name="T18" fmla="*/ 72 w 252"/>
                  <a:gd name="T19" fmla="*/ 208 h 208"/>
                  <a:gd name="T20" fmla="*/ 86 w 252"/>
                  <a:gd name="T21" fmla="*/ 208 h 208"/>
                  <a:gd name="T22" fmla="*/ 252 w 252"/>
                  <a:gd name="T23" fmla="*/ 128 h 208"/>
                  <a:gd name="T24" fmla="*/ 221 w 252"/>
                  <a:gd name="T25" fmla="*/ 103 h 208"/>
                  <a:gd name="T26" fmla="*/ 203 w 252"/>
                  <a:gd name="T27" fmla="*/ 78 h 208"/>
                  <a:gd name="T28" fmla="*/ 189 w 252"/>
                  <a:gd name="T2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208">
                    <a:moveTo>
                      <a:pt x="189" y="0"/>
                    </a:moveTo>
                    <a:lnTo>
                      <a:pt x="10" y="64"/>
                    </a:lnTo>
                    <a:lnTo>
                      <a:pt x="3" y="75"/>
                    </a:lnTo>
                    <a:lnTo>
                      <a:pt x="0" y="96"/>
                    </a:lnTo>
                    <a:lnTo>
                      <a:pt x="2" y="126"/>
                    </a:lnTo>
                    <a:lnTo>
                      <a:pt x="4" y="144"/>
                    </a:lnTo>
                    <a:lnTo>
                      <a:pt x="15" y="170"/>
                    </a:lnTo>
                    <a:lnTo>
                      <a:pt x="33" y="190"/>
                    </a:lnTo>
                    <a:lnTo>
                      <a:pt x="58" y="204"/>
                    </a:lnTo>
                    <a:lnTo>
                      <a:pt x="72" y="208"/>
                    </a:lnTo>
                    <a:lnTo>
                      <a:pt x="86" y="208"/>
                    </a:lnTo>
                    <a:lnTo>
                      <a:pt x="252" y="128"/>
                    </a:lnTo>
                    <a:lnTo>
                      <a:pt x="221" y="103"/>
                    </a:lnTo>
                    <a:lnTo>
                      <a:pt x="203" y="78"/>
                    </a:lnTo>
                    <a:lnTo>
                      <a:pt x="189" y="0"/>
                    </a:lnTo>
                    <a:close/>
                  </a:path>
                </a:pathLst>
              </a:custGeom>
              <a:solidFill>
                <a:srgbClr val="BFBFDF"/>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32" name="Freeform 152"/>
              <p:cNvSpPr>
                <a:spLocks/>
              </p:cNvSpPr>
              <p:nvPr/>
            </p:nvSpPr>
            <p:spPr bwMode="auto">
              <a:xfrm>
                <a:off x="4749" y="2816"/>
                <a:ext cx="35" cy="49"/>
              </a:xfrm>
              <a:custGeom>
                <a:avLst/>
                <a:gdLst>
                  <a:gd name="T0" fmla="*/ 83 w 141"/>
                  <a:gd name="T1" fmla="*/ 28 h 194"/>
                  <a:gd name="T2" fmla="*/ 76 w 141"/>
                  <a:gd name="T3" fmla="*/ 16 h 194"/>
                  <a:gd name="T4" fmla="*/ 62 w 141"/>
                  <a:gd name="T5" fmla="*/ 6 h 194"/>
                  <a:gd name="T6" fmla="*/ 37 w 141"/>
                  <a:gd name="T7" fmla="*/ 0 h 194"/>
                  <a:gd name="T8" fmla="*/ 23 w 141"/>
                  <a:gd name="T9" fmla="*/ 2 h 194"/>
                  <a:gd name="T10" fmla="*/ 13 w 141"/>
                  <a:gd name="T11" fmla="*/ 13 h 194"/>
                  <a:gd name="T12" fmla="*/ 5 w 141"/>
                  <a:gd name="T13" fmla="*/ 28 h 194"/>
                  <a:gd name="T14" fmla="*/ 0 w 141"/>
                  <a:gd name="T15" fmla="*/ 52 h 194"/>
                  <a:gd name="T16" fmla="*/ 1 w 141"/>
                  <a:gd name="T17" fmla="*/ 65 h 194"/>
                  <a:gd name="T18" fmla="*/ 4 w 141"/>
                  <a:gd name="T19" fmla="*/ 83 h 194"/>
                  <a:gd name="T20" fmla="*/ 10 w 141"/>
                  <a:gd name="T21" fmla="*/ 109 h 194"/>
                  <a:gd name="T22" fmla="*/ 20 w 141"/>
                  <a:gd name="T23" fmla="*/ 130 h 194"/>
                  <a:gd name="T24" fmla="*/ 32 w 141"/>
                  <a:gd name="T25" fmla="*/ 149 h 194"/>
                  <a:gd name="T26" fmla="*/ 45 w 141"/>
                  <a:gd name="T27" fmla="*/ 166 h 194"/>
                  <a:gd name="T28" fmla="*/ 59 w 141"/>
                  <a:gd name="T29" fmla="*/ 180 h 194"/>
                  <a:gd name="T30" fmla="*/ 77 w 141"/>
                  <a:gd name="T31" fmla="*/ 188 h 194"/>
                  <a:gd name="T32" fmla="*/ 98 w 141"/>
                  <a:gd name="T33" fmla="*/ 194 h 194"/>
                  <a:gd name="T34" fmla="*/ 116 w 141"/>
                  <a:gd name="T35" fmla="*/ 194 h 194"/>
                  <a:gd name="T36" fmla="*/ 132 w 141"/>
                  <a:gd name="T37" fmla="*/ 185 h 194"/>
                  <a:gd name="T38" fmla="*/ 140 w 141"/>
                  <a:gd name="T39" fmla="*/ 170 h 194"/>
                  <a:gd name="T40" fmla="*/ 141 w 141"/>
                  <a:gd name="T41" fmla="*/ 148 h 194"/>
                  <a:gd name="T42" fmla="*/ 136 w 141"/>
                  <a:gd name="T43" fmla="*/ 124 h 194"/>
                  <a:gd name="T44" fmla="*/ 125 w 141"/>
                  <a:gd name="T45" fmla="*/ 92 h 194"/>
                  <a:gd name="T46" fmla="*/ 101 w 141"/>
                  <a:gd name="T47" fmla="*/ 52 h 194"/>
                  <a:gd name="T48" fmla="*/ 83 w 141"/>
                  <a:gd name="T49" fmla="*/ 2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1" h="194">
                    <a:moveTo>
                      <a:pt x="83" y="28"/>
                    </a:moveTo>
                    <a:lnTo>
                      <a:pt x="76" y="16"/>
                    </a:lnTo>
                    <a:lnTo>
                      <a:pt x="62" y="6"/>
                    </a:lnTo>
                    <a:lnTo>
                      <a:pt x="37" y="0"/>
                    </a:lnTo>
                    <a:lnTo>
                      <a:pt x="23" y="2"/>
                    </a:lnTo>
                    <a:lnTo>
                      <a:pt x="13" y="13"/>
                    </a:lnTo>
                    <a:lnTo>
                      <a:pt x="5" y="28"/>
                    </a:lnTo>
                    <a:lnTo>
                      <a:pt x="0" y="52"/>
                    </a:lnTo>
                    <a:lnTo>
                      <a:pt x="1" y="65"/>
                    </a:lnTo>
                    <a:lnTo>
                      <a:pt x="4" y="83"/>
                    </a:lnTo>
                    <a:lnTo>
                      <a:pt x="10" y="109"/>
                    </a:lnTo>
                    <a:lnTo>
                      <a:pt x="20" y="130"/>
                    </a:lnTo>
                    <a:lnTo>
                      <a:pt x="32" y="149"/>
                    </a:lnTo>
                    <a:lnTo>
                      <a:pt x="45" y="166"/>
                    </a:lnTo>
                    <a:lnTo>
                      <a:pt x="59" y="180"/>
                    </a:lnTo>
                    <a:lnTo>
                      <a:pt x="77" y="188"/>
                    </a:lnTo>
                    <a:lnTo>
                      <a:pt x="98" y="194"/>
                    </a:lnTo>
                    <a:lnTo>
                      <a:pt x="116" y="194"/>
                    </a:lnTo>
                    <a:lnTo>
                      <a:pt x="132" y="185"/>
                    </a:lnTo>
                    <a:lnTo>
                      <a:pt x="140" y="170"/>
                    </a:lnTo>
                    <a:lnTo>
                      <a:pt x="141" y="148"/>
                    </a:lnTo>
                    <a:lnTo>
                      <a:pt x="136" y="124"/>
                    </a:lnTo>
                    <a:lnTo>
                      <a:pt x="125" y="92"/>
                    </a:lnTo>
                    <a:lnTo>
                      <a:pt x="101" y="52"/>
                    </a:lnTo>
                    <a:lnTo>
                      <a:pt x="83" y="28"/>
                    </a:lnTo>
                    <a:close/>
                  </a:path>
                </a:pathLst>
              </a:custGeom>
              <a:solidFill>
                <a:srgbClr val="C0C0C0"/>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33" name="Freeform 153"/>
              <p:cNvSpPr>
                <a:spLocks/>
              </p:cNvSpPr>
              <p:nvPr/>
            </p:nvSpPr>
            <p:spPr bwMode="auto">
              <a:xfrm>
                <a:off x="4758" y="2819"/>
                <a:ext cx="43" cy="35"/>
              </a:xfrm>
              <a:custGeom>
                <a:avLst/>
                <a:gdLst>
                  <a:gd name="T0" fmla="*/ 13 w 173"/>
                  <a:gd name="T1" fmla="*/ 31 h 139"/>
                  <a:gd name="T2" fmla="*/ 122 w 173"/>
                  <a:gd name="T3" fmla="*/ 4 h 139"/>
                  <a:gd name="T4" fmla="*/ 148 w 173"/>
                  <a:gd name="T5" fmla="*/ 0 h 139"/>
                  <a:gd name="T6" fmla="*/ 165 w 173"/>
                  <a:gd name="T7" fmla="*/ 4 h 139"/>
                  <a:gd name="T8" fmla="*/ 171 w 173"/>
                  <a:gd name="T9" fmla="*/ 11 h 139"/>
                  <a:gd name="T10" fmla="*/ 173 w 173"/>
                  <a:gd name="T11" fmla="*/ 25 h 139"/>
                  <a:gd name="T12" fmla="*/ 165 w 173"/>
                  <a:gd name="T13" fmla="*/ 47 h 139"/>
                  <a:gd name="T14" fmla="*/ 65 w 173"/>
                  <a:gd name="T15" fmla="*/ 139 h 139"/>
                  <a:gd name="T16" fmla="*/ 51 w 173"/>
                  <a:gd name="T17" fmla="*/ 138 h 139"/>
                  <a:gd name="T18" fmla="*/ 34 w 173"/>
                  <a:gd name="T19" fmla="*/ 132 h 139"/>
                  <a:gd name="T20" fmla="*/ 23 w 173"/>
                  <a:gd name="T21" fmla="*/ 120 h 139"/>
                  <a:gd name="T22" fmla="*/ 8 w 173"/>
                  <a:gd name="T23" fmla="*/ 103 h 139"/>
                  <a:gd name="T24" fmla="*/ 1 w 173"/>
                  <a:gd name="T25" fmla="*/ 85 h 139"/>
                  <a:gd name="T26" fmla="*/ 0 w 173"/>
                  <a:gd name="T27" fmla="*/ 65 h 139"/>
                  <a:gd name="T28" fmla="*/ 5 w 173"/>
                  <a:gd name="T29" fmla="*/ 46 h 139"/>
                  <a:gd name="T30" fmla="*/ 13 w 173"/>
                  <a:gd name="T31" fmla="*/ 3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3" h="139">
                    <a:moveTo>
                      <a:pt x="13" y="31"/>
                    </a:moveTo>
                    <a:lnTo>
                      <a:pt x="122" y="4"/>
                    </a:lnTo>
                    <a:lnTo>
                      <a:pt x="148" y="0"/>
                    </a:lnTo>
                    <a:lnTo>
                      <a:pt x="165" y="4"/>
                    </a:lnTo>
                    <a:lnTo>
                      <a:pt x="171" y="11"/>
                    </a:lnTo>
                    <a:lnTo>
                      <a:pt x="173" y="25"/>
                    </a:lnTo>
                    <a:lnTo>
                      <a:pt x="165" y="47"/>
                    </a:lnTo>
                    <a:lnTo>
                      <a:pt x="65" y="139"/>
                    </a:lnTo>
                    <a:lnTo>
                      <a:pt x="51" y="138"/>
                    </a:lnTo>
                    <a:lnTo>
                      <a:pt x="34" y="132"/>
                    </a:lnTo>
                    <a:lnTo>
                      <a:pt x="23" y="120"/>
                    </a:lnTo>
                    <a:lnTo>
                      <a:pt x="8" y="103"/>
                    </a:lnTo>
                    <a:lnTo>
                      <a:pt x="1" y="85"/>
                    </a:lnTo>
                    <a:lnTo>
                      <a:pt x="0" y="65"/>
                    </a:lnTo>
                    <a:lnTo>
                      <a:pt x="5" y="46"/>
                    </a:lnTo>
                    <a:lnTo>
                      <a:pt x="13" y="31"/>
                    </a:lnTo>
                    <a:close/>
                  </a:path>
                </a:pathLst>
              </a:custGeom>
              <a:solidFill>
                <a:srgbClr val="9F9FBF"/>
              </a:solidFill>
              <a:ln w="3175">
                <a:solidFill>
                  <a:srgbClr val="000000"/>
                </a:solidFill>
                <a:prstDash val="solid"/>
                <a:round/>
                <a:headEnd/>
                <a:tailEnd/>
              </a:ln>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34" name="Freeform 154"/>
              <p:cNvSpPr>
                <a:spLocks/>
              </p:cNvSpPr>
              <p:nvPr/>
            </p:nvSpPr>
            <p:spPr bwMode="auto">
              <a:xfrm>
                <a:off x="4725" y="2836"/>
                <a:ext cx="19" cy="35"/>
              </a:xfrm>
              <a:custGeom>
                <a:avLst/>
                <a:gdLst>
                  <a:gd name="T0" fmla="*/ 5 w 74"/>
                  <a:gd name="T1" fmla="*/ 0 h 140"/>
                  <a:gd name="T2" fmla="*/ 0 w 74"/>
                  <a:gd name="T3" fmla="*/ 23 h 140"/>
                  <a:gd name="T4" fmla="*/ 0 w 74"/>
                  <a:gd name="T5" fmla="*/ 43 h 140"/>
                  <a:gd name="T6" fmla="*/ 6 w 74"/>
                  <a:gd name="T7" fmla="*/ 68 h 140"/>
                  <a:gd name="T8" fmla="*/ 12 w 74"/>
                  <a:gd name="T9" fmla="*/ 89 h 140"/>
                  <a:gd name="T10" fmla="*/ 27 w 74"/>
                  <a:gd name="T11" fmla="*/ 109 h 140"/>
                  <a:gd name="T12" fmla="*/ 41 w 74"/>
                  <a:gd name="T13" fmla="*/ 122 h 140"/>
                  <a:gd name="T14" fmla="*/ 52 w 74"/>
                  <a:gd name="T15" fmla="*/ 129 h 140"/>
                  <a:gd name="T16" fmla="*/ 62 w 74"/>
                  <a:gd name="T17" fmla="*/ 134 h 140"/>
                  <a:gd name="T18" fmla="*/ 74 w 74"/>
                  <a:gd name="T19"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40">
                    <a:moveTo>
                      <a:pt x="5" y="0"/>
                    </a:moveTo>
                    <a:lnTo>
                      <a:pt x="0" y="23"/>
                    </a:lnTo>
                    <a:lnTo>
                      <a:pt x="0" y="43"/>
                    </a:lnTo>
                    <a:lnTo>
                      <a:pt x="6" y="68"/>
                    </a:lnTo>
                    <a:lnTo>
                      <a:pt x="12" y="89"/>
                    </a:lnTo>
                    <a:lnTo>
                      <a:pt x="27" y="109"/>
                    </a:lnTo>
                    <a:lnTo>
                      <a:pt x="41" y="122"/>
                    </a:lnTo>
                    <a:lnTo>
                      <a:pt x="52" y="129"/>
                    </a:lnTo>
                    <a:lnTo>
                      <a:pt x="62" y="134"/>
                    </a:lnTo>
                    <a:lnTo>
                      <a:pt x="74" y="14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sp>
            <p:nvSpPr>
              <p:cNvPr id="435" name="Freeform 155"/>
              <p:cNvSpPr>
                <a:spLocks/>
              </p:cNvSpPr>
              <p:nvPr/>
            </p:nvSpPr>
            <p:spPr bwMode="auto">
              <a:xfrm>
                <a:off x="4737" y="2831"/>
                <a:ext cx="18" cy="35"/>
              </a:xfrm>
              <a:custGeom>
                <a:avLst/>
                <a:gdLst>
                  <a:gd name="T0" fmla="*/ 5 w 74"/>
                  <a:gd name="T1" fmla="*/ 0 h 140"/>
                  <a:gd name="T2" fmla="*/ 0 w 74"/>
                  <a:gd name="T3" fmla="*/ 23 h 140"/>
                  <a:gd name="T4" fmla="*/ 0 w 74"/>
                  <a:gd name="T5" fmla="*/ 43 h 140"/>
                  <a:gd name="T6" fmla="*/ 6 w 74"/>
                  <a:gd name="T7" fmla="*/ 68 h 140"/>
                  <a:gd name="T8" fmla="*/ 12 w 74"/>
                  <a:gd name="T9" fmla="*/ 89 h 140"/>
                  <a:gd name="T10" fmla="*/ 27 w 74"/>
                  <a:gd name="T11" fmla="*/ 108 h 140"/>
                  <a:gd name="T12" fmla="*/ 41 w 74"/>
                  <a:gd name="T13" fmla="*/ 122 h 140"/>
                  <a:gd name="T14" fmla="*/ 52 w 74"/>
                  <a:gd name="T15" fmla="*/ 129 h 140"/>
                  <a:gd name="T16" fmla="*/ 62 w 74"/>
                  <a:gd name="T17" fmla="*/ 134 h 140"/>
                  <a:gd name="T18" fmla="*/ 74 w 74"/>
                  <a:gd name="T19"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40">
                    <a:moveTo>
                      <a:pt x="5" y="0"/>
                    </a:moveTo>
                    <a:lnTo>
                      <a:pt x="0" y="23"/>
                    </a:lnTo>
                    <a:lnTo>
                      <a:pt x="0" y="43"/>
                    </a:lnTo>
                    <a:lnTo>
                      <a:pt x="6" y="68"/>
                    </a:lnTo>
                    <a:lnTo>
                      <a:pt x="12" y="89"/>
                    </a:lnTo>
                    <a:lnTo>
                      <a:pt x="27" y="108"/>
                    </a:lnTo>
                    <a:lnTo>
                      <a:pt x="41" y="122"/>
                    </a:lnTo>
                    <a:lnTo>
                      <a:pt x="52" y="129"/>
                    </a:lnTo>
                    <a:lnTo>
                      <a:pt x="62" y="134"/>
                    </a:lnTo>
                    <a:lnTo>
                      <a:pt x="74" y="14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2400" smtClean="0">
                  <a:solidFill>
                    <a:srgbClr val="000000"/>
                  </a:solidFill>
                  <a:latin typeface="Calibri" panose="020F0502020204030204" pitchFamily="34" charset="0"/>
                  <a:ea typeface="华文楷体" panose="02010600040101010101" pitchFamily="2" charset="-122"/>
                </a:endParaRPr>
              </a:p>
            </p:txBody>
          </p:sp>
        </p:grpSp>
        <p:pic>
          <p:nvPicPr>
            <p:cNvPr id="449" name="Picture 156" descr="D-Link%20DI-713P%20Wireless%20Broadband%20rout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61922" y="4477862"/>
              <a:ext cx="646749" cy="511689"/>
            </a:xfrm>
            <a:prstGeom prst="rect">
              <a:avLst/>
            </a:prstGeom>
            <a:noFill/>
            <a:extLst>
              <a:ext uri="{909E8E84-426E-40DD-AFC4-6F175D3DCCD1}">
                <a14:hiddenFill xmlns:a14="http://schemas.microsoft.com/office/drawing/2010/main">
                  <a:solidFill>
                    <a:srgbClr val="FFFFFF"/>
                  </a:solidFill>
                </a14:hiddenFill>
              </a:ext>
            </a:extLst>
          </p:spPr>
        </p:pic>
        <p:grpSp>
          <p:nvGrpSpPr>
            <p:cNvPr id="450" name="Group 157"/>
            <p:cNvGrpSpPr>
              <a:grpSpLocks/>
            </p:cNvGrpSpPr>
            <p:nvPr/>
          </p:nvGrpSpPr>
          <p:grpSpPr bwMode="auto">
            <a:xfrm>
              <a:off x="2298676" y="4608063"/>
              <a:ext cx="579608" cy="406227"/>
              <a:chOff x="762" y="2391"/>
              <a:chExt cx="423" cy="312"/>
            </a:xfrm>
          </p:grpSpPr>
          <p:grpSp>
            <p:nvGrpSpPr>
              <p:cNvPr id="451" name="Group 158"/>
              <p:cNvGrpSpPr>
                <a:grpSpLocks/>
              </p:cNvGrpSpPr>
              <p:nvPr/>
            </p:nvGrpSpPr>
            <p:grpSpPr bwMode="auto">
              <a:xfrm>
                <a:off x="867" y="2432"/>
                <a:ext cx="318" cy="271"/>
                <a:chOff x="657" y="1570"/>
                <a:chExt cx="318" cy="311"/>
              </a:xfrm>
            </p:grpSpPr>
            <p:sp>
              <p:nvSpPr>
                <p:cNvPr id="459" name="Line 159"/>
                <p:cNvSpPr>
                  <a:spLocks noChangeShapeType="1"/>
                </p:cNvSpPr>
                <p:nvPr/>
              </p:nvSpPr>
              <p:spPr bwMode="auto">
                <a:xfrm flipH="1">
                  <a:off x="703" y="1570"/>
                  <a:ext cx="0" cy="7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pic>
              <p:nvPicPr>
                <p:cNvPr id="460" name="Picture 160"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52" name="Group 161"/>
              <p:cNvGrpSpPr>
                <a:grpSpLocks/>
              </p:cNvGrpSpPr>
              <p:nvPr/>
            </p:nvGrpSpPr>
            <p:grpSpPr bwMode="auto">
              <a:xfrm>
                <a:off x="762" y="2391"/>
                <a:ext cx="306" cy="90"/>
                <a:chOff x="748" y="2251"/>
                <a:chExt cx="306" cy="90"/>
              </a:xfrm>
            </p:grpSpPr>
            <p:sp>
              <p:nvSpPr>
                <p:cNvPr id="453" name="AutoShape 162"/>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54" name="AutoShape 163"/>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55" name="AutoShape 164"/>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56" name="AutoShape 165"/>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57" name="AutoShape 166"/>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58" name="AutoShape 167"/>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grpSp>
        <p:sp>
          <p:nvSpPr>
            <p:cNvPr id="461" name="Freeform 168"/>
            <p:cNvSpPr>
              <a:spLocks/>
            </p:cNvSpPr>
            <p:nvPr/>
          </p:nvSpPr>
          <p:spPr bwMode="auto">
            <a:xfrm rot="1390605">
              <a:off x="3583953" y="4253916"/>
              <a:ext cx="175390" cy="246079"/>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rgbClr val="FFFFFF"/>
            </a:solidFill>
            <a:ln w="9525">
              <a:solidFill>
                <a:srgbClr val="0000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462" name="Group 169"/>
            <p:cNvGrpSpPr>
              <a:grpSpLocks/>
            </p:cNvGrpSpPr>
            <p:nvPr/>
          </p:nvGrpSpPr>
          <p:grpSpPr bwMode="auto">
            <a:xfrm>
              <a:off x="1180567" y="3544321"/>
              <a:ext cx="434363" cy="561166"/>
              <a:chOff x="431" y="1479"/>
              <a:chExt cx="317" cy="431"/>
            </a:xfrm>
          </p:grpSpPr>
          <p:sp>
            <p:nvSpPr>
              <p:cNvPr id="463" name="Line 170"/>
              <p:cNvSpPr>
                <a:spLocks noChangeShapeType="1"/>
              </p:cNvSpPr>
              <p:nvPr/>
            </p:nvSpPr>
            <p:spPr bwMode="auto">
              <a:xfrm>
                <a:off x="612" y="1479"/>
                <a:ext cx="0" cy="22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pic>
            <p:nvPicPr>
              <p:cNvPr id="464" name="Picture 171"/>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1" y="1570"/>
                <a:ext cx="317"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465" name="Picture 172"/>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55875" y="2984457"/>
              <a:ext cx="434364" cy="442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6" name="Line 173"/>
            <p:cNvSpPr>
              <a:spLocks noChangeShapeType="1"/>
            </p:cNvSpPr>
            <p:nvPr/>
          </p:nvSpPr>
          <p:spPr bwMode="auto">
            <a:xfrm flipV="1">
              <a:off x="806493" y="3544321"/>
              <a:ext cx="261166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67" name="Line 174"/>
            <p:cNvSpPr>
              <a:spLocks noChangeShapeType="1"/>
            </p:cNvSpPr>
            <p:nvPr/>
          </p:nvSpPr>
          <p:spPr bwMode="auto">
            <a:xfrm>
              <a:off x="3230434" y="3250067"/>
              <a:ext cx="0" cy="29555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pic>
          <p:nvPicPr>
            <p:cNvPr id="468" name="Picture 17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0380" y="3131584"/>
              <a:ext cx="449436" cy="23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469" name="Group 176"/>
            <p:cNvGrpSpPr>
              <a:grpSpLocks/>
            </p:cNvGrpSpPr>
            <p:nvPr/>
          </p:nvGrpSpPr>
          <p:grpSpPr bwMode="auto">
            <a:xfrm>
              <a:off x="1614930" y="5080692"/>
              <a:ext cx="579609" cy="406227"/>
              <a:chOff x="762" y="2391"/>
              <a:chExt cx="423" cy="312"/>
            </a:xfrm>
          </p:grpSpPr>
          <p:grpSp>
            <p:nvGrpSpPr>
              <p:cNvPr id="470" name="Group 177"/>
              <p:cNvGrpSpPr>
                <a:grpSpLocks/>
              </p:cNvGrpSpPr>
              <p:nvPr/>
            </p:nvGrpSpPr>
            <p:grpSpPr bwMode="auto">
              <a:xfrm>
                <a:off x="867" y="2432"/>
                <a:ext cx="318" cy="271"/>
                <a:chOff x="657" y="1570"/>
                <a:chExt cx="318" cy="311"/>
              </a:xfrm>
            </p:grpSpPr>
            <p:sp>
              <p:nvSpPr>
                <p:cNvPr id="478" name="Line 178"/>
                <p:cNvSpPr>
                  <a:spLocks noChangeShapeType="1"/>
                </p:cNvSpPr>
                <p:nvPr/>
              </p:nvSpPr>
              <p:spPr bwMode="auto">
                <a:xfrm flipH="1">
                  <a:off x="703" y="1570"/>
                  <a:ext cx="0" cy="7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pic>
              <p:nvPicPr>
                <p:cNvPr id="479" name="Picture 179"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71" name="Group 180"/>
              <p:cNvGrpSpPr>
                <a:grpSpLocks/>
              </p:cNvGrpSpPr>
              <p:nvPr/>
            </p:nvGrpSpPr>
            <p:grpSpPr bwMode="auto">
              <a:xfrm>
                <a:off x="762" y="2391"/>
                <a:ext cx="306" cy="90"/>
                <a:chOff x="748" y="2251"/>
                <a:chExt cx="306" cy="90"/>
              </a:xfrm>
            </p:grpSpPr>
            <p:sp>
              <p:nvSpPr>
                <p:cNvPr id="472" name="AutoShape 18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73" name="AutoShape 18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74" name="AutoShape 18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75" name="AutoShape 18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76" name="AutoShape 18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77" name="AutoShape 18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grpSp>
        <p:grpSp>
          <p:nvGrpSpPr>
            <p:cNvPr id="480" name="Group 187"/>
            <p:cNvGrpSpPr>
              <a:grpSpLocks/>
            </p:cNvGrpSpPr>
            <p:nvPr/>
          </p:nvGrpSpPr>
          <p:grpSpPr bwMode="auto">
            <a:xfrm>
              <a:off x="2360336" y="5434838"/>
              <a:ext cx="579609" cy="406227"/>
              <a:chOff x="762" y="2391"/>
              <a:chExt cx="423" cy="312"/>
            </a:xfrm>
          </p:grpSpPr>
          <p:grpSp>
            <p:nvGrpSpPr>
              <p:cNvPr id="481" name="Group 188"/>
              <p:cNvGrpSpPr>
                <a:grpSpLocks/>
              </p:cNvGrpSpPr>
              <p:nvPr/>
            </p:nvGrpSpPr>
            <p:grpSpPr bwMode="auto">
              <a:xfrm>
                <a:off x="867" y="2432"/>
                <a:ext cx="318" cy="271"/>
                <a:chOff x="657" y="1570"/>
                <a:chExt cx="318" cy="311"/>
              </a:xfrm>
            </p:grpSpPr>
            <p:sp>
              <p:nvSpPr>
                <p:cNvPr id="489" name="Line 189"/>
                <p:cNvSpPr>
                  <a:spLocks noChangeShapeType="1"/>
                </p:cNvSpPr>
                <p:nvPr/>
              </p:nvSpPr>
              <p:spPr bwMode="auto">
                <a:xfrm flipH="1">
                  <a:off x="703" y="1570"/>
                  <a:ext cx="0" cy="7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pic>
              <p:nvPicPr>
                <p:cNvPr id="490" name="Picture 190"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2" name="Group 191"/>
              <p:cNvGrpSpPr>
                <a:grpSpLocks/>
              </p:cNvGrpSpPr>
              <p:nvPr/>
            </p:nvGrpSpPr>
            <p:grpSpPr bwMode="auto">
              <a:xfrm>
                <a:off x="762" y="2391"/>
                <a:ext cx="306" cy="90"/>
                <a:chOff x="748" y="2251"/>
                <a:chExt cx="306" cy="90"/>
              </a:xfrm>
            </p:grpSpPr>
            <p:sp>
              <p:nvSpPr>
                <p:cNvPr id="483" name="AutoShape 192"/>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84" name="AutoShape 193"/>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85" name="AutoShape 194"/>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86" name="AutoShape 195"/>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87" name="AutoShape 196"/>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88" name="AutoShape 197"/>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grpSp>
        <p:sp>
          <p:nvSpPr>
            <p:cNvPr id="491" name="Line 198"/>
            <p:cNvSpPr>
              <a:spLocks noChangeShapeType="1"/>
            </p:cNvSpPr>
            <p:nvPr/>
          </p:nvSpPr>
          <p:spPr bwMode="auto">
            <a:xfrm>
              <a:off x="6214799" y="4016950"/>
              <a:ext cx="1304461" cy="532521"/>
            </a:xfrm>
            <a:prstGeom prst="line">
              <a:avLst/>
            </a:prstGeom>
            <a:noFill/>
            <a:ln w="38100">
              <a:solidFill>
                <a:srgbClr val="3333CC"/>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92" name="Line 199"/>
            <p:cNvSpPr>
              <a:spLocks noChangeShapeType="1"/>
            </p:cNvSpPr>
            <p:nvPr/>
          </p:nvSpPr>
          <p:spPr bwMode="auto">
            <a:xfrm flipH="1">
              <a:off x="4784277" y="4076843"/>
              <a:ext cx="620715" cy="354146"/>
            </a:xfrm>
            <a:prstGeom prst="line">
              <a:avLst/>
            </a:prstGeom>
            <a:noFill/>
            <a:ln w="38100">
              <a:solidFill>
                <a:srgbClr val="3333CC"/>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93" name="Freeform 200"/>
            <p:cNvSpPr>
              <a:spLocks/>
            </p:cNvSpPr>
            <p:nvPr/>
          </p:nvSpPr>
          <p:spPr bwMode="auto">
            <a:xfrm rot="1901313">
              <a:off x="2900207" y="4549472"/>
              <a:ext cx="175390" cy="246080"/>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rgbClr val="FFFFFF"/>
            </a:solidFill>
            <a:ln w="9525">
              <a:solidFill>
                <a:srgbClr val="0000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94" name="Freeform 201"/>
            <p:cNvSpPr>
              <a:spLocks/>
            </p:cNvSpPr>
            <p:nvPr/>
          </p:nvSpPr>
          <p:spPr bwMode="auto">
            <a:xfrm rot="18818791" flipH="1">
              <a:off x="2903889" y="4347072"/>
              <a:ext cx="166657" cy="258973"/>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rgbClr val="FFFFFF"/>
            </a:solidFill>
            <a:ln w="9525">
              <a:solidFill>
                <a:srgbClr val="0000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95" name="Freeform 202"/>
            <p:cNvSpPr>
              <a:spLocks/>
            </p:cNvSpPr>
            <p:nvPr/>
          </p:nvSpPr>
          <p:spPr bwMode="auto">
            <a:xfrm rot="3575381">
              <a:off x="3630112" y="4395247"/>
              <a:ext cx="166657" cy="258973"/>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rgbClr val="FFFFFF"/>
            </a:solidFill>
            <a:ln w="9525">
              <a:solidFill>
                <a:srgbClr val="0000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496" name="Text Box 203"/>
            <p:cNvSpPr txBox="1">
              <a:spLocks noChangeArrowheads="1"/>
            </p:cNvSpPr>
            <p:nvPr/>
          </p:nvSpPr>
          <p:spPr bwMode="auto">
            <a:xfrm>
              <a:off x="1739621" y="5552019"/>
              <a:ext cx="79701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smtClean="0">
                  <a:solidFill>
                    <a:srgbClr val="3333CC"/>
                  </a:solidFill>
                  <a:latin typeface="Calibri" panose="020F0502020204030204" pitchFamily="34" charset="0"/>
                  <a:ea typeface="华文楷体" panose="02010600040101010101" pitchFamily="2" charset="-122"/>
                </a:rPr>
                <a:t> </a:t>
              </a:r>
              <a:r>
                <a:rPr lang="zh-CN" altLang="en-US" sz="1400" smtClean="0">
                  <a:solidFill>
                    <a:srgbClr val="3333CC"/>
                  </a:solidFill>
                  <a:latin typeface="Calibri" panose="020F0502020204030204" pitchFamily="34" charset="0"/>
                  <a:ea typeface="华文楷体" panose="02010600040101010101" pitchFamily="2" charset="-122"/>
                </a:rPr>
                <a:t>主机 </a:t>
              </a:r>
              <a:r>
                <a:rPr lang="en-US" altLang="zh-CN" sz="1400" smtClean="0">
                  <a:solidFill>
                    <a:srgbClr val="3333CC"/>
                  </a:solidFill>
                  <a:latin typeface="Calibri" panose="020F0502020204030204" pitchFamily="34" charset="0"/>
                  <a:ea typeface="华文楷体" panose="02010600040101010101" pitchFamily="2" charset="-122"/>
                </a:rPr>
                <a:t>H</a:t>
              </a:r>
              <a:r>
                <a:rPr lang="en-US" altLang="zh-CN" sz="1400" baseline="-25000" smtClean="0">
                  <a:solidFill>
                    <a:srgbClr val="3333CC"/>
                  </a:solidFill>
                  <a:latin typeface="Calibri" panose="020F0502020204030204" pitchFamily="34" charset="0"/>
                  <a:ea typeface="华文楷体" panose="02010600040101010101" pitchFamily="2" charset="-122"/>
                </a:rPr>
                <a:t>2</a:t>
              </a:r>
            </a:p>
          </p:txBody>
        </p:sp>
        <p:grpSp>
          <p:nvGrpSpPr>
            <p:cNvPr id="497" name="Group 204"/>
            <p:cNvGrpSpPr>
              <a:grpSpLocks/>
            </p:cNvGrpSpPr>
            <p:nvPr/>
          </p:nvGrpSpPr>
          <p:grpSpPr bwMode="auto">
            <a:xfrm>
              <a:off x="1864312" y="3545623"/>
              <a:ext cx="434364" cy="561166"/>
              <a:chOff x="431" y="1479"/>
              <a:chExt cx="317" cy="431"/>
            </a:xfrm>
          </p:grpSpPr>
          <p:sp>
            <p:nvSpPr>
              <p:cNvPr id="498" name="Line 205"/>
              <p:cNvSpPr>
                <a:spLocks noChangeShapeType="1"/>
              </p:cNvSpPr>
              <p:nvPr/>
            </p:nvSpPr>
            <p:spPr bwMode="auto">
              <a:xfrm>
                <a:off x="612" y="1479"/>
                <a:ext cx="0" cy="22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pic>
            <p:nvPicPr>
              <p:cNvPr id="499" name="Picture 206"/>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1" y="1570"/>
                <a:ext cx="317"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00" name="Group 207"/>
            <p:cNvGrpSpPr>
              <a:grpSpLocks/>
            </p:cNvGrpSpPr>
            <p:nvPr/>
          </p:nvGrpSpPr>
          <p:grpSpPr bwMode="auto">
            <a:xfrm>
              <a:off x="2734410" y="3546925"/>
              <a:ext cx="434363" cy="561166"/>
              <a:chOff x="431" y="1479"/>
              <a:chExt cx="317" cy="431"/>
            </a:xfrm>
          </p:grpSpPr>
          <p:sp>
            <p:nvSpPr>
              <p:cNvPr id="501" name="Line 208"/>
              <p:cNvSpPr>
                <a:spLocks noChangeShapeType="1"/>
              </p:cNvSpPr>
              <p:nvPr/>
            </p:nvSpPr>
            <p:spPr bwMode="auto">
              <a:xfrm>
                <a:off x="612" y="1479"/>
                <a:ext cx="0" cy="22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pic>
            <p:nvPicPr>
              <p:cNvPr id="502" name="Picture 209"/>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1" y="1570"/>
                <a:ext cx="317"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03" name="Text Box 210"/>
            <p:cNvSpPr txBox="1">
              <a:spLocks noChangeArrowheads="1"/>
            </p:cNvSpPr>
            <p:nvPr/>
          </p:nvSpPr>
          <p:spPr bwMode="auto">
            <a:xfrm>
              <a:off x="2783738" y="2953209"/>
              <a:ext cx="3834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smtClean="0">
                  <a:solidFill>
                    <a:srgbClr val="3333CC"/>
                  </a:solidFill>
                  <a:latin typeface="Calibri" panose="020F0502020204030204" pitchFamily="34" charset="0"/>
                  <a:ea typeface="华文楷体" panose="02010600040101010101" pitchFamily="2" charset="-122"/>
                </a:rPr>
                <a:t> R</a:t>
              </a:r>
              <a:r>
                <a:rPr lang="en-US" altLang="zh-CN" sz="1400" baseline="-25000" smtClean="0">
                  <a:solidFill>
                    <a:srgbClr val="3333CC"/>
                  </a:solidFill>
                  <a:latin typeface="Calibri" panose="020F0502020204030204" pitchFamily="34" charset="0"/>
                  <a:ea typeface="华文楷体" panose="02010600040101010101" pitchFamily="2" charset="-122"/>
                </a:rPr>
                <a:t>1</a:t>
              </a:r>
            </a:p>
          </p:txBody>
        </p:sp>
        <p:sp>
          <p:nvSpPr>
            <p:cNvPr id="504" name="Text Box 211"/>
            <p:cNvSpPr txBox="1">
              <a:spLocks noChangeArrowheads="1"/>
            </p:cNvSpPr>
            <p:nvPr/>
          </p:nvSpPr>
          <p:spPr bwMode="auto">
            <a:xfrm>
              <a:off x="7320575" y="4861954"/>
              <a:ext cx="3834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smtClean="0">
                  <a:solidFill>
                    <a:srgbClr val="3333CC"/>
                  </a:solidFill>
                  <a:latin typeface="Calibri" panose="020F0502020204030204" pitchFamily="34" charset="0"/>
                  <a:ea typeface="华文楷体" panose="02010600040101010101" pitchFamily="2" charset="-122"/>
                </a:rPr>
                <a:t> R</a:t>
              </a:r>
              <a:r>
                <a:rPr lang="en-US" altLang="zh-CN" sz="1400" baseline="-25000" smtClean="0">
                  <a:solidFill>
                    <a:srgbClr val="3333CC"/>
                  </a:solidFill>
                  <a:latin typeface="Calibri" panose="020F0502020204030204" pitchFamily="34" charset="0"/>
                  <a:ea typeface="华文楷体" panose="02010600040101010101" pitchFamily="2" charset="-122"/>
                </a:rPr>
                <a:t>4</a:t>
              </a:r>
            </a:p>
          </p:txBody>
        </p:sp>
        <p:sp>
          <p:nvSpPr>
            <p:cNvPr id="505" name="Text Box 212"/>
            <p:cNvSpPr txBox="1">
              <a:spLocks noChangeArrowheads="1"/>
            </p:cNvSpPr>
            <p:nvPr/>
          </p:nvSpPr>
          <p:spPr bwMode="auto">
            <a:xfrm>
              <a:off x="4100530" y="4449218"/>
              <a:ext cx="3834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smtClean="0">
                  <a:solidFill>
                    <a:srgbClr val="3333CC"/>
                  </a:solidFill>
                  <a:latin typeface="Calibri" panose="020F0502020204030204" pitchFamily="34" charset="0"/>
                  <a:ea typeface="华文楷体" panose="02010600040101010101" pitchFamily="2" charset="-122"/>
                </a:rPr>
                <a:t> R</a:t>
              </a:r>
              <a:r>
                <a:rPr lang="en-US" altLang="zh-CN" sz="1400" baseline="-25000" smtClean="0">
                  <a:solidFill>
                    <a:srgbClr val="3333CC"/>
                  </a:solidFill>
                  <a:latin typeface="Calibri" panose="020F0502020204030204" pitchFamily="34" charset="0"/>
                  <a:ea typeface="华文楷体" panose="02010600040101010101" pitchFamily="2" charset="-122"/>
                </a:rPr>
                <a:t>5</a:t>
              </a:r>
            </a:p>
          </p:txBody>
        </p:sp>
        <p:sp>
          <p:nvSpPr>
            <p:cNvPr id="506" name="Text Box 213"/>
            <p:cNvSpPr txBox="1">
              <a:spLocks noChangeArrowheads="1"/>
            </p:cNvSpPr>
            <p:nvPr/>
          </p:nvSpPr>
          <p:spPr bwMode="auto">
            <a:xfrm>
              <a:off x="4896636" y="2953209"/>
              <a:ext cx="3834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smtClean="0">
                  <a:solidFill>
                    <a:srgbClr val="3333CC"/>
                  </a:solidFill>
                  <a:latin typeface="Calibri" panose="020F0502020204030204" pitchFamily="34" charset="0"/>
                  <a:ea typeface="华文楷体" panose="02010600040101010101" pitchFamily="2" charset="-122"/>
                </a:rPr>
                <a:t> R</a:t>
              </a:r>
              <a:r>
                <a:rPr lang="en-US" altLang="zh-CN" sz="1400" baseline="-25000" smtClean="0">
                  <a:solidFill>
                    <a:srgbClr val="3333CC"/>
                  </a:solidFill>
                  <a:latin typeface="Calibri" panose="020F0502020204030204" pitchFamily="34" charset="0"/>
                  <a:ea typeface="华文楷体" panose="02010600040101010101" pitchFamily="2" charset="-122"/>
                </a:rPr>
                <a:t>2</a:t>
              </a:r>
            </a:p>
          </p:txBody>
        </p:sp>
        <p:sp>
          <p:nvSpPr>
            <p:cNvPr id="507" name="Text Box 214"/>
            <p:cNvSpPr txBox="1">
              <a:spLocks noChangeArrowheads="1"/>
            </p:cNvSpPr>
            <p:nvPr/>
          </p:nvSpPr>
          <p:spPr bwMode="auto">
            <a:xfrm>
              <a:off x="7134224" y="2972739"/>
              <a:ext cx="3834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smtClean="0">
                  <a:solidFill>
                    <a:srgbClr val="3333CC"/>
                  </a:solidFill>
                  <a:latin typeface="Calibri" panose="020F0502020204030204" pitchFamily="34" charset="0"/>
                  <a:ea typeface="华文楷体" panose="02010600040101010101" pitchFamily="2" charset="-122"/>
                </a:rPr>
                <a:t> R</a:t>
              </a:r>
              <a:r>
                <a:rPr lang="en-US" altLang="zh-CN" sz="1400" baseline="-25000" smtClean="0">
                  <a:solidFill>
                    <a:srgbClr val="3333CC"/>
                  </a:solidFill>
                  <a:latin typeface="Calibri" panose="020F0502020204030204" pitchFamily="34" charset="0"/>
                  <a:ea typeface="华文楷体" panose="02010600040101010101" pitchFamily="2" charset="-122"/>
                </a:rPr>
                <a:t>3</a:t>
              </a:r>
            </a:p>
          </p:txBody>
        </p:sp>
        <p:sp>
          <p:nvSpPr>
            <p:cNvPr id="508" name="Text Box 215"/>
            <p:cNvSpPr txBox="1">
              <a:spLocks noChangeArrowheads="1"/>
            </p:cNvSpPr>
            <p:nvPr/>
          </p:nvSpPr>
          <p:spPr bwMode="auto">
            <a:xfrm>
              <a:off x="3107113" y="1949360"/>
              <a:ext cx="3834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smtClean="0">
                  <a:solidFill>
                    <a:srgbClr val="3333CC"/>
                  </a:solidFill>
                  <a:latin typeface="Calibri" panose="020F0502020204030204" pitchFamily="34" charset="0"/>
                  <a:ea typeface="华文楷体" panose="02010600040101010101" pitchFamily="2" charset="-122"/>
                </a:rPr>
                <a:t> R</a:t>
              </a:r>
              <a:r>
                <a:rPr lang="en-US" altLang="zh-CN" sz="1400" baseline="-25000" smtClean="0">
                  <a:solidFill>
                    <a:srgbClr val="3333CC"/>
                  </a:solidFill>
                  <a:latin typeface="Calibri" panose="020F0502020204030204" pitchFamily="34" charset="0"/>
                  <a:ea typeface="华文楷体" panose="02010600040101010101" pitchFamily="2" charset="-122"/>
                </a:rPr>
                <a:t>1</a:t>
              </a:r>
            </a:p>
          </p:txBody>
        </p:sp>
        <p:sp>
          <p:nvSpPr>
            <p:cNvPr id="509" name="Text Box 216"/>
            <p:cNvSpPr txBox="1">
              <a:spLocks noChangeArrowheads="1"/>
            </p:cNvSpPr>
            <p:nvPr/>
          </p:nvSpPr>
          <p:spPr bwMode="auto">
            <a:xfrm>
              <a:off x="5269339" y="1968890"/>
              <a:ext cx="3834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smtClean="0">
                  <a:solidFill>
                    <a:srgbClr val="3333CC"/>
                  </a:solidFill>
                  <a:latin typeface="Calibri" panose="020F0502020204030204" pitchFamily="34" charset="0"/>
                  <a:ea typeface="华文楷体" panose="02010600040101010101" pitchFamily="2" charset="-122"/>
                </a:rPr>
                <a:t> R</a:t>
              </a:r>
              <a:r>
                <a:rPr lang="en-US" altLang="zh-CN" sz="1400" baseline="-25000" smtClean="0">
                  <a:solidFill>
                    <a:srgbClr val="3333CC"/>
                  </a:solidFill>
                  <a:latin typeface="Calibri" panose="020F0502020204030204" pitchFamily="34" charset="0"/>
                  <a:ea typeface="华文楷体" panose="02010600040101010101" pitchFamily="2" charset="-122"/>
                </a:rPr>
                <a:t>2</a:t>
              </a:r>
            </a:p>
          </p:txBody>
        </p:sp>
        <p:sp>
          <p:nvSpPr>
            <p:cNvPr id="510" name="Text Box 217"/>
            <p:cNvSpPr txBox="1">
              <a:spLocks noChangeArrowheads="1"/>
            </p:cNvSpPr>
            <p:nvPr/>
          </p:nvSpPr>
          <p:spPr bwMode="auto">
            <a:xfrm>
              <a:off x="7383606" y="1968890"/>
              <a:ext cx="3834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smtClean="0">
                  <a:solidFill>
                    <a:srgbClr val="3333CC"/>
                  </a:solidFill>
                  <a:latin typeface="Calibri" panose="020F0502020204030204" pitchFamily="34" charset="0"/>
                  <a:ea typeface="华文楷体" panose="02010600040101010101" pitchFamily="2" charset="-122"/>
                </a:rPr>
                <a:t> R</a:t>
              </a:r>
              <a:r>
                <a:rPr lang="en-US" altLang="zh-CN" sz="1400" baseline="-25000" smtClean="0">
                  <a:solidFill>
                    <a:srgbClr val="3333CC"/>
                  </a:solidFill>
                  <a:latin typeface="Calibri" panose="020F0502020204030204" pitchFamily="34" charset="0"/>
                  <a:ea typeface="华文楷体" panose="02010600040101010101" pitchFamily="2" charset="-122"/>
                </a:rPr>
                <a:t>3</a:t>
              </a:r>
            </a:p>
          </p:txBody>
        </p:sp>
        <p:sp>
          <p:nvSpPr>
            <p:cNvPr id="511" name="Text Box 226"/>
            <p:cNvSpPr txBox="1">
              <a:spLocks noChangeArrowheads="1"/>
            </p:cNvSpPr>
            <p:nvPr/>
          </p:nvSpPr>
          <p:spPr bwMode="auto">
            <a:xfrm>
              <a:off x="1235376" y="1593911"/>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dirty="0" smtClean="0">
                  <a:solidFill>
                    <a:srgbClr val="3333CC"/>
                  </a:solidFill>
                  <a:latin typeface="Calibri" panose="020F0502020204030204" pitchFamily="34" charset="0"/>
                  <a:ea typeface="华文楷体" panose="02010600040101010101" pitchFamily="2" charset="-122"/>
                </a:rPr>
                <a:t>H</a:t>
              </a:r>
              <a:r>
                <a:rPr lang="en-US" altLang="zh-CN" sz="1400" baseline="-25000" dirty="0" smtClean="0">
                  <a:solidFill>
                    <a:srgbClr val="3333CC"/>
                  </a:solidFill>
                  <a:latin typeface="Calibri" panose="020F0502020204030204" pitchFamily="34" charset="0"/>
                  <a:ea typeface="华文楷体" panose="02010600040101010101" pitchFamily="2" charset="-122"/>
                </a:rPr>
                <a:t>1</a:t>
              </a:r>
            </a:p>
          </p:txBody>
        </p:sp>
        <p:sp>
          <p:nvSpPr>
            <p:cNvPr id="512" name="Text Box 227"/>
            <p:cNvSpPr txBox="1">
              <a:spLocks noChangeArrowheads="1"/>
            </p:cNvSpPr>
            <p:nvPr/>
          </p:nvSpPr>
          <p:spPr bwMode="auto">
            <a:xfrm>
              <a:off x="4411573" y="4861954"/>
              <a:ext cx="3834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smtClean="0">
                  <a:solidFill>
                    <a:srgbClr val="3333CC"/>
                  </a:solidFill>
                  <a:latin typeface="Calibri" panose="020F0502020204030204" pitchFamily="34" charset="0"/>
                  <a:ea typeface="华文楷体" panose="02010600040101010101" pitchFamily="2" charset="-122"/>
                </a:rPr>
                <a:t> R</a:t>
              </a:r>
              <a:r>
                <a:rPr lang="en-US" altLang="zh-CN" sz="1400" baseline="-25000" smtClean="0">
                  <a:solidFill>
                    <a:srgbClr val="3333CC"/>
                  </a:solidFill>
                  <a:latin typeface="Calibri" panose="020F0502020204030204" pitchFamily="34" charset="0"/>
                  <a:ea typeface="华文楷体" panose="02010600040101010101" pitchFamily="2" charset="-122"/>
                </a:rPr>
                <a:t>5</a:t>
              </a:r>
            </a:p>
          </p:txBody>
        </p:sp>
        <p:sp>
          <p:nvSpPr>
            <p:cNvPr id="513" name="Text Box 228"/>
            <p:cNvSpPr txBox="1">
              <a:spLocks noChangeArrowheads="1"/>
            </p:cNvSpPr>
            <p:nvPr/>
          </p:nvSpPr>
          <p:spPr bwMode="auto">
            <a:xfrm>
              <a:off x="3293464" y="5433536"/>
              <a:ext cx="39786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smtClean="0">
                  <a:solidFill>
                    <a:srgbClr val="3333CC"/>
                  </a:solidFill>
                  <a:latin typeface="Calibri" panose="020F0502020204030204" pitchFamily="34" charset="0"/>
                  <a:ea typeface="华文楷体" panose="02010600040101010101" pitchFamily="2" charset="-122"/>
                </a:rPr>
                <a:t> H</a:t>
              </a:r>
              <a:r>
                <a:rPr lang="en-US" altLang="zh-CN" sz="1400" baseline="-25000" smtClean="0">
                  <a:solidFill>
                    <a:srgbClr val="3333CC"/>
                  </a:solidFill>
                  <a:latin typeface="Calibri" panose="020F0502020204030204" pitchFamily="34" charset="0"/>
                  <a:ea typeface="华文楷体" panose="02010600040101010101" pitchFamily="2" charset="-122"/>
                </a:rPr>
                <a:t>2</a:t>
              </a:r>
            </a:p>
          </p:txBody>
        </p:sp>
        <p:grpSp>
          <p:nvGrpSpPr>
            <p:cNvPr id="514" name="Group 229"/>
            <p:cNvGrpSpPr>
              <a:grpSpLocks/>
            </p:cNvGrpSpPr>
            <p:nvPr/>
          </p:nvGrpSpPr>
          <p:grpSpPr bwMode="auto">
            <a:xfrm>
              <a:off x="6649162" y="3604213"/>
              <a:ext cx="1242801" cy="708293"/>
              <a:chOff x="385" y="2795"/>
              <a:chExt cx="1769" cy="816"/>
            </a:xfrm>
          </p:grpSpPr>
          <p:sp>
            <p:nvSpPr>
              <p:cNvPr id="515" name="Oval 230"/>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16" name="Oval 231"/>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17" name="Oval 232"/>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18" name="Oval 233"/>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19" name="Oval 234"/>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20" name="Oval 235"/>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21" name="Oval 236"/>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22" name="Oval 237"/>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23" name="Oval 238"/>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24" name="Oval 239"/>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25" name="Oval 240"/>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26" name="Oval 241"/>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27" name="Oval 242"/>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28" name="Oval 243"/>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29" name="Oval 244"/>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30" name="Oval 245"/>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31" name="Freeform 246"/>
              <p:cNvSpPr>
                <a:spLocks/>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532" name="Text Box 247"/>
            <p:cNvSpPr txBox="1">
              <a:spLocks noChangeArrowheads="1"/>
            </p:cNvSpPr>
            <p:nvPr/>
          </p:nvSpPr>
          <p:spPr bwMode="auto">
            <a:xfrm>
              <a:off x="7021865" y="4429687"/>
              <a:ext cx="3834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400" smtClean="0">
                  <a:solidFill>
                    <a:srgbClr val="3333CC"/>
                  </a:solidFill>
                  <a:latin typeface="Calibri" panose="020F0502020204030204" pitchFamily="34" charset="0"/>
                  <a:ea typeface="华文楷体" panose="02010600040101010101" pitchFamily="2" charset="-122"/>
                </a:rPr>
                <a:t> R</a:t>
              </a:r>
              <a:r>
                <a:rPr lang="en-US" altLang="zh-CN" sz="1400" baseline="-25000" smtClean="0">
                  <a:solidFill>
                    <a:srgbClr val="3333CC"/>
                  </a:solidFill>
                  <a:latin typeface="Calibri" panose="020F0502020204030204" pitchFamily="34" charset="0"/>
                  <a:ea typeface="华文楷体" panose="02010600040101010101" pitchFamily="2" charset="-122"/>
                </a:rPr>
                <a:t>4</a:t>
              </a:r>
            </a:p>
          </p:txBody>
        </p:sp>
        <p:sp>
          <p:nvSpPr>
            <p:cNvPr id="533" name="AutoShape 248"/>
            <p:cNvSpPr>
              <a:spLocks noChangeArrowheads="1"/>
            </p:cNvSpPr>
            <p:nvPr/>
          </p:nvSpPr>
          <p:spPr bwMode="auto">
            <a:xfrm>
              <a:off x="3792229" y="3283919"/>
              <a:ext cx="1179769" cy="260402"/>
            </a:xfrm>
            <a:prstGeom prst="rightArrow">
              <a:avLst>
                <a:gd name="adj1" fmla="val 59778"/>
                <a:gd name="adj2" fmla="val 116374"/>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rPr>
                <a:t>间接交付</a:t>
              </a:r>
            </a:p>
          </p:txBody>
        </p:sp>
        <p:sp>
          <p:nvSpPr>
            <p:cNvPr id="534" name="AutoShape 249"/>
            <p:cNvSpPr>
              <a:spLocks noChangeArrowheads="1"/>
            </p:cNvSpPr>
            <p:nvPr/>
          </p:nvSpPr>
          <p:spPr bwMode="auto">
            <a:xfrm>
              <a:off x="5779065" y="3286523"/>
              <a:ext cx="1367491" cy="317690"/>
            </a:xfrm>
            <a:prstGeom prst="rightArrow">
              <a:avLst>
                <a:gd name="adj1" fmla="val 59778"/>
                <a:gd name="adj2" fmla="val 110567"/>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间接交付</a:t>
              </a:r>
            </a:p>
          </p:txBody>
        </p:sp>
        <p:sp>
          <p:nvSpPr>
            <p:cNvPr id="535" name="AutoShape 250"/>
            <p:cNvSpPr>
              <a:spLocks noChangeArrowheads="1"/>
            </p:cNvSpPr>
            <p:nvPr/>
          </p:nvSpPr>
          <p:spPr bwMode="auto">
            <a:xfrm>
              <a:off x="1676591" y="3071692"/>
              <a:ext cx="1059189" cy="295556"/>
            </a:xfrm>
            <a:prstGeom prst="rightArrow">
              <a:avLst>
                <a:gd name="adj1" fmla="val 59778"/>
                <a:gd name="adj2" fmla="val 92053"/>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间接交付</a:t>
              </a:r>
            </a:p>
          </p:txBody>
        </p:sp>
        <p:sp>
          <p:nvSpPr>
            <p:cNvPr id="536" name="AutoShape 251"/>
            <p:cNvSpPr>
              <a:spLocks noChangeArrowheads="1"/>
            </p:cNvSpPr>
            <p:nvPr/>
          </p:nvSpPr>
          <p:spPr bwMode="auto">
            <a:xfrm rot="6744589" flipV="1">
              <a:off x="7175275" y="3714302"/>
              <a:ext cx="1122332" cy="311043"/>
            </a:xfrm>
            <a:prstGeom prst="rightArrow">
              <a:avLst>
                <a:gd name="adj1" fmla="val 59778"/>
                <a:gd name="adj2" fmla="val 102652"/>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间接交付</a:t>
              </a:r>
            </a:p>
          </p:txBody>
        </p:sp>
        <p:sp>
          <p:nvSpPr>
            <p:cNvPr id="537" name="AutoShape 252"/>
            <p:cNvSpPr>
              <a:spLocks noChangeArrowheads="1"/>
            </p:cNvSpPr>
            <p:nvPr/>
          </p:nvSpPr>
          <p:spPr bwMode="auto">
            <a:xfrm flipH="1">
              <a:off x="5158349" y="4608063"/>
              <a:ext cx="1740195" cy="294254"/>
            </a:xfrm>
            <a:prstGeom prst="rightArrow">
              <a:avLst>
                <a:gd name="adj1" fmla="val 59778"/>
                <a:gd name="adj2" fmla="val 151908"/>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间接交付</a:t>
              </a:r>
            </a:p>
          </p:txBody>
        </p:sp>
        <p:sp>
          <p:nvSpPr>
            <p:cNvPr id="538" name="AutoShape 253"/>
            <p:cNvSpPr>
              <a:spLocks noChangeArrowheads="1"/>
            </p:cNvSpPr>
            <p:nvPr/>
          </p:nvSpPr>
          <p:spPr bwMode="auto">
            <a:xfrm rot="20314671" flipH="1">
              <a:off x="2920761" y="5020799"/>
              <a:ext cx="1304461" cy="294254"/>
            </a:xfrm>
            <a:prstGeom prst="rightArrow">
              <a:avLst>
                <a:gd name="adj1" fmla="val 59778"/>
                <a:gd name="adj2" fmla="val 113871"/>
              </a:avLst>
            </a:prstGeom>
            <a:solidFill>
              <a:srgbClr val="FFCCCC"/>
            </a:solidFill>
            <a:ln w="38100" cmpd="dbl">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直接交付</a:t>
              </a:r>
            </a:p>
          </p:txBody>
        </p:sp>
        <p:grpSp>
          <p:nvGrpSpPr>
            <p:cNvPr id="539" name="Group 254"/>
            <p:cNvGrpSpPr>
              <a:grpSpLocks/>
            </p:cNvGrpSpPr>
            <p:nvPr/>
          </p:nvGrpSpPr>
          <p:grpSpPr bwMode="auto">
            <a:xfrm>
              <a:off x="2948166" y="2230594"/>
              <a:ext cx="656341" cy="738240"/>
              <a:chOff x="1721" y="561"/>
              <a:chExt cx="479" cy="567"/>
            </a:xfrm>
          </p:grpSpPr>
          <p:sp>
            <p:nvSpPr>
              <p:cNvPr id="540" name="Rectangle 255"/>
              <p:cNvSpPr>
                <a:spLocks noChangeArrowheads="1"/>
              </p:cNvSpPr>
              <p:nvPr/>
            </p:nvSpPr>
            <p:spPr bwMode="auto">
              <a:xfrm>
                <a:off x="1728" y="586"/>
                <a:ext cx="467" cy="174"/>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41" name="Rectangle 256"/>
              <p:cNvSpPr>
                <a:spLocks noChangeArrowheads="1"/>
              </p:cNvSpPr>
              <p:nvPr/>
            </p:nvSpPr>
            <p:spPr bwMode="auto">
              <a:xfrm>
                <a:off x="1721" y="585"/>
                <a:ext cx="479" cy="46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42" name="Line 257"/>
              <p:cNvSpPr>
                <a:spLocks noChangeShapeType="1"/>
              </p:cNvSpPr>
              <p:nvPr/>
            </p:nvSpPr>
            <p:spPr bwMode="auto">
              <a:xfrm>
                <a:off x="1721" y="754"/>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43" name="Line 258"/>
              <p:cNvSpPr>
                <a:spLocks noChangeShapeType="1"/>
              </p:cNvSpPr>
              <p:nvPr/>
            </p:nvSpPr>
            <p:spPr bwMode="auto">
              <a:xfrm>
                <a:off x="1721" y="906"/>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44" name="Line 259"/>
              <p:cNvSpPr>
                <a:spLocks noChangeShapeType="1"/>
              </p:cNvSpPr>
              <p:nvPr/>
            </p:nvSpPr>
            <p:spPr bwMode="auto">
              <a:xfrm>
                <a:off x="1961" y="748"/>
                <a:ext cx="1" cy="3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45" name="Text Box 260"/>
              <p:cNvSpPr txBox="1">
                <a:spLocks noChangeArrowheads="1"/>
              </p:cNvSpPr>
              <p:nvPr/>
            </p:nvSpPr>
            <p:spPr bwMode="auto">
              <a:xfrm>
                <a:off x="1748" y="561"/>
                <a:ext cx="414" cy="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3</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2     2</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1     1</a:t>
                </a:r>
              </a:p>
            </p:txBody>
          </p:sp>
        </p:grpSp>
        <p:grpSp>
          <p:nvGrpSpPr>
            <p:cNvPr id="546" name="Group 261"/>
            <p:cNvGrpSpPr>
              <a:grpSpLocks/>
            </p:cNvGrpSpPr>
            <p:nvPr/>
          </p:nvGrpSpPr>
          <p:grpSpPr bwMode="auto">
            <a:xfrm>
              <a:off x="5122723" y="2230594"/>
              <a:ext cx="656342" cy="738240"/>
              <a:chOff x="1721" y="561"/>
              <a:chExt cx="479" cy="567"/>
            </a:xfrm>
          </p:grpSpPr>
          <p:sp>
            <p:nvSpPr>
              <p:cNvPr id="547" name="Rectangle 262"/>
              <p:cNvSpPr>
                <a:spLocks noChangeArrowheads="1"/>
              </p:cNvSpPr>
              <p:nvPr/>
            </p:nvSpPr>
            <p:spPr bwMode="auto">
              <a:xfrm>
                <a:off x="1728" y="586"/>
                <a:ext cx="467" cy="174"/>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48" name="Rectangle 263"/>
              <p:cNvSpPr>
                <a:spLocks noChangeArrowheads="1"/>
              </p:cNvSpPr>
              <p:nvPr/>
            </p:nvSpPr>
            <p:spPr bwMode="auto">
              <a:xfrm>
                <a:off x="1721" y="585"/>
                <a:ext cx="479" cy="46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49" name="Line 264"/>
              <p:cNvSpPr>
                <a:spLocks noChangeShapeType="1"/>
              </p:cNvSpPr>
              <p:nvPr/>
            </p:nvSpPr>
            <p:spPr bwMode="auto">
              <a:xfrm>
                <a:off x="1721" y="754"/>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50" name="Line 265"/>
              <p:cNvSpPr>
                <a:spLocks noChangeShapeType="1"/>
              </p:cNvSpPr>
              <p:nvPr/>
            </p:nvSpPr>
            <p:spPr bwMode="auto">
              <a:xfrm>
                <a:off x="1721" y="906"/>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51" name="Line 266"/>
              <p:cNvSpPr>
                <a:spLocks noChangeShapeType="1"/>
              </p:cNvSpPr>
              <p:nvPr/>
            </p:nvSpPr>
            <p:spPr bwMode="auto">
              <a:xfrm>
                <a:off x="1961" y="748"/>
                <a:ext cx="1" cy="3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52" name="Text Box 267"/>
              <p:cNvSpPr txBox="1">
                <a:spLocks noChangeArrowheads="1"/>
              </p:cNvSpPr>
              <p:nvPr/>
            </p:nvSpPr>
            <p:spPr bwMode="auto">
              <a:xfrm>
                <a:off x="1748" y="561"/>
                <a:ext cx="414" cy="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3</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2     2</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1     1</a:t>
                </a:r>
              </a:p>
            </p:txBody>
          </p:sp>
        </p:grpSp>
        <p:grpSp>
          <p:nvGrpSpPr>
            <p:cNvPr id="553" name="Group 268"/>
            <p:cNvGrpSpPr>
              <a:grpSpLocks/>
            </p:cNvGrpSpPr>
            <p:nvPr/>
          </p:nvGrpSpPr>
          <p:grpSpPr bwMode="auto">
            <a:xfrm>
              <a:off x="7332908" y="2230594"/>
              <a:ext cx="656341" cy="738240"/>
              <a:chOff x="1721" y="561"/>
              <a:chExt cx="479" cy="567"/>
            </a:xfrm>
          </p:grpSpPr>
          <p:sp>
            <p:nvSpPr>
              <p:cNvPr id="554" name="Rectangle 269"/>
              <p:cNvSpPr>
                <a:spLocks noChangeArrowheads="1"/>
              </p:cNvSpPr>
              <p:nvPr/>
            </p:nvSpPr>
            <p:spPr bwMode="auto">
              <a:xfrm>
                <a:off x="1728" y="586"/>
                <a:ext cx="467" cy="174"/>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55" name="Rectangle 270"/>
              <p:cNvSpPr>
                <a:spLocks noChangeArrowheads="1"/>
              </p:cNvSpPr>
              <p:nvPr/>
            </p:nvSpPr>
            <p:spPr bwMode="auto">
              <a:xfrm>
                <a:off x="1721" y="585"/>
                <a:ext cx="479" cy="46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56" name="Line 271"/>
              <p:cNvSpPr>
                <a:spLocks noChangeShapeType="1"/>
              </p:cNvSpPr>
              <p:nvPr/>
            </p:nvSpPr>
            <p:spPr bwMode="auto">
              <a:xfrm>
                <a:off x="1721" y="754"/>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57" name="Line 272"/>
              <p:cNvSpPr>
                <a:spLocks noChangeShapeType="1"/>
              </p:cNvSpPr>
              <p:nvPr/>
            </p:nvSpPr>
            <p:spPr bwMode="auto">
              <a:xfrm>
                <a:off x="1721" y="906"/>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58" name="Line 273"/>
              <p:cNvSpPr>
                <a:spLocks noChangeShapeType="1"/>
              </p:cNvSpPr>
              <p:nvPr/>
            </p:nvSpPr>
            <p:spPr bwMode="auto">
              <a:xfrm>
                <a:off x="1961" y="748"/>
                <a:ext cx="1" cy="3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59" name="Text Box 274"/>
              <p:cNvSpPr txBox="1">
                <a:spLocks noChangeArrowheads="1"/>
              </p:cNvSpPr>
              <p:nvPr/>
            </p:nvSpPr>
            <p:spPr bwMode="auto">
              <a:xfrm>
                <a:off x="1748" y="561"/>
                <a:ext cx="414" cy="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3</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2     2</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1     1</a:t>
                </a:r>
              </a:p>
            </p:txBody>
          </p:sp>
        </p:grpSp>
        <p:grpSp>
          <p:nvGrpSpPr>
            <p:cNvPr id="560" name="Group 275"/>
            <p:cNvGrpSpPr>
              <a:grpSpLocks/>
            </p:cNvGrpSpPr>
            <p:nvPr/>
          </p:nvGrpSpPr>
          <p:grpSpPr bwMode="auto">
            <a:xfrm>
              <a:off x="4252627" y="5110638"/>
              <a:ext cx="656341" cy="738240"/>
              <a:chOff x="1721" y="561"/>
              <a:chExt cx="479" cy="567"/>
            </a:xfrm>
          </p:grpSpPr>
          <p:sp>
            <p:nvSpPr>
              <p:cNvPr id="561" name="Rectangle 276"/>
              <p:cNvSpPr>
                <a:spLocks noChangeArrowheads="1"/>
              </p:cNvSpPr>
              <p:nvPr/>
            </p:nvSpPr>
            <p:spPr bwMode="auto">
              <a:xfrm>
                <a:off x="1728" y="586"/>
                <a:ext cx="467" cy="174"/>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62" name="Rectangle 277"/>
              <p:cNvSpPr>
                <a:spLocks noChangeArrowheads="1"/>
              </p:cNvSpPr>
              <p:nvPr/>
            </p:nvSpPr>
            <p:spPr bwMode="auto">
              <a:xfrm>
                <a:off x="1721" y="585"/>
                <a:ext cx="479" cy="46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63" name="Line 278"/>
              <p:cNvSpPr>
                <a:spLocks noChangeShapeType="1"/>
              </p:cNvSpPr>
              <p:nvPr/>
            </p:nvSpPr>
            <p:spPr bwMode="auto">
              <a:xfrm>
                <a:off x="1721" y="754"/>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64" name="Line 279"/>
              <p:cNvSpPr>
                <a:spLocks noChangeShapeType="1"/>
              </p:cNvSpPr>
              <p:nvPr/>
            </p:nvSpPr>
            <p:spPr bwMode="auto">
              <a:xfrm>
                <a:off x="1721" y="906"/>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65" name="Line 280"/>
              <p:cNvSpPr>
                <a:spLocks noChangeShapeType="1"/>
              </p:cNvSpPr>
              <p:nvPr/>
            </p:nvSpPr>
            <p:spPr bwMode="auto">
              <a:xfrm>
                <a:off x="1961" y="748"/>
                <a:ext cx="1" cy="3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66" name="Text Box 281"/>
              <p:cNvSpPr txBox="1">
                <a:spLocks noChangeArrowheads="1"/>
              </p:cNvSpPr>
              <p:nvPr/>
            </p:nvSpPr>
            <p:spPr bwMode="auto">
              <a:xfrm>
                <a:off x="1748" y="561"/>
                <a:ext cx="414" cy="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3</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2     2</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1     1</a:t>
                </a:r>
              </a:p>
            </p:txBody>
          </p:sp>
        </p:grpSp>
        <p:grpSp>
          <p:nvGrpSpPr>
            <p:cNvPr id="567" name="Group 282"/>
            <p:cNvGrpSpPr>
              <a:grpSpLocks/>
            </p:cNvGrpSpPr>
            <p:nvPr/>
          </p:nvGrpSpPr>
          <p:grpSpPr bwMode="auto">
            <a:xfrm>
              <a:off x="7173961" y="5110638"/>
              <a:ext cx="656341" cy="738240"/>
              <a:chOff x="1721" y="561"/>
              <a:chExt cx="479" cy="567"/>
            </a:xfrm>
          </p:grpSpPr>
          <p:sp>
            <p:nvSpPr>
              <p:cNvPr id="568" name="Rectangle 283"/>
              <p:cNvSpPr>
                <a:spLocks noChangeArrowheads="1"/>
              </p:cNvSpPr>
              <p:nvPr/>
            </p:nvSpPr>
            <p:spPr bwMode="auto">
              <a:xfrm>
                <a:off x="1728" y="586"/>
                <a:ext cx="467" cy="174"/>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69" name="Rectangle 284"/>
              <p:cNvSpPr>
                <a:spLocks noChangeArrowheads="1"/>
              </p:cNvSpPr>
              <p:nvPr/>
            </p:nvSpPr>
            <p:spPr bwMode="auto">
              <a:xfrm>
                <a:off x="1721" y="585"/>
                <a:ext cx="479" cy="46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70" name="Line 285"/>
              <p:cNvSpPr>
                <a:spLocks noChangeShapeType="1"/>
              </p:cNvSpPr>
              <p:nvPr/>
            </p:nvSpPr>
            <p:spPr bwMode="auto">
              <a:xfrm>
                <a:off x="1721" y="754"/>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71" name="Line 286"/>
              <p:cNvSpPr>
                <a:spLocks noChangeShapeType="1"/>
              </p:cNvSpPr>
              <p:nvPr/>
            </p:nvSpPr>
            <p:spPr bwMode="auto">
              <a:xfrm>
                <a:off x="1721" y="906"/>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72" name="Line 287"/>
              <p:cNvSpPr>
                <a:spLocks noChangeShapeType="1"/>
              </p:cNvSpPr>
              <p:nvPr/>
            </p:nvSpPr>
            <p:spPr bwMode="auto">
              <a:xfrm>
                <a:off x="1961" y="748"/>
                <a:ext cx="1" cy="3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73" name="Text Box 288"/>
              <p:cNvSpPr txBox="1">
                <a:spLocks noChangeArrowheads="1"/>
              </p:cNvSpPr>
              <p:nvPr/>
            </p:nvSpPr>
            <p:spPr bwMode="auto">
              <a:xfrm>
                <a:off x="1748" y="561"/>
                <a:ext cx="414" cy="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3</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2     2</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1     1</a:t>
                </a:r>
              </a:p>
            </p:txBody>
          </p:sp>
        </p:grpSp>
        <p:sp>
          <p:nvSpPr>
            <p:cNvPr id="574" name="Freeform 289"/>
            <p:cNvSpPr>
              <a:spLocks/>
            </p:cNvSpPr>
            <p:nvPr/>
          </p:nvSpPr>
          <p:spPr bwMode="auto">
            <a:xfrm>
              <a:off x="1553270" y="1950662"/>
              <a:ext cx="6725098" cy="4747125"/>
            </a:xfrm>
            <a:custGeom>
              <a:avLst/>
              <a:gdLst>
                <a:gd name="T0" fmla="*/ 4 w 4908"/>
                <a:gd name="T1" fmla="*/ 0 h 3646"/>
                <a:gd name="T2" fmla="*/ 4 w 4908"/>
                <a:gd name="T3" fmla="*/ 453 h 3646"/>
                <a:gd name="T4" fmla="*/ 13 w 4908"/>
                <a:gd name="T5" fmla="*/ 736 h 3646"/>
                <a:gd name="T6" fmla="*/ 69 w 4908"/>
                <a:gd name="T7" fmla="*/ 794 h 3646"/>
                <a:gd name="T8" fmla="*/ 279 w 4908"/>
                <a:gd name="T9" fmla="*/ 812 h 3646"/>
                <a:gd name="T10" fmla="*/ 579 w 4908"/>
                <a:gd name="T11" fmla="*/ 815 h 3646"/>
                <a:gd name="T12" fmla="*/ 924 w 4908"/>
                <a:gd name="T13" fmla="*/ 809 h 3646"/>
                <a:gd name="T14" fmla="*/ 1083 w 4908"/>
                <a:gd name="T15" fmla="*/ 737 h 3646"/>
                <a:gd name="T16" fmla="*/ 1098 w 4908"/>
                <a:gd name="T17" fmla="*/ 398 h 3646"/>
                <a:gd name="T18" fmla="*/ 1175 w 4908"/>
                <a:gd name="T19" fmla="*/ 269 h 3646"/>
                <a:gd name="T20" fmla="*/ 1406 w 4908"/>
                <a:gd name="T21" fmla="*/ 290 h 3646"/>
                <a:gd name="T22" fmla="*/ 1442 w 4908"/>
                <a:gd name="T23" fmla="*/ 551 h 3646"/>
                <a:gd name="T24" fmla="*/ 1466 w 4908"/>
                <a:gd name="T25" fmla="*/ 773 h 3646"/>
                <a:gd name="T26" fmla="*/ 1676 w 4908"/>
                <a:gd name="T27" fmla="*/ 809 h 3646"/>
                <a:gd name="T28" fmla="*/ 1859 w 4908"/>
                <a:gd name="T29" fmla="*/ 803 h 3646"/>
                <a:gd name="T30" fmla="*/ 2349 w 4908"/>
                <a:gd name="T31" fmla="*/ 803 h 3646"/>
                <a:gd name="T32" fmla="*/ 2514 w 4908"/>
                <a:gd name="T33" fmla="*/ 779 h 3646"/>
                <a:gd name="T34" fmla="*/ 2636 w 4908"/>
                <a:gd name="T35" fmla="*/ 680 h 3646"/>
                <a:gd name="T36" fmla="*/ 2660 w 4908"/>
                <a:gd name="T37" fmla="*/ 392 h 3646"/>
                <a:gd name="T38" fmla="*/ 2726 w 4908"/>
                <a:gd name="T39" fmla="*/ 275 h 3646"/>
                <a:gd name="T40" fmla="*/ 2975 w 4908"/>
                <a:gd name="T41" fmla="*/ 287 h 3646"/>
                <a:gd name="T42" fmla="*/ 3026 w 4908"/>
                <a:gd name="T43" fmla="*/ 464 h 3646"/>
                <a:gd name="T44" fmla="*/ 3053 w 4908"/>
                <a:gd name="T45" fmla="*/ 695 h 3646"/>
                <a:gd name="T46" fmla="*/ 3185 w 4908"/>
                <a:gd name="T47" fmla="*/ 806 h 3646"/>
                <a:gd name="T48" fmla="*/ 3479 w 4908"/>
                <a:gd name="T49" fmla="*/ 815 h 3646"/>
                <a:gd name="T50" fmla="*/ 3875 w 4908"/>
                <a:gd name="T51" fmla="*/ 818 h 3646"/>
                <a:gd name="T52" fmla="*/ 4208 w 4908"/>
                <a:gd name="T53" fmla="*/ 791 h 3646"/>
                <a:gd name="T54" fmla="*/ 4265 w 4908"/>
                <a:gd name="T55" fmla="*/ 629 h 3646"/>
                <a:gd name="T56" fmla="*/ 4274 w 4908"/>
                <a:gd name="T57" fmla="*/ 410 h 3646"/>
                <a:gd name="T58" fmla="*/ 4358 w 4908"/>
                <a:gd name="T59" fmla="*/ 272 h 3646"/>
                <a:gd name="T60" fmla="*/ 4598 w 4908"/>
                <a:gd name="T61" fmla="*/ 299 h 3646"/>
                <a:gd name="T62" fmla="*/ 4652 w 4908"/>
                <a:gd name="T63" fmla="*/ 608 h 3646"/>
                <a:gd name="T64" fmla="*/ 4681 w 4908"/>
                <a:gd name="T65" fmla="*/ 814 h 3646"/>
                <a:gd name="T66" fmla="*/ 4873 w 4908"/>
                <a:gd name="T67" fmla="*/ 1094 h 3646"/>
                <a:gd name="T68" fmla="*/ 4889 w 4908"/>
                <a:gd name="T69" fmla="*/ 1798 h 3646"/>
                <a:gd name="T70" fmla="*/ 4873 w 4908"/>
                <a:gd name="T71" fmla="*/ 2478 h 3646"/>
                <a:gd name="T72" fmla="*/ 4829 w 4908"/>
                <a:gd name="T73" fmla="*/ 2962 h 3646"/>
                <a:gd name="T74" fmla="*/ 4661 w 4908"/>
                <a:gd name="T75" fmla="*/ 3026 h 3646"/>
                <a:gd name="T76" fmla="*/ 4545 w 4908"/>
                <a:gd name="T77" fmla="*/ 2982 h 3646"/>
                <a:gd name="T78" fmla="*/ 4521 w 4908"/>
                <a:gd name="T79" fmla="*/ 2838 h 3646"/>
                <a:gd name="T80" fmla="*/ 4517 w 4908"/>
                <a:gd name="T81" fmla="*/ 2626 h 3646"/>
                <a:gd name="T82" fmla="*/ 4469 w 4908"/>
                <a:gd name="T83" fmla="*/ 2494 h 3646"/>
                <a:gd name="T84" fmla="*/ 4209 w 4908"/>
                <a:gd name="T85" fmla="*/ 2494 h 3646"/>
                <a:gd name="T86" fmla="*/ 4141 w 4908"/>
                <a:gd name="T87" fmla="*/ 2650 h 3646"/>
                <a:gd name="T88" fmla="*/ 4125 w 4908"/>
                <a:gd name="T89" fmla="*/ 2978 h 3646"/>
                <a:gd name="T90" fmla="*/ 3881 w 4908"/>
                <a:gd name="T91" fmla="*/ 3053 h 3646"/>
                <a:gd name="T92" fmla="*/ 3213 w 4908"/>
                <a:gd name="T93" fmla="*/ 3046 h 3646"/>
                <a:gd name="T94" fmla="*/ 2893 w 4908"/>
                <a:gd name="T95" fmla="*/ 3042 h 3646"/>
                <a:gd name="T96" fmla="*/ 2617 w 4908"/>
                <a:gd name="T97" fmla="*/ 3026 h 3646"/>
                <a:gd name="T98" fmla="*/ 2417 w 4908"/>
                <a:gd name="T99" fmla="*/ 2950 h 3646"/>
                <a:gd name="T100" fmla="*/ 2393 w 4908"/>
                <a:gd name="T101" fmla="*/ 2666 h 3646"/>
                <a:gd name="T102" fmla="*/ 2309 w 4908"/>
                <a:gd name="T103" fmla="*/ 2490 h 3646"/>
                <a:gd name="T104" fmla="*/ 2085 w 4908"/>
                <a:gd name="T105" fmla="*/ 2514 h 3646"/>
                <a:gd name="T106" fmla="*/ 2017 w 4908"/>
                <a:gd name="T107" fmla="*/ 2862 h 3646"/>
                <a:gd name="T108" fmla="*/ 2001 w 4908"/>
                <a:gd name="T109" fmla="*/ 3226 h 3646"/>
                <a:gd name="T110" fmla="*/ 1961 w 4908"/>
                <a:gd name="T111" fmla="*/ 3522 h 3646"/>
                <a:gd name="T112" fmla="*/ 1837 w 4908"/>
                <a:gd name="T113" fmla="*/ 3626 h 3646"/>
                <a:gd name="T114" fmla="*/ 1637 w 4908"/>
                <a:gd name="T115" fmla="*/ 3642 h 3646"/>
                <a:gd name="T116" fmla="*/ 1415 w 4908"/>
                <a:gd name="T117" fmla="*/ 3632 h 3646"/>
                <a:gd name="T118" fmla="*/ 1247 w 4908"/>
                <a:gd name="T119" fmla="*/ 3563 h 3646"/>
                <a:gd name="T120" fmla="*/ 1229 w 4908"/>
                <a:gd name="T121" fmla="*/ 3191 h 3646"/>
                <a:gd name="T122" fmla="*/ 1229 w 4908"/>
                <a:gd name="T123" fmla="*/ 2826 h 3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908" h="3646">
                  <a:moveTo>
                    <a:pt x="4" y="0"/>
                  </a:moveTo>
                  <a:cubicBezTo>
                    <a:pt x="0" y="162"/>
                    <a:pt x="3" y="330"/>
                    <a:pt x="4" y="453"/>
                  </a:cubicBezTo>
                  <a:cubicBezTo>
                    <a:pt x="5" y="576"/>
                    <a:pt x="2" y="679"/>
                    <a:pt x="13" y="736"/>
                  </a:cubicBezTo>
                  <a:cubicBezTo>
                    <a:pt x="24" y="793"/>
                    <a:pt x="25" y="781"/>
                    <a:pt x="69" y="794"/>
                  </a:cubicBezTo>
                  <a:cubicBezTo>
                    <a:pt x="113" y="807"/>
                    <a:pt x="194" y="808"/>
                    <a:pt x="279" y="812"/>
                  </a:cubicBezTo>
                  <a:cubicBezTo>
                    <a:pt x="364" y="816"/>
                    <a:pt x="472" y="815"/>
                    <a:pt x="579" y="815"/>
                  </a:cubicBezTo>
                  <a:cubicBezTo>
                    <a:pt x="686" y="815"/>
                    <a:pt x="840" y="822"/>
                    <a:pt x="924" y="809"/>
                  </a:cubicBezTo>
                  <a:cubicBezTo>
                    <a:pt x="1008" y="796"/>
                    <a:pt x="1054" y="806"/>
                    <a:pt x="1083" y="737"/>
                  </a:cubicBezTo>
                  <a:cubicBezTo>
                    <a:pt x="1112" y="668"/>
                    <a:pt x="1083" y="476"/>
                    <a:pt x="1098" y="398"/>
                  </a:cubicBezTo>
                  <a:cubicBezTo>
                    <a:pt x="1113" y="320"/>
                    <a:pt x="1124" y="287"/>
                    <a:pt x="1175" y="269"/>
                  </a:cubicBezTo>
                  <a:cubicBezTo>
                    <a:pt x="1226" y="251"/>
                    <a:pt x="1361" y="243"/>
                    <a:pt x="1406" y="290"/>
                  </a:cubicBezTo>
                  <a:cubicBezTo>
                    <a:pt x="1451" y="337"/>
                    <a:pt x="1432" y="471"/>
                    <a:pt x="1442" y="551"/>
                  </a:cubicBezTo>
                  <a:cubicBezTo>
                    <a:pt x="1452" y="631"/>
                    <a:pt x="1427" y="730"/>
                    <a:pt x="1466" y="773"/>
                  </a:cubicBezTo>
                  <a:cubicBezTo>
                    <a:pt x="1505" y="816"/>
                    <a:pt x="1611" y="804"/>
                    <a:pt x="1676" y="809"/>
                  </a:cubicBezTo>
                  <a:cubicBezTo>
                    <a:pt x="1741" y="814"/>
                    <a:pt x="1747" y="804"/>
                    <a:pt x="1859" y="803"/>
                  </a:cubicBezTo>
                  <a:cubicBezTo>
                    <a:pt x="1971" y="802"/>
                    <a:pt x="2240" y="807"/>
                    <a:pt x="2349" y="803"/>
                  </a:cubicBezTo>
                  <a:cubicBezTo>
                    <a:pt x="2458" y="799"/>
                    <a:pt x="2466" y="800"/>
                    <a:pt x="2514" y="779"/>
                  </a:cubicBezTo>
                  <a:cubicBezTo>
                    <a:pt x="2562" y="758"/>
                    <a:pt x="2612" y="744"/>
                    <a:pt x="2636" y="680"/>
                  </a:cubicBezTo>
                  <a:cubicBezTo>
                    <a:pt x="2660" y="616"/>
                    <a:pt x="2645" y="459"/>
                    <a:pt x="2660" y="392"/>
                  </a:cubicBezTo>
                  <a:cubicBezTo>
                    <a:pt x="2675" y="325"/>
                    <a:pt x="2674" y="292"/>
                    <a:pt x="2726" y="275"/>
                  </a:cubicBezTo>
                  <a:cubicBezTo>
                    <a:pt x="2778" y="258"/>
                    <a:pt x="2925" y="256"/>
                    <a:pt x="2975" y="287"/>
                  </a:cubicBezTo>
                  <a:cubicBezTo>
                    <a:pt x="3025" y="318"/>
                    <a:pt x="3013" y="396"/>
                    <a:pt x="3026" y="464"/>
                  </a:cubicBezTo>
                  <a:cubicBezTo>
                    <a:pt x="3039" y="532"/>
                    <a:pt x="3027" y="638"/>
                    <a:pt x="3053" y="695"/>
                  </a:cubicBezTo>
                  <a:cubicBezTo>
                    <a:pt x="3079" y="752"/>
                    <a:pt x="3114" y="786"/>
                    <a:pt x="3185" y="806"/>
                  </a:cubicBezTo>
                  <a:cubicBezTo>
                    <a:pt x="3256" y="826"/>
                    <a:pt x="3364" y="813"/>
                    <a:pt x="3479" y="815"/>
                  </a:cubicBezTo>
                  <a:cubicBezTo>
                    <a:pt x="3594" y="817"/>
                    <a:pt x="3754" y="822"/>
                    <a:pt x="3875" y="818"/>
                  </a:cubicBezTo>
                  <a:cubicBezTo>
                    <a:pt x="3996" y="814"/>
                    <a:pt x="4143" y="822"/>
                    <a:pt x="4208" y="791"/>
                  </a:cubicBezTo>
                  <a:cubicBezTo>
                    <a:pt x="4273" y="760"/>
                    <a:pt x="4254" y="692"/>
                    <a:pt x="4265" y="629"/>
                  </a:cubicBezTo>
                  <a:cubicBezTo>
                    <a:pt x="4276" y="566"/>
                    <a:pt x="4259" y="469"/>
                    <a:pt x="4274" y="410"/>
                  </a:cubicBezTo>
                  <a:cubicBezTo>
                    <a:pt x="4289" y="351"/>
                    <a:pt x="4304" y="290"/>
                    <a:pt x="4358" y="272"/>
                  </a:cubicBezTo>
                  <a:cubicBezTo>
                    <a:pt x="4412" y="254"/>
                    <a:pt x="4549" y="243"/>
                    <a:pt x="4598" y="299"/>
                  </a:cubicBezTo>
                  <a:cubicBezTo>
                    <a:pt x="4647" y="355"/>
                    <a:pt x="4638" y="522"/>
                    <a:pt x="4652" y="608"/>
                  </a:cubicBezTo>
                  <a:cubicBezTo>
                    <a:pt x="4666" y="694"/>
                    <a:pt x="4644" y="733"/>
                    <a:pt x="4681" y="814"/>
                  </a:cubicBezTo>
                  <a:cubicBezTo>
                    <a:pt x="4718" y="895"/>
                    <a:pt x="4838" y="930"/>
                    <a:pt x="4873" y="1094"/>
                  </a:cubicBezTo>
                  <a:cubicBezTo>
                    <a:pt x="4908" y="1258"/>
                    <a:pt x="4889" y="1567"/>
                    <a:pt x="4889" y="1798"/>
                  </a:cubicBezTo>
                  <a:cubicBezTo>
                    <a:pt x="4889" y="2029"/>
                    <a:pt x="4883" y="2284"/>
                    <a:pt x="4873" y="2478"/>
                  </a:cubicBezTo>
                  <a:cubicBezTo>
                    <a:pt x="4863" y="2672"/>
                    <a:pt x="4864" y="2871"/>
                    <a:pt x="4829" y="2962"/>
                  </a:cubicBezTo>
                  <a:cubicBezTo>
                    <a:pt x="4794" y="3053"/>
                    <a:pt x="4708" y="3023"/>
                    <a:pt x="4661" y="3026"/>
                  </a:cubicBezTo>
                  <a:cubicBezTo>
                    <a:pt x="4614" y="3029"/>
                    <a:pt x="4568" y="3013"/>
                    <a:pt x="4545" y="2982"/>
                  </a:cubicBezTo>
                  <a:cubicBezTo>
                    <a:pt x="4522" y="2951"/>
                    <a:pt x="4526" y="2897"/>
                    <a:pt x="4521" y="2838"/>
                  </a:cubicBezTo>
                  <a:cubicBezTo>
                    <a:pt x="4516" y="2779"/>
                    <a:pt x="4526" y="2683"/>
                    <a:pt x="4517" y="2626"/>
                  </a:cubicBezTo>
                  <a:cubicBezTo>
                    <a:pt x="4508" y="2569"/>
                    <a:pt x="4520" y="2516"/>
                    <a:pt x="4469" y="2494"/>
                  </a:cubicBezTo>
                  <a:cubicBezTo>
                    <a:pt x="4418" y="2472"/>
                    <a:pt x="4264" y="2468"/>
                    <a:pt x="4209" y="2494"/>
                  </a:cubicBezTo>
                  <a:cubicBezTo>
                    <a:pt x="4154" y="2520"/>
                    <a:pt x="4155" y="2569"/>
                    <a:pt x="4141" y="2650"/>
                  </a:cubicBezTo>
                  <a:cubicBezTo>
                    <a:pt x="4127" y="2731"/>
                    <a:pt x="4168" y="2911"/>
                    <a:pt x="4125" y="2978"/>
                  </a:cubicBezTo>
                  <a:cubicBezTo>
                    <a:pt x="4082" y="3045"/>
                    <a:pt x="4033" y="3042"/>
                    <a:pt x="3881" y="3053"/>
                  </a:cubicBezTo>
                  <a:cubicBezTo>
                    <a:pt x="3729" y="3064"/>
                    <a:pt x="3378" y="3048"/>
                    <a:pt x="3213" y="3046"/>
                  </a:cubicBezTo>
                  <a:cubicBezTo>
                    <a:pt x="3048" y="3044"/>
                    <a:pt x="2992" y="3045"/>
                    <a:pt x="2893" y="3042"/>
                  </a:cubicBezTo>
                  <a:cubicBezTo>
                    <a:pt x="2794" y="3039"/>
                    <a:pt x="2696" y="3041"/>
                    <a:pt x="2617" y="3026"/>
                  </a:cubicBezTo>
                  <a:cubicBezTo>
                    <a:pt x="2538" y="3011"/>
                    <a:pt x="2454" y="3010"/>
                    <a:pt x="2417" y="2950"/>
                  </a:cubicBezTo>
                  <a:cubicBezTo>
                    <a:pt x="2380" y="2890"/>
                    <a:pt x="2411" y="2743"/>
                    <a:pt x="2393" y="2666"/>
                  </a:cubicBezTo>
                  <a:cubicBezTo>
                    <a:pt x="2375" y="2589"/>
                    <a:pt x="2360" y="2515"/>
                    <a:pt x="2309" y="2490"/>
                  </a:cubicBezTo>
                  <a:cubicBezTo>
                    <a:pt x="2258" y="2465"/>
                    <a:pt x="2134" y="2452"/>
                    <a:pt x="2085" y="2514"/>
                  </a:cubicBezTo>
                  <a:cubicBezTo>
                    <a:pt x="2036" y="2576"/>
                    <a:pt x="2031" y="2743"/>
                    <a:pt x="2017" y="2862"/>
                  </a:cubicBezTo>
                  <a:cubicBezTo>
                    <a:pt x="2003" y="2981"/>
                    <a:pt x="2010" y="3116"/>
                    <a:pt x="2001" y="3226"/>
                  </a:cubicBezTo>
                  <a:cubicBezTo>
                    <a:pt x="1992" y="3336"/>
                    <a:pt x="1988" y="3455"/>
                    <a:pt x="1961" y="3522"/>
                  </a:cubicBezTo>
                  <a:cubicBezTo>
                    <a:pt x="1934" y="3589"/>
                    <a:pt x="1891" y="3606"/>
                    <a:pt x="1837" y="3626"/>
                  </a:cubicBezTo>
                  <a:cubicBezTo>
                    <a:pt x="1783" y="3646"/>
                    <a:pt x="1707" y="3641"/>
                    <a:pt x="1637" y="3642"/>
                  </a:cubicBezTo>
                  <a:cubicBezTo>
                    <a:pt x="1567" y="3643"/>
                    <a:pt x="1480" y="3645"/>
                    <a:pt x="1415" y="3632"/>
                  </a:cubicBezTo>
                  <a:cubicBezTo>
                    <a:pt x="1350" y="3619"/>
                    <a:pt x="1278" y="3636"/>
                    <a:pt x="1247" y="3563"/>
                  </a:cubicBezTo>
                  <a:cubicBezTo>
                    <a:pt x="1216" y="3490"/>
                    <a:pt x="1232" y="3314"/>
                    <a:pt x="1229" y="3191"/>
                  </a:cubicBezTo>
                  <a:cubicBezTo>
                    <a:pt x="1226" y="3068"/>
                    <a:pt x="1229" y="2902"/>
                    <a:pt x="1229" y="2826"/>
                  </a:cubicBezTo>
                </a:path>
              </a:pathLst>
            </a:custGeom>
            <a:noFill/>
            <a:ln w="41275" cmpd="sng">
              <a:solidFill>
                <a:srgbClr val="FF0000"/>
              </a:solidFill>
              <a:round/>
              <a:headEnd type="non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649" name="组合 648"/>
          <p:cNvGrpSpPr/>
          <p:nvPr/>
        </p:nvGrpSpPr>
        <p:grpSpPr>
          <a:xfrm>
            <a:off x="41958" y="5409385"/>
            <a:ext cx="9051138" cy="1386186"/>
            <a:chOff x="41958" y="5409385"/>
            <a:chExt cx="9051138" cy="1386186"/>
          </a:xfrm>
        </p:grpSpPr>
        <p:sp>
          <p:nvSpPr>
            <p:cNvPr id="648" name="圆角矩形 647"/>
            <p:cNvSpPr/>
            <p:nvPr/>
          </p:nvSpPr>
          <p:spPr>
            <a:xfrm>
              <a:off x="41958" y="5422495"/>
              <a:ext cx="9051138" cy="1373076"/>
            </a:xfrm>
            <a:prstGeom prst="roundRect">
              <a:avLst>
                <a:gd name="adj" fmla="val 7446"/>
              </a:avLst>
            </a:prstGeom>
            <a:solidFill>
              <a:srgbClr val="FFFFAB"/>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3" name="组合 612"/>
            <p:cNvGrpSpPr/>
            <p:nvPr/>
          </p:nvGrpSpPr>
          <p:grpSpPr>
            <a:xfrm>
              <a:off x="165937" y="5409385"/>
              <a:ext cx="8788400" cy="1353582"/>
              <a:chOff x="179388" y="2946400"/>
              <a:chExt cx="8788400" cy="1353582"/>
            </a:xfrm>
          </p:grpSpPr>
          <p:sp>
            <p:nvSpPr>
              <p:cNvPr id="614" name="Line 4"/>
              <p:cNvSpPr>
                <a:spLocks noChangeShapeType="1"/>
              </p:cNvSpPr>
              <p:nvPr/>
            </p:nvSpPr>
            <p:spPr bwMode="auto">
              <a:xfrm>
                <a:off x="755650" y="3811588"/>
                <a:ext cx="7704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alibri" panose="020F0502020204030204" pitchFamily="34" charset="0"/>
                  <a:ea typeface="华文楷体" panose="02010600040101010101" pitchFamily="2" charset="-122"/>
                </a:endParaRPr>
              </a:p>
            </p:txBody>
          </p:sp>
          <p:sp>
            <p:nvSpPr>
              <p:cNvPr id="615" name="Rectangle 5"/>
              <p:cNvSpPr>
                <a:spLocks noChangeArrowheads="1"/>
              </p:cNvSpPr>
              <p:nvPr/>
            </p:nvSpPr>
            <p:spPr bwMode="auto">
              <a:xfrm>
                <a:off x="179388" y="3595688"/>
                <a:ext cx="792162" cy="360362"/>
              </a:xfrm>
              <a:prstGeom prst="rect">
                <a:avLst/>
              </a:prstGeom>
              <a:solidFill>
                <a:schemeClr val="tx1">
                  <a:lumMod val="50000"/>
                  <a:lumOff val="50000"/>
                </a:schemeClr>
              </a:solidFill>
              <a:ln w="9525">
                <a:solidFill>
                  <a:schemeClr val="tx1"/>
                </a:solidFill>
                <a:miter lim="800000"/>
                <a:headEnd/>
                <a:tailEnd/>
              </a:ln>
              <a:effectLst/>
            </p:spPr>
            <p:txBody>
              <a:bodyPr wrap="none" anchor="ctr"/>
              <a:lstStyle/>
              <a:p>
                <a:pPr algn="ctr"/>
                <a:r>
                  <a:rPr lang="zh-CN" altLang="en-US" sz="1800" dirty="0">
                    <a:solidFill>
                      <a:schemeClr val="bg1"/>
                    </a:solidFill>
                    <a:latin typeface="Calibri" panose="020F0502020204030204" pitchFamily="34" charset="0"/>
                    <a:ea typeface="华文楷体" panose="02010600040101010101" pitchFamily="2" charset="-122"/>
                  </a:rPr>
                  <a:t>网络层</a:t>
                </a:r>
              </a:p>
            </p:txBody>
          </p:sp>
          <p:sp>
            <p:nvSpPr>
              <p:cNvPr id="616" name="Rectangle 6"/>
              <p:cNvSpPr>
                <a:spLocks noChangeArrowheads="1"/>
              </p:cNvSpPr>
              <p:nvPr/>
            </p:nvSpPr>
            <p:spPr bwMode="auto">
              <a:xfrm>
                <a:off x="1511300" y="3595688"/>
                <a:ext cx="792163" cy="360362"/>
              </a:xfrm>
              <a:prstGeom prst="rect">
                <a:avLst/>
              </a:prstGeom>
              <a:solidFill>
                <a:schemeClr val="tx1">
                  <a:lumMod val="50000"/>
                  <a:lumOff val="50000"/>
                </a:schemeClr>
              </a:solidFill>
              <a:ln w="9525">
                <a:solidFill>
                  <a:schemeClr val="tx1"/>
                </a:solidFill>
                <a:miter lim="800000"/>
                <a:headEnd/>
                <a:tailEnd/>
              </a:ln>
              <a:effectLst/>
            </p:spPr>
            <p:txBody>
              <a:bodyPr wrap="none" anchor="ctr"/>
              <a:lstStyle/>
              <a:p>
                <a:pPr algn="ctr"/>
                <a:r>
                  <a:rPr lang="zh-CN" altLang="en-US" sz="1800">
                    <a:solidFill>
                      <a:schemeClr val="bg1"/>
                    </a:solidFill>
                    <a:latin typeface="Calibri" panose="020F0502020204030204" pitchFamily="34" charset="0"/>
                    <a:ea typeface="华文楷体" panose="02010600040101010101" pitchFamily="2" charset="-122"/>
                  </a:rPr>
                  <a:t>网络层</a:t>
                </a:r>
              </a:p>
            </p:txBody>
          </p:sp>
          <p:sp>
            <p:nvSpPr>
              <p:cNvPr id="617" name="Rectangle 7"/>
              <p:cNvSpPr>
                <a:spLocks noChangeArrowheads="1"/>
              </p:cNvSpPr>
              <p:nvPr/>
            </p:nvSpPr>
            <p:spPr bwMode="auto">
              <a:xfrm>
                <a:off x="4176713" y="3595688"/>
                <a:ext cx="792162" cy="360362"/>
              </a:xfrm>
              <a:prstGeom prst="rect">
                <a:avLst/>
              </a:prstGeom>
              <a:solidFill>
                <a:schemeClr val="tx1">
                  <a:lumMod val="50000"/>
                  <a:lumOff val="50000"/>
                </a:schemeClr>
              </a:solidFill>
              <a:ln w="9525">
                <a:solidFill>
                  <a:schemeClr val="tx1"/>
                </a:solidFill>
                <a:miter lim="800000"/>
                <a:headEnd/>
                <a:tailEnd/>
              </a:ln>
              <a:effectLst/>
            </p:spPr>
            <p:txBody>
              <a:bodyPr wrap="none" anchor="ctr"/>
              <a:lstStyle/>
              <a:p>
                <a:pPr algn="ctr"/>
                <a:r>
                  <a:rPr lang="zh-CN" altLang="en-US" sz="1800">
                    <a:solidFill>
                      <a:schemeClr val="bg1"/>
                    </a:solidFill>
                    <a:latin typeface="Calibri" panose="020F0502020204030204" pitchFamily="34" charset="0"/>
                    <a:ea typeface="华文楷体" panose="02010600040101010101" pitchFamily="2" charset="-122"/>
                  </a:rPr>
                  <a:t>网络层</a:t>
                </a:r>
              </a:p>
            </p:txBody>
          </p:sp>
          <p:sp>
            <p:nvSpPr>
              <p:cNvPr id="618" name="Rectangle 8"/>
              <p:cNvSpPr>
                <a:spLocks noChangeArrowheads="1"/>
              </p:cNvSpPr>
              <p:nvPr/>
            </p:nvSpPr>
            <p:spPr bwMode="auto">
              <a:xfrm>
                <a:off x="5510213" y="3595688"/>
                <a:ext cx="792162" cy="360362"/>
              </a:xfrm>
              <a:prstGeom prst="rect">
                <a:avLst/>
              </a:prstGeom>
              <a:solidFill>
                <a:schemeClr val="tx1">
                  <a:lumMod val="50000"/>
                  <a:lumOff val="50000"/>
                </a:schemeClr>
              </a:solidFill>
              <a:ln w="9525">
                <a:solidFill>
                  <a:schemeClr val="tx1"/>
                </a:solidFill>
                <a:miter lim="800000"/>
                <a:headEnd/>
                <a:tailEnd/>
              </a:ln>
              <a:effectLst/>
            </p:spPr>
            <p:txBody>
              <a:bodyPr wrap="none" anchor="ctr"/>
              <a:lstStyle/>
              <a:p>
                <a:pPr algn="ctr"/>
                <a:r>
                  <a:rPr lang="zh-CN" altLang="en-US" sz="1800">
                    <a:solidFill>
                      <a:schemeClr val="bg1"/>
                    </a:solidFill>
                    <a:latin typeface="Calibri" panose="020F0502020204030204" pitchFamily="34" charset="0"/>
                    <a:ea typeface="华文楷体" panose="02010600040101010101" pitchFamily="2" charset="-122"/>
                  </a:rPr>
                  <a:t>网络层</a:t>
                </a:r>
              </a:p>
            </p:txBody>
          </p:sp>
          <p:sp>
            <p:nvSpPr>
              <p:cNvPr id="619" name="Rectangle 9"/>
              <p:cNvSpPr>
                <a:spLocks noChangeArrowheads="1"/>
              </p:cNvSpPr>
              <p:nvPr/>
            </p:nvSpPr>
            <p:spPr bwMode="auto">
              <a:xfrm>
                <a:off x="6842125" y="3595688"/>
                <a:ext cx="792163" cy="360362"/>
              </a:xfrm>
              <a:prstGeom prst="rect">
                <a:avLst/>
              </a:prstGeom>
              <a:solidFill>
                <a:schemeClr val="tx1">
                  <a:lumMod val="50000"/>
                  <a:lumOff val="50000"/>
                </a:schemeClr>
              </a:solidFill>
              <a:ln w="9525">
                <a:solidFill>
                  <a:schemeClr val="tx1"/>
                </a:solidFill>
                <a:miter lim="800000"/>
                <a:headEnd/>
                <a:tailEnd/>
              </a:ln>
              <a:effectLst/>
            </p:spPr>
            <p:txBody>
              <a:bodyPr wrap="none" anchor="ctr"/>
              <a:lstStyle/>
              <a:p>
                <a:pPr algn="ctr"/>
                <a:r>
                  <a:rPr lang="zh-CN" altLang="en-US" sz="1800">
                    <a:solidFill>
                      <a:schemeClr val="bg1"/>
                    </a:solidFill>
                    <a:latin typeface="Calibri" panose="020F0502020204030204" pitchFamily="34" charset="0"/>
                    <a:ea typeface="华文楷体" panose="02010600040101010101" pitchFamily="2" charset="-122"/>
                  </a:rPr>
                  <a:t>网络层</a:t>
                </a:r>
              </a:p>
            </p:txBody>
          </p:sp>
          <p:sp>
            <p:nvSpPr>
              <p:cNvPr id="620" name="Rectangle 10"/>
              <p:cNvSpPr>
                <a:spLocks noChangeArrowheads="1"/>
              </p:cNvSpPr>
              <p:nvPr/>
            </p:nvSpPr>
            <p:spPr bwMode="auto">
              <a:xfrm>
                <a:off x="8175625" y="3595688"/>
                <a:ext cx="792163" cy="360362"/>
              </a:xfrm>
              <a:prstGeom prst="rect">
                <a:avLst/>
              </a:prstGeom>
              <a:solidFill>
                <a:schemeClr val="tx1">
                  <a:lumMod val="50000"/>
                  <a:lumOff val="50000"/>
                </a:schemeClr>
              </a:solidFill>
              <a:ln w="9525">
                <a:solidFill>
                  <a:schemeClr val="tx1"/>
                </a:solidFill>
                <a:miter lim="800000"/>
                <a:headEnd/>
                <a:tailEnd/>
              </a:ln>
              <a:effectLst/>
            </p:spPr>
            <p:txBody>
              <a:bodyPr wrap="none" anchor="ctr"/>
              <a:lstStyle/>
              <a:p>
                <a:pPr algn="ctr"/>
                <a:r>
                  <a:rPr lang="zh-CN" altLang="en-US" sz="1800">
                    <a:solidFill>
                      <a:schemeClr val="bg1"/>
                    </a:solidFill>
                    <a:latin typeface="Calibri" panose="020F0502020204030204" pitchFamily="34" charset="0"/>
                    <a:ea typeface="华文楷体" panose="02010600040101010101" pitchFamily="2" charset="-122"/>
                  </a:rPr>
                  <a:t>网络层</a:t>
                </a:r>
              </a:p>
            </p:txBody>
          </p:sp>
          <p:sp>
            <p:nvSpPr>
              <p:cNvPr id="621" name="Rectangle 11"/>
              <p:cNvSpPr>
                <a:spLocks noChangeArrowheads="1"/>
              </p:cNvSpPr>
              <p:nvPr/>
            </p:nvSpPr>
            <p:spPr bwMode="auto">
              <a:xfrm>
                <a:off x="2844800" y="3595688"/>
                <a:ext cx="792163" cy="360362"/>
              </a:xfrm>
              <a:prstGeom prst="rect">
                <a:avLst/>
              </a:prstGeom>
              <a:solidFill>
                <a:schemeClr val="tx1">
                  <a:lumMod val="50000"/>
                  <a:lumOff val="50000"/>
                </a:schemeClr>
              </a:solidFill>
              <a:ln w="9525">
                <a:solidFill>
                  <a:schemeClr val="tx1"/>
                </a:solidFill>
                <a:miter lim="800000"/>
                <a:headEnd/>
                <a:tailEnd/>
              </a:ln>
              <a:effectLst/>
            </p:spPr>
            <p:txBody>
              <a:bodyPr wrap="none" anchor="ctr"/>
              <a:lstStyle/>
              <a:p>
                <a:pPr algn="ctr"/>
                <a:r>
                  <a:rPr lang="zh-CN" altLang="en-US" sz="1800">
                    <a:solidFill>
                      <a:schemeClr val="bg1"/>
                    </a:solidFill>
                    <a:latin typeface="Calibri" panose="020F0502020204030204" pitchFamily="34" charset="0"/>
                    <a:ea typeface="华文楷体" panose="02010600040101010101" pitchFamily="2" charset="-122"/>
                  </a:rPr>
                  <a:t>网络层</a:t>
                </a:r>
              </a:p>
            </p:txBody>
          </p:sp>
          <p:sp>
            <p:nvSpPr>
              <p:cNvPr id="622" name="Text Box 12"/>
              <p:cNvSpPr txBox="1">
                <a:spLocks noChangeArrowheads="1"/>
              </p:cNvSpPr>
              <p:nvPr/>
            </p:nvSpPr>
            <p:spPr bwMode="auto">
              <a:xfrm>
                <a:off x="755650" y="2946400"/>
                <a:ext cx="11063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latin typeface="Calibri" panose="020F0502020204030204" pitchFamily="34" charset="0"/>
                    <a:ea typeface="华文楷体" panose="02010600040101010101" pitchFamily="2" charset="-122"/>
                  </a:rPr>
                  <a:t>IP </a:t>
                </a:r>
                <a:r>
                  <a:rPr lang="zh-CN" altLang="en-US" sz="1800" smtClean="0">
                    <a:latin typeface="Calibri" panose="020F0502020204030204" pitchFamily="34" charset="0"/>
                    <a:ea typeface="华文楷体" panose="02010600040101010101" pitchFamily="2" charset="-122"/>
                  </a:rPr>
                  <a:t>数据包</a:t>
                </a:r>
                <a:endParaRPr lang="zh-CN" altLang="en-US" sz="1800" dirty="0">
                  <a:latin typeface="Calibri" panose="020F0502020204030204" pitchFamily="34" charset="0"/>
                  <a:ea typeface="华文楷体" panose="02010600040101010101" pitchFamily="2" charset="-122"/>
                </a:endParaRPr>
              </a:p>
            </p:txBody>
          </p:sp>
          <p:sp>
            <p:nvSpPr>
              <p:cNvPr id="623" name="Text Box 13"/>
              <p:cNvSpPr txBox="1">
                <a:spLocks noChangeArrowheads="1"/>
              </p:cNvSpPr>
              <p:nvPr/>
            </p:nvSpPr>
            <p:spPr bwMode="auto">
              <a:xfrm>
                <a:off x="355600" y="3930650"/>
                <a:ext cx="4074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dirty="0">
                    <a:solidFill>
                      <a:schemeClr val="tx1">
                        <a:lumMod val="65000"/>
                        <a:lumOff val="35000"/>
                      </a:schemeClr>
                    </a:solidFill>
                    <a:latin typeface="Calibri" panose="020F0502020204030204" pitchFamily="34" charset="0"/>
                    <a:ea typeface="华文楷体" panose="02010600040101010101" pitchFamily="2" charset="-122"/>
                  </a:rPr>
                  <a:t>H</a:t>
                </a:r>
                <a:r>
                  <a:rPr lang="en-US" altLang="zh-CN" sz="1800" baseline="-25000" dirty="0">
                    <a:solidFill>
                      <a:schemeClr val="tx1">
                        <a:lumMod val="65000"/>
                        <a:lumOff val="35000"/>
                      </a:schemeClr>
                    </a:solidFill>
                    <a:latin typeface="Calibri" panose="020F0502020204030204" pitchFamily="34" charset="0"/>
                    <a:ea typeface="华文楷体" panose="02010600040101010101" pitchFamily="2" charset="-122"/>
                  </a:rPr>
                  <a:t>1</a:t>
                </a:r>
              </a:p>
            </p:txBody>
          </p:sp>
          <p:sp>
            <p:nvSpPr>
              <p:cNvPr id="624" name="Text Box 14"/>
              <p:cNvSpPr txBox="1">
                <a:spLocks noChangeArrowheads="1"/>
              </p:cNvSpPr>
              <p:nvPr/>
            </p:nvSpPr>
            <p:spPr bwMode="auto">
              <a:xfrm>
                <a:off x="1703388" y="3930650"/>
                <a:ext cx="3882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solidFill>
                      <a:schemeClr val="tx1">
                        <a:lumMod val="65000"/>
                        <a:lumOff val="35000"/>
                      </a:schemeClr>
                    </a:solidFill>
                    <a:latin typeface="Calibri" panose="020F0502020204030204" pitchFamily="34" charset="0"/>
                    <a:ea typeface="华文楷体" panose="02010600040101010101" pitchFamily="2" charset="-122"/>
                  </a:rPr>
                  <a:t>R</a:t>
                </a:r>
                <a:r>
                  <a:rPr lang="en-US" altLang="zh-CN" sz="1800" baseline="-25000">
                    <a:solidFill>
                      <a:schemeClr val="tx1">
                        <a:lumMod val="65000"/>
                        <a:lumOff val="35000"/>
                      </a:schemeClr>
                    </a:solidFill>
                    <a:latin typeface="Calibri" panose="020F0502020204030204" pitchFamily="34" charset="0"/>
                    <a:ea typeface="华文楷体" panose="02010600040101010101" pitchFamily="2" charset="-122"/>
                  </a:rPr>
                  <a:t>1</a:t>
                </a:r>
              </a:p>
            </p:txBody>
          </p:sp>
          <p:sp>
            <p:nvSpPr>
              <p:cNvPr id="625" name="Text Box 15"/>
              <p:cNvSpPr txBox="1">
                <a:spLocks noChangeArrowheads="1"/>
              </p:cNvSpPr>
              <p:nvPr/>
            </p:nvSpPr>
            <p:spPr bwMode="auto">
              <a:xfrm>
                <a:off x="3040063" y="3930650"/>
                <a:ext cx="3882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solidFill>
                      <a:schemeClr val="tx1">
                        <a:lumMod val="65000"/>
                        <a:lumOff val="35000"/>
                      </a:schemeClr>
                    </a:solidFill>
                    <a:latin typeface="Calibri" panose="020F0502020204030204" pitchFamily="34" charset="0"/>
                    <a:ea typeface="华文楷体" panose="02010600040101010101" pitchFamily="2" charset="-122"/>
                  </a:rPr>
                  <a:t>R</a:t>
                </a:r>
                <a:r>
                  <a:rPr lang="en-US" altLang="zh-CN" sz="1800" baseline="-25000">
                    <a:solidFill>
                      <a:schemeClr val="tx1">
                        <a:lumMod val="65000"/>
                        <a:lumOff val="35000"/>
                      </a:schemeClr>
                    </a:solidFill>
                    <a:latin typeface="Calibri" panose="020F0502020204030204" pitchFamily="34" charset="0"/>
                    <a:ea typeface="华文楷体" panose="02010600040101010101" pitchFamily="2" charset="-122"/>
                  </a:rPr>
                  <a:t>2</a:t>
                </a:r>
              </a:p>
            </p:txBody>
          </p:sp>
          <p:sp>
            <p:nvSpPr>
              <p:cNvPr id="626" name="Text Box 16"/>
              <p:cNvSpPr txBox="1">
                <a:spLocks noChangeArrowheads="1"/>
              </p:cNvSpPr>
              <p:nvPr/>
            </p:nvSpPr>
            <p:spPr bwMode="auto">
              <a:xfrm>
                <a:off x="4376738" y="3930650"/>
                <a:ext cx="3882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solidFill>
                      <a:schemeClr val="tx1">
                        <a:lumMod val="65000"/>
                        <a:lumOff val="35000"/>
                      </a:schemeClr>
                    </a:solidFill>
                    <a:latin typeface="Calibri" panose="020F0502020204030204" pitchFamily="34" charset="0"/>
                    <a:ea typeface="华文楷体" panose="02010600040101010101" pitchFamily="2" charset="-122"/>
                  </a:rPr>
                  <a:t>R</a:t>
                </a:r>
                <a:r>
                  <a:rPr lang="en-US" altLang="zh-CN" sz="1800" baseline="-25000">
                    <a:solidFill>
                      <a:schemeClr val="tx1">
                        <a:lumMod val="65000"/>
                        <a:lumOff val="35000"/>
                      </a:schemeClr>
                    </a:solidFill>
                    <a:latin typeface="Calibri" panose="020F0502020204030204" pitchFamily="34" charset="0"/>
                    <a:ea typeface="华文楷体" panose="02010600040101010101" pitchFamily="2" charset="-122"/>
                  </a:rPr>
                  <a:t>3</a:t>
                </a:r>
              </a:p>
            </p:txBody>
          </p:sp>
          <p:sp>
            <p:nvSpPr>
              <p:cNvPr id="627" name="Text Box 17"/>
              <p:cNvSpPr txBox="1">
                <a:spLocks noChangeArrowheads="1"/>
              </p:cNvSpPr>
              <p:nvPr/>
            </p:nvSpPr>
            <p:spPr bwMode="auto">
              <a:xfrm>
                <a:off x="5713413" y="3930650"/>
                <a:ext cx="3882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dirty="0">
                    <a:solidFill>
                      <a:schemeClr val="tx1">
                        <a:lumMod val="65000"/>
                        <a:lumOff val="35000"/>
                      </a:schemeClr>
                    </a:solidFill>
                    <a:latin typeface="Calibri" panose="020F0502020204030204" pitchFamily="34" charset="0"/>
                    <a:ea typeface="华文楷体" panose="02010600040101010101" pitchFamily="2" charset="-122"/>
                  </a:rPr>
                  <a:t>R</a:t>
                </a:r>
                <a:r>
                  <a:rPr lang="en-US" altLang="zh-CN" sz="1800" baseline="-25000" dirty="0">
                    <a:solidFill>
                      <a:schemeClr val="tx1">
                        <a:lumMod val="65000"/>
                        <a:lumOff val="35000"/>
                      </a:schemeClr>
                    </a:solidFill>
                    <a:latin typeface="Calibri" panose="020F0502020204030204" pitchFamily="34" charset="0"/>
                    <a:ea typeface="华文楷体" panose="02010600040101010101" pitchFamily="2" charset="-122"/>
                  </a:rPr>
                  <a:t>4</a:t>
                </a:r>
              </a:p>
            </p:txBody>
          </p:sp>
          <p:sp>
            <p:nvSpPr>
              <p:cNvPr id="628" name="Text Box 18"/>
              <p:cNvSpPr txBox="1">
                <a:spLocks noChangeArrowheads="1"/>
              </p:cNvSpPr>
              <p:nvPr/>
            </p:nvSpPr>
            <p:spPr bwMode="auto">
              <a:xfrm>
                <a:off x="7050088" y="3930650"/>
                <a:ext cx="3882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dirty="0">
                    <a:solidFill>
                      <a:schemeClr val="tx1">
                        <a:lumMod val="65000"/>
                        <a:lumOff val="35000"/>
                      </a:schemeClr>
                    </a:solidFill>
                    <a:latin typeface="Calibri" panose="020F0502020204030204" pitchFamily="34" charset="0"/>
                    <a:ea typeface="华文楷体" panose="02010600040101010101" pitchFamily="2" charset="-122"/>
                  </a:rPr>
                  <a:t>R</a:t>
                </a:r>
                <a:r>
                  <a:rPr lang="en-US" altLang="zh-CN" sz="1800" baseline="-25000" dirty="0">
                    <a:solidFill>
                      <a:schemeClr val="tx1">
                        <a:lumMod val="65000"/>
                        <a:lumOff val="35000"/>
                      </a:schemeClr>
                    </a:solidFill>
                    <a:latin typeface="Calibri" panose="020F0502020204030204" pitchFamily="34" charset="0"/>
                    <a:ea typeface="华文楷体" panose="02010600040101010101" pitchFamily="2" charset="-122"/>
                  </a:rPr>
                  <a:t>5</a:t>
                </a:r>
              </a:p>
            </p:txBody>
          </p:sp>
          <p:sp>
            <p:nvSpPr>
              <p:cNvPr id="629" name="Text Box 19"/>
              <p:cNvSpPr txBox="1">
                <a:spLocks noChangeArrowheads="1"/>
              </p:cNvSpPr>
              <p:nvPr/>
            </p:nvSpPr>
            <p:spPr bwMode="auto">
              <a:xfrm>
                <a:off x="8388350" y="3930650"/>
                <a:ext cx="4074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solidFill>
                      <a:schemeClr val="tx1">
                        <a:lumMod val="65000"/>
                        <a:lumOff val="35000"/>
                      </a:schemeClr>
                    </a:solidFill>
                    <a:latin typeface="Calibri" panose="020F0502020204030204" pitchFamily="34" charset="0"/>
                    <a:ea typeface="华文楷体" panose="02010600040101010101" pitchFamily="2" charset="-122"/>
                  </a:rPr>
                  <a:t>H</a:t>
                </a:r>
                <a:r>
                  <a:rPr lang="en-US" altLang="zh-CN" sz="1800" baseline="-25000">
                    <a:solidFill>
                      <a:schemeClr val="tx1">
                        <a:lumMod val="65000"/>
                        <a:lumOff val="35000"/>
                      </a:schemeClr>
                    </a:solidFill>
                    <a:latin typeface="Calibri" panose="020F0502020204030204" pitchFamily="34" charset="0"/>
                    <a:ea typeface="华文楷体" panose="02010600040101010101" pitchFamily="2" charset="-122"/>
                  </a:rPr>
                  <a:t>2</a:t>
                </a:r>
              </a:p>
            </p:txBody>
          </p:sp>
          <p:grpSp>
            <p:nvGrpSpPr>
              <p:cNvPr id="630" name="Group 20"/>
              <p:cNvGrpSpPr>
                <a:grpSpLocks/>
              </p:cNvGrpSpPr>
              <p:nvPr/>
            </p:nvGrpSpPr>
            <p:grpSpPr bwMode="auto">
              <a:xfrm>
                <a:off x="971550" y="3308350"/>
                <a:ext cx="720725" cy="215900"/>
                <a:chOff x="1156" y="2432"/>
                <a:chExt cx="454" cy="136"/>
              </a:xfrm>
              <a:solidFill>
                <a:schemeClr val="accent5">
                  <a:lumMod val="50000"/>
                </a:schemeClr>
              </a:solidFill>
            </p:grpSpPr>
            <p:sp>
              <p:nvSpPr>
                <p:cNvPr id="646" name="Rectangle 21"/>
                <p:cNvSpPr>
                  <a:spLocks noChangeArrowheads="1"/>
                </p:cNvSpPr>
                <p:nvPr/>
              </p:nvSpPr>
              <p:spPr bwMode="auto">
                <a:xfrm>
                  <a:off x="1156" y="2432"/>
                  <a:ext cx="318" cy="136"/>
                </a:xfrm>
                <a:prstGeom prst="rect">
                  <a:avLst/>
                </a:prstGeom>
                <a:grpFill/>
                <a:ln w="9525">
                  <a:solidFill>
                    <a:schemeClr val="accent5">
                      <a:lumMod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libri" panose="020F0502020204030204" pitchFamily="34" charset="0"/>
                    <a:ea typeface="华文楷体" panose="02010600040101010101" pitchFamily="2" charset="-122"/>
                  </a:endParaRPr>
                </a:p>
              </p:txBody>
            </p:sp>
            <p:sp>
              <p:nvSpPr>
                <p:cNvPr id="647" name="Line 22"/>
                <p:cNvSpPr>
                  <a:spLocks noChangeShapeType="1"/>
                </p:cNvSpPr>
                <p:nvPr/>
              </p:nvSpPr>
              <p:spPr bwMode="auto">
                <a:xfrm>
                  <a:off x="1429" y="2500"/>
                  <a:ext cx="181" cy="0"/>
                </a:xfrm>
                <a:prstGeom prst="line">
                  <a:avLst/>
                </a:prstGeom>
                <a:grpFill/>
                <a:ln w="28575">
                  <a:solidFill>
                    <a:schemeClr val="accent5">
                      <a:lumMod val="50000"/>
                    </a:schemeClr>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alibri" panose="020F0502020204030204" pitchFamily="34" charset="0"/>
                    <a:ea typeface="华文楷体" panose="02010600040101010101" pitchFamily="2" charset="-122"/>
                  </a:endParaRPr>
                </a:p>
              </p:txBody>
            </p:sp>
          </p:grpSp>
          <p:grpSp>
            <p:nvGrpSpPr>
              <p:cNvPr id="631" name="Group 23"/>
              <p:cNvGrpSpPr>
                <a:grpSpLocks/>
              </p:cNvGrpSpPr>
              <p:nvPr/>
            </p:nvGrpSpPr>
            <p:grpSpPr bwMode="auto">
              <a:xfrm>
                <a:off x="2309813" y="3308350"/>
                <a:ext cx="720725" cy="215900"/>
                <a:chOff x="1156" y="2432"/>
                <a:chExt cx="454" cy="136"/>
              </a:xfrm>
              <a:solidFill>
                <a:schemeClr val="accent5">
                  <a:lumMod val="50000"/>
                </a:schemeClr>
              </a:solidFill>
            </p:grpSpPr>
            <p:sp>
              <p:nvSpPr>
                <p:cNvPr id="644" name="Rectangle 24"/>
                <p:cNvSpPr>
                  <a:spLocks noChangeArrowheads="1"/>
                </p:cNvSpPr>
                <p:nvPr/>
              </p:nvSpPr>
              <p:spPr bwMode="auto">
                <a:xfrm>
                  <a:off x="1156" y="2432"/>
                  <a:ext cx="318" cy="136"/>
                </a:xfrm>
                <a:prstGeom prst="rect">
                  <a:avLst/>
                </a:prstGeom>
                <a:grpFill/>
                <a:ln w="9525">
                  <a:solidFill>
                    <a:schemeClr val="accent5">
                      <a:lumMod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libri" panose="020F0502020204030204" pitchFamily="34" charset="0"/>
                    <a:ea typeface="华文楷体" panose="02010600040101010101" pitchFamily="2" charset="-122"/>
                  </a:endParaRPr>
                </a:p>
              </p:txBody>
            </p:sp>
            <p:sp>
              <p:nvSpPr>
                <p:cNvPr id="645" name="Line 25"/>
                <p:cNvSpPr>
                  <a:spLocks noChangeShapeType="1"/>
                </p:cNvSpPr>
                <p:nvPr/>
              </p:nvSpPr>
              <p:spPr bwMode="auto">
                <a:xfrm>
                  <a:off x="1429" y="2500"/>
                  <a:ext cx="181" cy="0"/>
                </a:xfrm>
                <a:prstGeom prst="line">
                  <a:avLst/>
                </a:prstGeom>
                <a:grpFill/>
                <a:ln w="28575">
                  <a:solidFill>
                    <a:schemeClr val="accent5">
                      <a:lumMod val="50000"/>
                    </a:schemeClr>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alibri" panose="020F0502020204030204" pitchFamily="34" charset="0"/>
                    <a:ea typeface="华文楷体" panose="02010600040101010101" pitchFamily="2" charset="-122"/>
                  </a:endParaRPr>
                </a:p>
              </p:txBody>
            </p:sp>
          </p:grpSp>
          <p:grpSp>
            <p:nvGrpSpPr>
              <p:cNvPr id="632" name="Group 26"/>
              <p:cNvGrpSpPr>
                <a:grpSpLocks/>
              </p:cNvGrpSpPr>
              <p:nvPr/>
            </p:nvGrpSpPr>
            <p:grpSpPr bwMode="auto">
              <a:xfrm>
                <a:off x="3649663" y="3308350"/>
                <a:ext cx="720725" cy="215900"/>
                <a:chOff x="1156" y="2432"/>
                <a:chExt cx="454" cy="136"/>
              </a:xfrm>
              <a:solidFill>
                <a:schemeClr val="accent5">
                  <a:lumMod val="50000"/>
                </a:schemeClr>
              </a:solidFill>
            </p:grpSpPr>
            <p:sp>
              <p:nvSpPr>
                <p:cNvPr id="642" name="Rectangle 27"/>
                <p:cNvSpPr>
                  <a:spLocks noChangeArrowheads="1"/>
                </p:cNvSpPr>
                <p:nvPr/>
              </p:nvSpPr>
              <p:spPr bwMode="auto">
                <a:xfrm>
                  <a:off x="1156" y="2432"/>
                  <a:ext cx="318" cy="136"/>
                </a:xfrm>
                <a:prstGeom prst="rect">
                  <a:avLst/>
                </a:prstGeom>
                <a:grpFill/>
                <a:ln w="9525">
                  <a:solidFill>
                    <a:schemeClr val="accent5">
                      <a:lumMod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libri" panose="020F0502020204030204" pitchFamily="34" charset="0"/>
                    <a:ea typeface="华文楷体" panose="02010600040101010101" pitchFamily="2" charset="-122"/>
                  </a:endParaRPr>
                </a:p>
              </p:txBody>
            </p:sp>
            <p:sp>
              <p:nvSpPr>
                <p:cNvPr id="643" name="Line 28"/>
                <p:cNvSpPr>
                  <a:spLocks noChangeShapeType="1"/>
                </p:cNvSpPr>
                <p:nvPr/>
              </p:nvSpPr>
              <p:spPr bwMode="auto">
                <a:xfrm>
                  <a:off x="1429" y="2500"/>
                  <a:ext cx="181" cy="0"/>
                </a:xfrm>
                <a:prstGeom prst="line">
                  <a:avLst/>
                </a:prstGeom>
                <a:grpFill/>
                <a:ln w="28575">
                  <a:solidFill>
                    <a:schemeClr val="accent5">
                      <a:lumMod val="50000"/>
                    </a:schemeClr>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alibri" panose="020F0502020204030204" pitchFamily="34" charset="0"/>
                    <a:ea typeface="华文楷体" panose="02010600040101010101" pitchFamily="2" charset="-122"/>
                  </a:endParaRPr>
                </a:p>
              </p:txBody>
            </p:sp>
          </p:grpSp>
          <p:grpSp>
            <p:nvGrpSpPr>
              <p:cNvPr id="633" name="Group 29"/>
              <p:cNvGrpSpPr>
                <a:grpSpLocks/>
              </p:cNvGrpSpPr>
              <p:nvPr/>
            </p:nvGrpSpPr>
            <p:grpSpPr bwMode="auto">
              <a:xfrm>
                <a:off x="4987925" y="3308350"/>
                <a:ext cx="720725" cy="215900"/>
                <a:chOff x="1156" y="2432"/>
                <a:chExt cx="454" cy="136"/>
              </a:xfrm>
              <a:solidFill>
                <a:schemeClr val="accent5">
                  <a:lumMod val="50000"/>
                </a:schemeClr>
              </a:solidFill>
            </p:grpSpPr>
            <p:sp>
              <p:nvSpPr>
                <p:cNvPr id="640" name="Rectangle 30"/>
                <p:cNvSpPr>
                  <a:spLocks noChangeArrowheads="1"/>
                </p:cNvSpPr>
                <p:nvPr/>
              </p:nvSpPr>
              <p:spPr bwMode="auto">
                <a:xfrm>
                  <a:off x="1156" y="2432"/>
                  <a:ext cx="318" cy="136"/>
                </a:xfrm>
                <a:prstGeom prst="rect">
                  <a:avLst/>
                </a:prstGeom>
                <a:grpFill/>
                <a:ln w="9525">
                  <a:solidFill>
                    <a:schemeClr val="accent5">
                      <a:lumMod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libri" panose="020F0502020204030204" pitchFamily="34" charset="0"/>
                    <a:ea typeface="华文楷体" panose="02010600040101010101" pitchFamily="2" charset="-122"/>
                  </a:endParaRPr>
                </a:p>
              </p:txBody>
            </p:sp>
            <p:sp>
              <p:nvSpPr>
                <p:cNvPr id="641" name="Line 31"/>
                <p:cNvSpPr>
                  <a:spLocks noChangeShapeType="1"/>
                </p:cNvSpPr>
                <p:nvPr/>
              </p:nvSpPr>
              <p:spPr bwMode="auto">
                <a:xfrm>
                  <a:off x="1429" y="2500"/>
                  <a:ext cx="181" cy="0"/>
                </a:xfrm>
                <a:prstGeom prst="line">
                  <a:avLst/>
                </a:prstGeom>
                <a:grpFill/>
                <a:ln w="28575">
                  <a:solidFill>
                    <a:schemeClr val="accent5">
                      <a:lumMod val="50000"/>
                    </a:schemeClr>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alibri" panose="020F0502020204030204" pitchFamily="34" charset="0"/>
                    <a:ea typeface="华文楷体" panose="02010600040101010101" pitchFamily="2" charset="-122"/>
                  </a:endParaRPr>
                </a:p>
              </p:txBody>
            </p:sp>
          </p:grpSp>
          <p:grpSp>
            <p:nvGrpSpPr>
              <p:cNvPr id="634" name="Group 32"/>
              <p:cNvGrpSpPr>
                <a:grpSpLocks/>
              </p:cNvGrpSpPr>
              <p:nvPr/>
            </p:nvGrpSpPr>
            <p:grpSpPr bwMode="auto">
              <a:xfrm>
                <a:off x="6327775" y="3308350"/>
                <a:ext cx="720725" cy="215900"/>
                <a:chOff x="1156" y="2432"/>
                <a:chExt cx="454" cy="136"/>
              </a:xfrm>
              <a:solidFill>
                <a:schemeClr val="accent5">
                  <a:lumMod val="50000"/>
                </a:schemeClr>
              </a:solidFill>
            </p:grpSpPr>
            <p:sp>
              <p:nvSpPr>
                <p:cNvPr id="638" name="Rectangle 33"/>
                <p:cNvSpPr>
                  <a:spLocks noChangeArrowheads="1"/>
                </p:cNvSpPr>
                <p:nvPr/>
              </p:nvSpPr>
              <p:spPr bwMode="auto">
                <a:xfrm>
                  <a:off x="1156" y="2432"/>
                  <a:ext cx="318" cy="136"/>
                </a:xfrm>
                <a:prstGeom prst="rect">
                  <a:avLst/>
                </a:prstGeom>
                <a:grpFill/>
                <a:ln w="9525">
                  <a:solidFill>
                    <a:schemeClr val="accent5">
                      <a:lumMod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libri" panose="020F0502020204030204" pitchFamily="34" charset="0"/>
                    <a:ea typeface="华文楷体" panose="02010600040101010101" pitchFamily="2" charset="-122"/>
                  </a:endParaRPr>
                </a:p>
              </p:txBody>
            </p:sp>
            <p:sp>
              <p:nvSpPr>
                <p:cNvPr id="639" name="Line 34"/>
                <p:cNvSpPr>
                  <a:spLocks noChangeShapeType="1"/>
                </p:cNvSpPr>
                <p:nvPr/>
              </p:nvSpPr>
              <p:spPr bwMode="auto">
                <a:xfrm>
                  <a:off x="1429" y="2500"/>
                  <a:ext cx="181" cy="0"/>
                </a:xfrm>
                <a:prstGeom prst="line">
                  <a:avLst/>
                </a:prstGeom>
                <a:grpFill/>
                <a:ln w="28575">
                  <a:solidFill>
                    <a:schemeClr val="accent5">
                      <a:lumMod val="50000"/>
                    </a:schemeClr>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alibri" panose="020F0502020204030204" pitchFamily="34" charset="0"/>
                    <a:ea typeface="华文楷体" panose="02010600040101010101" pitchFamily="2" charset="-122"/>
                  </a:endParaRPr>
                </a:p>
              </p:txBody>
            </p:sp>
          </p:grpSp>
          <p:grpSp>
            <p:nvGrpSpPr>
              <p:cNvPr id="635" name="Group 35"/>
              <p:cNvGrpSpPr>
                <a:grpSpLocks/>
              </p:cNvGrpSpPr>
              <p:nvPr/>
            </p:nvGrpSpPr>
            <p:grpSpPr bwMode="auto">
              <a:xfrm>
                <a:off x="7667625" y="3308350"/>
                <a:ext cx="720725" cy="215900"/>
                <a:chOff x="1156" y="2432"/>
                <a:chExt cx="454" cy="136"/>
              </a:xfrm>
              <a:solidFill>
                <a:schemeClr val="accent5">
                  <a:lumMod val="50000"/>
                </a:schemeClr>
              </a:solidFill>
            </p:grpSpPr>
            <p:sp>
              <p:nvSpPr>
                <p:cNvPr id="636" name="Rectangle 36"/>
                <p:cNvSpPr>
                  <a:spLocks noChangeArrowheads="1"/>
                </p:cNvSpPr>
                <p:nvPr/>
              </p:nvSpPr>
              <p:spPr bwMode="auto">
                <a:xfrm>
                  <a:off x="1156" y="2432"/>
                  <a:ext cx="318" cy="136"/>
                </a:xfrm>
                <a:prstGeom prst="rect">
                  <a:avLst/>
                </a:prstGeom>
                <a:grpFill/>
                <a:ln w="9525">
                  <a:solidFill>
                    <a:schemeClr val="accent5">
                      <a:lumMod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libri" panose="020F0502020204030204" pitchFamily="34" charset="0"/>
                    <a:ea typeface="华文楷体" panose="02010600040101010101" pitchFamily="2" charset="-122"/>
                  </a:endParaRPr>
                </a:p>
              </p:txBody>
            </p:sp>
            <p:sp>
              <p:nvSpPr>
                <p:cNvPr id="637" name="Line 37"/>
                <p:cNvSpPr>
                  <a:spLocks noChangeShapeType="1"/>
                </p:cNvSpPr>
                <p:nvPr/>
              </p:nvSpPr>
              <p:spPr bwMode="auto">
                <a:xfrm>
                  <a:off x="1429" y="2500"/>
                  <a:ext cx="181" cy="0"/>
                </a:xfrm>
                <a:prstGeom prst="line">
                  <a:avLst/>
                </a:prstGeom>
                <a:grpFill/>
                <a:ln w="28575">
                  <a:solidFill>
                    <a:schemeClr val="accent5">
                      <a:lumMod val="50000"/>
                    </a:schemeClr>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alibri" panose="020F0502020204030204" pitchFamily="34" charset="0"/>
                    <a:ea typeface="华文楷体" panose="02010600040101010101" pitchFamily="2" charset="-122"/>
                  </a:endParaRPr>
                </a:p>
              </p:txBody>
            </p:sp>
          </p:grpSp>
        </p:grpSp>
      </p:grpSp>
      <p:sp>
        <p:nvSpPr>
          <p:cNvPr id="575" name="矩形标注 574"/>
          <p:cNvSpPr/>
          <p:nvPr/>
        </p:nvSpPr>
        <p:spPr>
          <a:xfrm>
            <a:off x="3917065" y="4105479"/>
            <a:ext cx="3533952" cy="693032"/>
          </a:xfrm>
          <a:prstGeom prst="wedgeRectCallout">
            <a:avLst>
              <a:gd name="adj1" fmla="val -41994"/>
              <a:gd name="adj2" fmla="val 165403"/>
            </a:avLst>
          </a:prstGeom>
          <a:solidFill>
            <a:srgbClr val="3333FF"/>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80000" indent="-180000">
              <a:lnSpc>
                <a:spcPct val="150000"/>
              </a:lnSpc>
              <a:buFont typeface="Arial" panose="020B0604020202020204" pitchFamily="34" charset="0"/>
              <a:buChar char="•"/>
            </a:pPr>
            <a:r>
              <a:rPr lang="zh-CN" altLang="en-US" sz="2000" dirty="0">
                <a:solidFill>
                  <a:srgbClr val="FFFFFF"/>
                </a:solidFill>
                <a:latin typeface="Calibri" panose="020F0502020204030204" pitchFamily="34" charset="0"/>
                <a:ea typeface="黑体" panose="02010609060101010101" pitchFamily="49" charset="-122"/>
              </a:rPr>
              <a:t>从网络层看 </a:t>
            </a:r>
            <a:r>
              <a:rPr lang="en-US" altLang="zh-CN" sz="2000">
                <a:solidFill>
                  <a:srgbClr val="FFFFFF"/>
                </a:solidFill>
                <a:latin typeface="Calibri" panose="020F0502020204030204" pitchFamily="34" charset="0"/>
                <a:ea typeface="黑体" panose="02010609060101010101" pitchFamily="49" charset="-122"/>
              </a:rPr>
              <a:t>IP </a:t>
            </a:r>
            <a:r>
              <a:rPr lang="zh-CN" altLang="en-US" sz="2000" smtClean="0">
                <a:solidFill>
                  <a:srgbClr val="FFFFFF"/>
                </a:solidFill>
                <a:latin typeface="Calibri" panose="020F0502020204030204" pitchFamily="34" charset="0"/>
                <a:ea typeface="黑体" panose="02010609060101010101" pitchFamily="49" charset="-122"/>
              </a:rPr>
              <a:t>数据包的</a:t>
            </a:r>
            <a:r>
              <a:rPr lang="zh-CN" altLang="en-US" sz="2000" dirty="0" smtClean="0">
                <a:solidFill>
                  <a:srgbClr val="FFFFFF"/>
                </a:solidFill>
                <a:latin typeface="Calibri" panose="020F0502020204030204" pitchFamily="34" charset="0"/>
                <a:ea typeface="黑体" panose="02010609060101010101" pitchFamily="49" charset="-122"/>
              </a:rPr>
              <a:t>传送</a:t>
            </a:r>
            <a:endParaRPr lang="zh-CN" altLang="en-US" sz="2000" dirty="0">
              <a:solidFill>
                <a:srgbClr val="FFFFFF"/>
              </a:solidFill>
              <a:latin typeface="Calibri" panose="020F0502020204030204" pitchFamily="34" charset="0"/>
              <a:ea typeface="黑体" panose="02010609060101010101" pitchFamily="49" charset="-122"/>
            </a:endParaRPr>
          </a:p>
        </p:txBody>
      </p:sp>
    </p:spTree>
    <p:extLst>
      <p:ext uri="{BB962C8B-B14F-4D97-AF65-F5344CB8AC3E}">
        <p14:creationId xmlns:p14="http://schemas.microsoft.com/office/powerpoint/2010/main" val="38167372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49"/>
                                        </p:tgtEl>
                                        <p:attrNameLst>
                                          <p:attrName>style.visibility</p:attrName>
                                        </p:attrNameLst>
                                      </p:cBhvr>
                                      <p:to>
                                        <p:strVal val="visible"/>
                                      </p:to>
                                    </p:set>
                                    <p:animEffect transition="in" filter="wipe(left)">
                                      <p:cBhvr>
                                        <p:cTn id="7" dur="500"/>
                                        <p:tgtEl>
                                          <p:spTgt spid="649"/>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75"/>
                                        </p:tgtEl>
                                        <p:attrNameLst>
                                          <p:attrName>style.visibility</p:attrName>
                                        </p:attrNameLst>
                                      </p:cBhvr>
                                      <p:to>
                                        <p:strVal val="visible"/>
                                      </p:to>
                                    </p:set>
                                    <p:animEffect transition="in" filter="wipe(down)">
                                      <p:cBhvr>
                                        <p:cTn id="11" dur="500"/>
                                        <p:tgtEl>
                                          <p:spTgt spid="5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 grpId="0" animBg="1"/>
    </p:bldLst>
  </p:timing>
  <p:extLst mod="1"/>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444977"/>
            <a:ext cx="8229600" cy="5260621"/>
          </a:xfrm>
        </p:spPr>
        <p:txBody>
          <a:bodyPr/>
          <a:lstStyle/>
          <a:p>
            <a:pPr>
              <a:lnSpc>
                <a:spcPct val="150000"/>
              </a:lnSpc>
            </a:pPr>
            <a:r>
              <a:rPr lang="en-US" altLang="zh-CN" dirty="0" smtClean="0"/>
              <a:t>4.1  </a:t>
            </a:r>
            <a:r>
              <a:rPr lang="zh-CN" altLang="en-US" dirty="0" smtClean="0"/>
              <a:t>网际协议</a:t>
            </a:r>
            <a:r>
              <a:rPr lang="en-US" altLang="zh-CN" dirty="0" smtClean="0"/>
              <a:t>IP</a:t>
            </a:r>
          </a:p>
          <a:p>
            <a:pPr lvl="1">
              <a:spcBef>
                <a:spcPts val="600"/>
              </a:spcBef>
            </a:pPr>
            <a:r>
              <a:rPr lang="en-US" altLang="zh-CN" dirty="0" smtClean="0"/>
              <a:t>4.1.1   IP</a:t>
            </a:r>
            <a:r>
              <a:rPr lang="zh-CN" altLang="en-US" dirty="0" smtClean="0"/>
              <a:t>概述</a:t>
            </a:r>
            <a:endParaRPr lang="en-US" altLang="zh-CN" dirty="0" smtClean="0"/>
          </a:p>
          <a:p>
            <a:pPr lvl="1">
              <a:spcBef>
                <a:spcPts val="1200"/>
              </a:spcBef>
            </a:pPr>
            <a:r>
              <a:rPr lang="en-US" altLang="zh-CN" dirty="0" smtClean="0"/>
              <a:t>4.1.2  </a:t>
            </a:r>
            <a:r>
              <a:rPr lang="zh-CN" altLang="en-US" dirty="0" smtClean="0"/>
              <a:t>分类的</a:t>
            </a:r>
            <a:r>
              <a:rPr lang="en-US" altLang="zh-CN" dirty="0" smtClean="0"/>
              <a:t>IP</a:t>
            </a:r>
            <a:r>
              <a:rPr lang="zh-CN" altLang="en-US" dirty="0" smtClean="0"/>
              <a:t>地址</a:t>
            </a:r>
            <a:endParaRPr lang="en-US" altLang="zh-CN" dirty="0" smtClean="0"/>
          </a:p>
          <a:p>
            <a:pPr lvl="1">
              <a:spcBef>
                <a:spcPts val="1200"/>
              </a:spcBef>
            </a:pPr>
            <a:r>
              <a:rPr lang="en-US" altLang="zh-CN" dirty="0" smtClean="0"/>
              <a:t>4.1.3  </a:t>
            </a:r>
            <a:r>
              <a:rPr lang="en-US" altLang="zh-CN" dirty="0"/>
              <a:t>IP</a:t>
            </a:r>
            <a:r>
              <a:rPr lang="zh-CN" altLang="en-US" dirty="0"/>
              <a:t>分组转发</a:t>
            </a:r>
            <a:endParaRPr lang="en-US" altLang="zh-CN" dirty="0"/>
          </a:p>
          <a:p>
            <a:pPr lvl="1">
              <a:spcBef>
                <a:spcPts val="1200"/>
              </a:spcBef>
            </a:pPr>
            <a:r>
              <a:rPr lang="en-US" altLang="zh-CN" dirty="0" smtClean="0"/>
              <a:t>4.1.4  </a:t>
            </a:r>
            <a:r>
              <a:rPr lang="en-US" altLang="zh-CN" dirty="0"/>
              <a:t>IP</a:t>
            </a:r>
            <a:r>
              <a:rPr lang="zh-CN" altLang="en-US" dirty="0"/>
              <a:t>地址与硬件地址映射 </a:t>
            </a:r>
            <a:r>
              <a:rPr lang="en-US" altLang="zh-CN" dirty="0"/>
              <a:t>-- </a:t>
            </a:r>
            <a:r>
              <a:rPr lang="zh-CN" altLang="en-US" dirty="0"/>
              <a:t>地址解析协议</a:t>
            </a:r>
            <a:r>
              <a:rPr lang="en-US" altLang="zh-CN" dirty="0" smtClean="0"/>
              <a:t>ARP</a:t>
            </a:r>
          </a:p>
          <a:p>
            <a:pPr lvl="1">
              <a:spcBef>
                <a:spcPts val="1200"/>
              </a:spcBef>
            </a:pPr>
            <a:r>
              <a:rPr lang="en-US" altLang="zh-CN" dirty="0"/>
              <a:t>4.1.5 IP</a:t>
            </a:r>
            <a:r>
              <a:rPr lang="zh-CN" altLang="en-US" dirty="0"/>
              <a:t>报文格式</a:t>
            </a:r>
            <a:endParaRPr lang="en-US" altLang="zh-CN" dirty="0" smtClean="0"/>
          </a:p>
          <a:p>
            <a:pPr lvl="1">
              <a:spcBef>
                <a:spcPts val="1200"/>
              </a:spcBef>
            </a:pPr>
            <a:r>
              <a:rPr lang="en-US" altLang="zh-CN" dirty="0" smtClean="0"/>
              <a:t>4.1.6  </a:t>
            </a:r>
            <a:r>
              <a:rPr lang="en-US" altLang="zh-CN" dirty="0"/>
              <a:t>IP</a:t>
            </a:r>
            <a:r>
              <a:rPr lang="zh-CN" altLang="en-US" dirty="0"/>
              <a:t>分片 </a:t>
            </a:r>
            <a:r>
              <a:rPr lang="en-US" altLang="zh-CN" dirty="0"/>
              <a:t>-- </a:t>
            </a:r>
            <a:r>
              <a:rPr lang="zh-CN" altLang="en-US" dirty="0"/>
              <a:t>连接异构网络</a:t>
            </a:r>
            <a:endParaRPr lang="en-US" altLang="zh-CN" dirty="0"/>
          </a:p>
          <a:p>
            <a:pPr>
              <a:lnSpc>
                <a:spcPct val="150000"/>
              </a:lnSpc>
            </a:pPr>
            <a:r>
              <a:rPr lang="en-US" altLang="zh-CN" dirty="0" smtClean="0">
                <a:solidFill>
                  <a:schemeClr val="bg1">
                    <a:lumMod val="75000"/>
                  </a:schemeClr>
                </a:solidFill>
              </a:rPr>
              <a:t>4.2  </a:t>
            </a:r>
            <a:r>
              <a:rPr lang="zh-CN" altLang="en-US" dirty="0" smtClean="0">
                <a:solidFill>
                  <a:schemeClr val="bg1">
                    <a:lumMod val="75000"/>
                  </a:schemeClr>
                </a:solidFill>
              </a:rPr>
              <a:t>划分子网和构造超网</a:t>
            </a:r>
            <a:endParaRPr lang="en-US" altLang="zh-CN" dirty="0" smtClean="0">
              <a:solidFill>
                <a:schemeClr val="bg1">
                  <a:lumMod val="75000"/>
                </a:schemeClr>
              </a:solidFill>
            </a:endParaRPr>
          </a:p>
          <a:p>
            <a:r>
              <a:rPr lang="en-US" altLang="zh-CN" dirty="0" smtClean="0">
                <a:solidFill>
                  <a:schemeClr val="bg1">
                    <a:lumMod val="75000"/>
                  </a:schemeClr>
                </a:solidFill>
              </a:rPr>
              <a:t>4.3  </a:t>
            </a:r>
            <a:r>
              <a:rPr lang="zh-CN" altLang="en-US" dirty="0" smtClean="0">
                <a:solidFill>
                  <a:schemeClr val="bg1">
                    <a:lumMod val="75000"/>
                  </a:schemeClr>
                </a:solidFill>
              </a:rPr>
              <a:t>网络</a:t>
            </a:r>
            <a:r>
              <a:rPr lang="zh-CN" altLang="en-US" dirty="0">
                <a:solidFill>
                  <a:schemeClr val="bg1">
                    <a:lumMod val="75000"/>
                  </a:schemeClr>
                </a:solidFill>
              </a:rPr>
              <a:t>控制与诊断</a:t>
            </a:r>
            <a:r>
              <a:rPr lang="en-US" altLang="zh-CN" dirty="0">
                <a:solidFill>
                  <a:schemeClr val="bg1">
                    <a:lumMod val="75000"/>
                  </a:schemeClr>
                </a:solidFill>
              </a:rPr>
              <a:t>--ICMP</a:t>
            </a:r>
            <a:r>
              <a:rPr lang="zh-CN" altLang="en-US" dirty="0">
                <a:solidFill>
                  <a:schemeClr val="bg1">
                    <a:lumMod val="75000"/>
                  </a:schemeClr>
                </a:solidFill>
              </a:rPr>
              <a:t>协议</a:t>
            </a:r>
          </a:p>
          <a:p>
            <a:r>
              <a:rPr lang="en-US" altLang="zh-CN" dirty="0">
                <a:solidFill>
                  <a:schemeClr val="bg1">
                    <a:lumMod val="75000"/>
                  </a:schemeClr>
                </a:solidFill>
              </a:rPr>
              <a:t>4.4  IP</a:t>
            </a:r>
            <a:r>
              <a:rPr lang="zh-CN" altLang="en-US" dirty="0">
                <a:solidFill>
                  <a:schemeClr val="bg1">
                    <a:lumMod val="75000"/>
                  </a:schemeClr>
                </a:solidFill>
              </a:rPr>
              <a:t>路由</a:t>
            </a:r>
            <a:r>
              <a:rPr lang="zh-CN" altLang="en-US" dirty="0" smtClean="0">
                <a:solidFill>
                  <a:schemeClr val="bg1">
                    <a:lumMod val="75000"/>
                  </a:schemeClr>
                </a:solidFill>
              </a:rPr>
              <a:t>协议</a:t>
            </a:r>
            <a:endParaRPr lang="zh-CN" altLang="en-US" dirty="0">
              <a:solidFill>
                <a:schemeClr val="bg1">
                  <a:lumMod val="75000"/>
                </a:schemeClr>
              </a:solidFill>
            </a:endParaRPr>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4</a:t>
            </a:fld>
            <a:endParaRPr lang="zh-CN" altLang="en-US" dirty="0"/>
          </a:p>
        </p:txBody>
      </p:sp>
    </p:spTree>
    <p:custDataLst>
      <p:tags r:id="rId1"/>
    </p:custDataLst>
    <p:extLst>
      <p:ext uri="{BB962C8B-B14F-4D97-AF65-F5344CB8AC3E}">
        <p14:creationId xmlns:p14="http://schemas.microsoft.com/office/powerpoint/2010/main" val="26679196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3">
                                            <p:txEl>
                                              <p:pRg st="1" end="1"/>
                                            </p:txEl>
                                          </p:spTgt>
                                        </p:tgtEl>
                                        <p:attrNameLst>
                                          <p:attrName>style.opacity</p:attrName>
                                        </p:attrNameLst>
                                      </p:cBhvr>
                                      <p:to>
                                        <p:strVal val="0.25"/>
                                      </p:to>
                                    </p:set>
                                    <p:animEffect filter="image" prLst="opacity: 0.25">
                                      <p:cBhvr rctx="IE">
                                        <p:cTn id="7" dur="indefinite"/>
                                        <p:tgtEl>
                                          <p:spTgt spid="3">
                                            <p:txEl>
                                              <p:pRg st="1" end="1"/>
                                            </p:txEl>
                                          </p:spTgt>
                                        </p:tgtEl>
                                      </p:cBhvr>
                                    </p:animEffect>
                                  </p:childTnLst>
                                </p:cTn>
                              </p:par>
                              <p:par>
                                <p:cTn id="8" presetID="9" presetClass="emph" presetSubtype="0" nodeType="withEffect">
                                  <p:stCondLst>
                                    <p:cond delay="0"/>
                                  </p:stCondLst>
                                  <p:childTnLst>
                                    <p:set>
                                      <p:cBhvr rctx="PPT">
                                        <p:cTn id="9" dur="indefinite"/>
                                        <p:tgtEl>
                                          <p:spTgt spid="3">
                                            <p:txEl>
                                              <p:pRg st="2" end="2"/>
                                            </p:txEl>
                                          </p:spTgt>
                                        </p:tgtEl>
                                        <p:attrNameLst>
                                          <p:attrName>style.opacity</p:attrName>
                                        </p:attrNameLst>
                                      </p:cBhvr>
                                      <p:to>
                                        <p:strVal val="0.25"/>
                                      </p:to>
                                    </p:set>
                                    <p:animEffect filter="image" prLst="opacity: 0.25">
                                      <p:cBhvr rctx="IE">
                                        <p:cTn id="10" dur="indefinite"/>
                                        <p:tgtEl>
                                          <p:spTgt spid="3">
                                            <p:txEl>
                                              <p:pRg st="2" end="2"/>
                                            </p:txEl>
                                          </p:spTgt>
                                        </p:tgtEl>
                                      </p:cBhvr>
                                    </p:animEffect>
                                  </p:childTnLst>
                                </p:cTn>
                              </p:par>
                              <p:par>
                                <p:cTn id="11" presetID="18" presetClass="emph" presetSubtype="0" fill="hold" nodeType="withEffect">
                                  <p:stCondLst>
                                    <p:cond delay="0"/>
                                  </p:stCondLst>
                                  <p:childTnLst>
                                    <p:set>
                                      <p:cBhvr override="childStyle">
                                        <p:cTn id="12" dur="500" fill="hold"/>
                                        <p:tgtEl>
                                          <p:spTgt spid="3">
                                            <p:txEl>
                                              <p:pRg st="3" end="3"/>
                                            </p:txEl>
                                          </p:spTgt>
                                        </p:tgtEl>
                                        <p:attrNameLst>
                                          <p:attrName>style.textDecorationUnderline</p:attrName>
                                        </p:attrNameLst>
                                      </p:cBhvr>
                                      <p:to>
                                        <p:strVal val="true"/>
                                      </p:to>
                                    </p:set>
                                  </p:childTnLst>
                                </p:cTn>
                              </p:par>
                              <p:par>
                                <p:cTn id="13" presetID="3" presetClass="emph" presetSubtype="2" fill="hold" nodeType="withEffect">
                                  <p:stCondLst>
                                    <p:cond delay="0"/>
                                  </p:stCondLst>
                                  <p:childTnLst>
                                    <p:animClr clrSpc="rgb" dir="cw">
                                      <p:cBhvr override="childStyle">
                                        <p:cTn id="14" dur="500" fill="hold"/>
                                        <p:tgtEl>
                                          <p:spTgt spid="3">
                                            <p:txEl>
                                              <p:pRg st="3" end="3"/>
                                            </p:txEl>
                                          </p:spTgt>
                                        </p:tgtEl>
                                        <p:attrNameLst>
                                          <p:attrName>style.color</p:attrName>
                                        </p:attrNameLst>
                                      </p:cBhvr>
                                      <p:to>
                                        <a:srgbClr val="CC3399"/>
                                      </p:to>
                                    </p:animClr>
                                  </p:childTnLst>
                                </p:cTn>
                              </p:par>
                              <p:par>
                                <p:cTn id="15" presetID="9" presetClass="emph" presetSubtype="0" nodeType="withEffect">
                                  <p:stCondLst>
                                    <p:cond delay="0"/>
                                  </p:stCondLst>
                                  <p:childTnLst>
                                    <p:set>
                                      <p:cBhvr rctx="PPT">
                                        <p:cTn id="16" dur="indefinite"/>
                                        <p:tgtEl>
                                          <p:spTgt spid="3">
                                            <p:txEl>
                                              <p:pRg st="4" end="4"/>
                                            </p:txEl>
                                          </p:spTgt>
                                        </p:tgtEl>
                                        <p:attrNameLst>
                                          <p:attrName>style.opacity</p:attrName>
                                        </p:attrNameLst>
                                      </p:cBhvr>
                                      <p:to>
                                        <p:strVal val="0.25"/>
                                      </p:to>
                                    </p:set>
                                    <p:animEffect filter="image" prLst="opacity: 0.25">
                                      <p:cBhvr rctx="IE">
                                        <p:cTn id="17" dur="indefinite"/>
                                        <p:tgtEl>
                                          <p:spTgt spid="3">
                                            <p:txEl>
                                              <p:pRg st="4" end="4"/>
                                            </p:txEl>
                                          </p:spTgt>
                                        </p:tgtEl>
                                      </p:cBhvr>
                                    </p:animEffect>
                                  </p:childTnLst>
                                </p:cTn>
                              </p:par>
                              <p:par>
                                <p:cTn id="18" presetID="9" presetClass="emph" presetSubtype="0" nodeType="withEffect">
                                  <p:stCondLst>
                                    <p:cond delay="0"/>
                                  </p:stCondLst>
                                  <p:childTnLst>
                                    <p:set>
                                      <p:cBhvr rctx="PPT">
                                        <p:cTn id="19" dur="indefinite"/>
                                        <p:tgtEl>
                                          <p:spTgt spid="3">
                                            <p:txEl>
                                              <p:pRg st="5" end="5"/>
                                            </p:txEl>
                                          </p:spTgt>
                                        </p:tgtEl>
                                        <p:attrNameLst>
                                          <p:attrName>style.opacity</p:attrName>
                                        </p:attrNameLst>
                                      </p:cBhvr>
                                      <p:to>
                                        <p:strVal val="0.25"/>
                                      </p:to>
                                    </p:set>
                                    <p:animEffect filter="image" prLst="opacity: 0.25">
                                      <p:cBhvr rctx="IE">
                                        <p:cTn id="20" dur="indefinite"/>
                                        <p:tgtEl>
                                          <p:spTgt spid="3">
                                            <p:txEl>
                                              <p:pRg st="5" end="5"/>
                                            </p:txEl>
                                          </p:spTgt>
                                        </p:tgtEl>
                                      </p:cBhvr>
                                    </p:animEffect>
                                  </p:childTnLst>
                                </p:cTn>
                              </p:par>
                              <p:par>
                                <p:cTn id="21" presetID="9" presetClass="emph" presetSubtype="0" nodeType="withEffect">
                                  <p:stCondLst>
                                    <p:cond delay="0"/>
                                  </p:stCondLst>
                                  <p:childTnLst>
                                    <p:set>
                                      <p:cBhvr rctx="PPT">
                                        <p:cTn id="22" dur="indefinite"/>
                                        <p:tgtEl>
                                          <p:spTgt spid="3">
                                            <p:txEl>
                                              <p:pRg st="6" end="6"/>
                                            </p:txEl>
                                          </p:spTgt>
                                        </p:tgtEl>
                                        <p:attrNameLst>
                                          <p:attrName>style.opacity</p:attrName>
                                        </p:attrNameLst>
                                      </p:cBhvr>
                                      <p:to>
                                        <p:strVal val="0.25"/>
                                      </p:to>
                                    </p:set>
                                    <p:animEffect filter="image" prLst="opacity: 0.25">
                                      <p:cBhvr rctx="IE">
                                        <p:cTn id="23" dur="indefinite"/>
                                        <p:tgtEl>
                                          <p:spTgt spid="3">
                                            <p:txEl>
                                              <p:pRg st="6" end="6"/>
                                            </p:txEl>
                                          </p:spTgt>
                                        </p:tgtEl>
                                      </p:cBhvr>
                                    </p:animEffect>
                                  </p:childTnLst>
                                </p:cTn>
                              </p:par>
                              <p:par>
                                <p:cTn id="24" presetID="9" presetClass="emph" presetSubtype="0" nodeType="withEffect">
                                  <p:stCondLst>
                                    <p:cond delay="0"/>
                                  </p:stCondLst>
                                  <p:childTnLst>
                                    <p:set>
                                      <p:cBhvr rctx="PPT">
                                        <p:cTn id="25" dur="indefinite"/>
                                        <p:tgtEl>
                                          <p:spTgt spid="3">
                                            <p:txEl>
                                              <p:pRg st="7" end="7"/>
                                            </p:txEl>
                                          </p:spTgt>
                                        </p:tgtEl>
                                        <p:attrNameLst>
                                          <p:attrName>style.opacity</p:attrName>
                                        </p:attrNameLst>
                                      </p:cBhvr>
                                      <p:to>
                                        <p:strVal val="0.25"/>
                                      </p:to>
                                    </p:set>
                                    <p:animEffect filter="image" prLst="opacity: 0.25">
                                      <p:cBhvr rctx="IE">
                                        <p:cTn id="26" dur="indefinite"/>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IP</a:t>
            </a:r>
            <a:r>
              <a:rPr lang="zh-CN" altLang="en-US" dirty="0" smtClean="0"/>
              <a:t>分组转发</a:t>
            </a:r>
            <a:endParaRPr lang="zh-CN" altLang="en-US" dirty="0"/>
          </a:p>
        </p:txBody>
      </p:sp>
      <p:sp>
        <p:nvSpPr>
          <p:cNvPr id="3" name="内容占位符 2"/>
          <p:cNvSpPr>
            <a:spLocks noGrp="1"/>
          </p:cNvSpPr>
          <p:nvPr>
            <p:ph idx="1"/>
          </p:nvPr>
        </p:nvSpPr>
        <p:spPr>
          <a:xfrm>
            <a:off x="457199" y="1444979"/>
            <a:ext cx="8370711" cy="2736878"/>
          </a:xfrm>
        </p:spPr>
        <p:txBody>
          <a:bodyPr/>
          <a:lstStyle/>
          <a:p>
            <a:r>
              <a:rPr lang="zh-CN" altLang="en-US" dirty="0" smtClean="0"/>
              <a:t>路由器将</a:t>
            </a:r>
            <a:r>
              <a:rPr lang="zh-CN" altLang="en-US" dirty="0"/>
              <a:t>转发信息存储在转发表</a:t>
            </a:r>
            <a:r>
              <a:rPr lang="zh-CN" altLang="en-US" dirty="0" smtClean="0"/>
              <a:t>中</a:t>
            </a:r>
            <a:endParaRPr lang="en-US" altLang="zh-CN" dirty="0" smtClean="0"/>
          </a:p>
          <a:p>
            <a:pPr lvl="1">
              <a:spcBef>
                <a:spcPts val="600"/>
              </a:spcBef>
            </a:pPr>
            <a:r>
              <a:rPr lang="en-US" altLang="zh-CN" sz="1800" dirty="0" smtClean="0"/>
              <a:t>Forwarding </a:t>
            </a:r>
            <a:r>
              <a:rPr lang="en-US" altLang="zh-CN" sz="1800" dirty="0"/>
              <a:t>Information </a:t>
            </a:r>
            <a:r>
              <a:rPr lang="en-US" altLang="zh-CN" sz="1800" dirty="0" smtClean="0"/>
              <a:t>Base, FIB</a:t>
            </a:r>
            <a:endParaRPr lang="zh-CN" altLang="en-US" sz="1800" dirty="0"/>
          </a:p>
          <a:p>
            <a:pPr lvl="1">
              <a:spcBef>
                <a:spcPts val="1200"/>
              </a:spcBef>
            </a:pPr>
            <a:r>
              <a:rPr lang="en-US" altLang="zh-CN" sz="1800" dirty="0" smtClean="0"/>
              <a:t>FIB</a:t>
            </a:r>
            <a:r>
              <a:rPr lang="zh-CN" altLang="en-US" sz="1800" dirty="0" smtClean="0"/>
              <a:t>表</a:t>
            </a:r>
            <a:r>
              <a:rPr lang="zh-CN" altLang="en-US" sz="1800" dirty="0"/>
              <a:t>中存储的是</a:t>
            </a:r>
            <a:r>
              <a:rPr lang="zh-CN" altLang="en-US" sz="1800" dirty="0">
                <a:solidFill>
                  <a:schemeClr val="accent5">
                    <a:lumMod val="50000"/>
                  </a:schemeClr>
                </a:solidFill>
              </a:rPr>
              <a:t>网络号</a:t>
            </a:r>
            <a:r>
              <a:rPr lang="zh-CN" altLang="en-US" sz="1800" dirty="0"/>
              <a:t>与</a:t>
            </a:r>
            <a:r>
              <a:rPr lang="zh-CN" altLang="en-US" sz="1800" dirty="0">
                <a:solidFill>
                  <a:schemeClr val="accent5">
                    <a:lumMod val="50000"/>
                  </a:schemeClr>
                </a:solidFill>
              </a:rPr>
              <a:t>下一跳地址</a:t>
            </a:r>
            <a:r>
              <a:rPr lang="zh-CN" altLang="en-US" sz="1800" dirty="0"/>
              <a:t>的映射</a:t>
            </a:r>
            <a:r>
              <a:rPr lang="zh-CN" altLang="en-US" sz="1800" dirty="0" smtClean="0"/>
              <a:t>关系</a:t>
            </a:r>
            <a:endParaRPr lang="en-US" altLang="zh-CN" sz="1800" dirty="0" smtClean="0"/>
          </a:p>
          <a:p>
            <a:pPr lvl="2">
              <a:spcBef>
                <a:spcPts val="1200"/>
              </a:spcBef>
            </a:pPr>
            <a:r>
              <a:rPr lang="zh-CN" altLang="en-US" sz="1600" dirty="0"/>
              <a:t>若按目的主机号来制作路由表，则所得出的路由表就会过于</a:t>
            </a:r>
            <a:r>
              <a:rPr lang="zh-CN" altLang="en-US" sz="1600" dirty="0" smtClean="0"/>
              <a:t>庞大</a:t>
            </a:r>
            <a:endParaRPr lang="en-US" altLang="zh-CN" sz="1600" dirty="0" smtClean="0"/>
          </a:p>
          <a:p>
            <a:pPr lvl="2">
              <a:spcBef>
                <a:spcPts val="1200"/>
              </a:spcBef>
            </a:pPr>
            <a:r>
              <a:rPr lang="zh-CN" altLang="en-US" sz="1600" dirty="0" smtClean="0"/>
              <a:t>比如：</a:t>
            </a:r>
            <a:r>
              <a:rPr lang="en-US" altLang="zh-CN" sz="1600" dirty="0" smtClean="0"/>
              <a:t>4</a:t>
            </a:r>
            <a:r>
              <a:rPr lang="zh-CN" altLang="en-US" sz="1600" smtClean="0"/>
              <a:t>个 </a:t>
            </a:r>
            <a:r>
              <a:rPr lang="en-US" altLang="zh-CN" sz="1600" smtClean="0"/>
              <a:t>B </a:t>
            </a:r>
            <a:r>
              <a:rPr lang="zh-CN" altLang="en-US" sz="1600" dirty="0"/>
              <a:t>类网络</a:t>
            </a:r>
            <a:r>
              <a:rPr lang="zh-CN" altLang="en-US" sz="1600" dirty="0" smtClean="0"/>
              <a:t>通过</a:t>
            </a:r>
            <a:r>
              <a:rPr lang="en-US" altLang="zh-CN" sz="1600" dirty="0" smtClean="0"/>
              <a:t>3</a:t>
            </a:r>
            <a:r>
              <a:rPr lang="zh-CN" altLang="en-US" sz="1600" dirty="0" smtClean="0"/>
              <a:t>个</a:t>
            </a:r>
            <a:r>
              <a:rPr lang="zh-CN" altLang="en-US" sz="1600" dirty="0"/>
              <a:t>路由器连接在</a:t>
            </a:r>
            <a:r>
              <a:rPr lang="zh-CN" altLang="en-US" sz="1600" dirty="0" smtClean="0"/>
              <a:t>一起，尽管每个</a:t>
            </a:r>
            <a:r>
              <a:rPr lang="zh-CN" altLang="en-US" sz="1600" dirty="0"/>
              <a:t>网络</a:t>
            </a:r>
            <a:r>
              <a:rPr lang="zh-CN" altLang="en-US" sz="1600" dirty="0" smtClean="0"/>
              <a:t>上</a:t>
            </a:r>
            <a:r>
              <a:rPr lang="zh-CN" altLang="en-US" sz="1600" smtClean="0"/>
              <a:t>可能有上万</a:t>
            </a:r>
            <a:r>
              <a:rPr lang="zh-CN" altLang="en-US" sz="1600" dirty="0"/>
              <a:t>个</a:t>
            </a:r>
            <a:r>
              <a:rPr lang="zh-CN" altLang="en-US" sz="1600" dirty="0" smtClean="0"/>
              <a:t>主机，按</a:t>
            </a:r>
            <a:r>
              <a:rPr lang="zh-CN" altLang="en-US" sz="1600" dirty="0"/>
              <a:t>主机所在的网络地址来制作路由表</a:t>
            </a:r>
            <a:r>
              <a:rPr lang="zh-CN" altLang="en-US" sz="1600" dirty="0" smtClean="0"/>
              <a:t>，每个</a:t>
            </a:r>
            <a:r>
              <a:rPr lang="zh-CN" altLang="en-US" sz="1600" dirty="0"/>
              <a:t>路由器中的路由</a:t>
            </a:r>
            <a:r>
              <a:rPr lang="zh-CN" altLang="en-US" sz="1600" dirty="0" smtClean="0"/>
              <a:t>表只需包含 </a:t>
            </a:r>
            <a:r>
              <a:rPr lang="en-US" altLang="zh-CN" sz="1600" dirty="0"/>
              <a:t>4 </a:t>
            </a:r>
            <a:r>
              <a:rPr lang="zh-CN" altLang="en-US" sz="1600" dirty="0" smtClean="0"/>
              <a:t>个条目</a:t>
            </a:r>
            <a:endParaRPr lang="zh-CN" altLang="en-US" sz="16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5</a:t>
            </a:fld>
            <a:endParaRPr lang="zh-CN" altLang="en-US" dirty="0"/>
          </a:p>
        </p:txBody>
      </p:sp>
      <p:sp>
        <p:nvSpPr>
          <p:cNvPr id="5" name="文本框 4"/>
          <p:cNvSpPr txBox="1">
            <a:spLocks noChangeArrowheads="1"/>
          </p:cNvSpPr>
          <p:nvPr/>
        </p:nvSpPr>
        <p:spPr bwMode="auto">
          <a:xfrm>
            <a:off x="6790944" y="87868"/>
            <a:ext cx="20003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4.1.3   IP</a:t>
            </a:r>
            <a:r>
              <a:rPr lang="zh-CN" altLang="en-US" sz="1800" dirty="0" smtClean="0">
                <a:solidFill>
                  <a:schemeClr val="bg2">
                    <a:lumMod val="75000"/>
                  </a:schemeClr>
                </a:solidFill>
                <a:latin typeface="Calibri" panose="020F0502020204030204" pitchFamily="34" charset="0"/>
                <a:ea typeface="黑体" panose="02010609060101010101" pitchFamily="49" charset="-122"/>
              </a:rPr>
              <a:t>分组转发</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35943608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IP</a:t>
            </a:r>
            <a:r>
              <a:rPr lang="zh-CN" altLang="en-US" dirty="0" smtClean="0"/>
              <a:t>分组转发</a:t>
            </a:r>
            <a:endParaRPr lang="zh-CN" altLang="en-US" dirty="0"/>
          </a:p>
        </p:txBody>
      </p:sp>
      <p:sp>
        <p:nvSpPr>
          <p:cNvPr id="3" name="内容占位符 2"/>
          <p:cNvSpPr>
            <a:spLocks noGrp="1"/>
          </p:cNvSpPr>
          <p:nvPr>
            <p:ph idx="1"/>
          </p:nvPr>
        </p:nvSpPr>
        <p:spPr>
          <a:xfrm>
            <a:off x="457199" y="1444979"/>
            <a:ext cx="8370711" cy="1529869"/>
          </a:xfrm>
        </p:spPr>
        <p:txBody>
          <a:bodyPr/>
          <a:lstStyle/>
          <a:p>
            <a:r>
              <a:rPr lang="zh-CN" altLang="en-US" dirty="0" smtClean="0"/>
              <a:t>路由器将</a:t>
            </a:r>
            <a:r>
              <a:rPr lang="zh-CN" altLang="en-US" dirty="0"/>
              <a:t>转发信息存储在转发表</a:t>
            </a:r>
            <a:r>
              <a:rPr lang="zh-CN" altLang="en-US" dirty="0" smtClean="0"/>
              <a:t>中</a:t>
            </a:r>
            <a:endParaRPr lang="en-US" altLang="zh-CN" dirty="0" smtClean="0"/>
          </a:p>
          <a:p>
            <a:pPr lvl="1">
              <a:spcBef>
                <a:spcPts val="600"/>
              </a:spcBef>
            </a:pPr>
            <a:r>
              <a:rPr lang="en-US" altLang="zh-CN" sz="1800" dirty="0" smtClean="0"/>
              <a:t>Forwarding </a:t>
            </a:r>
            <a:r>
              <a:rPr lang="en-US" altLang="zh-CN" sz="1800" dirty="0"/>
              <a:t>Information </a:t>
            </a:r>
            <a:r>
              <a:rPr lang="en-US" altLang="zh-CN" sz="1800" dirty="0" smtClean="0"/>
              <a:t>Base, FIB</a:t>
            </a:r>
            <a:endParaRPr lang="zh-CN" altLang="en-US" sz="1800" dirty="0"/>
          </a:p>
          <a:p>
            <a:pPr lvl="1">
              <a:spcBef>
                <a:spcPts val="1200"/>
              </a:spcBef>
            </a:pPr>
            <a:r>
              <a:rPr lang="en-US" altLang="zh-CN" sz="1800" dirty="0" smtClean="0"/>
              <a:t>FIB</a:t>
            </a:r>
            <a:r>
              <a:rPr lang="zh-CN" altLang="en-US" sz="1800" dirty="0" smtClean="0"/>
              <a:t>表</a:t>
            </a:r>
            <a:r>
              <a:rPr lang="zh-CN" altLang="en-US" sz="1800" dirty="0"/>
              <a:t>中存储的是</a:t>
            </a:r>
            <a:r>
              <a:rPr lang="zh-CN" altLang="en-US" sz="1800" dirty="0">
                <a:solidFill>
                  <a:schemeClr val="accent5">
                    <a:lumMod val="50000"/>
                  </a:schemeClr>
                </a:solidFill>
              </a:rPr>
              <a:t>网络号</a:t>
            </a:r>
            <a:r>
              <a:rPr lang="zh-CN" altLang="en-US" sz="1800" dirty="0"/>
              <a:t>与</a:t>
            </a:r>
            <a:r>
              <a:rPr lang="zh-CN" altLang="en-US" sz="1800" dirty="0">
                <a:solidFill>
                  <a:schemeClr val="accent5">
                    <a:lumMod val="50000"/>
                  </a:schemeClr>
                </a:solidFill>
              </a:rPr>
              <a:t>下一跳地址</a:t>
            </a:r>
            <a:r>
              <a:rPr lang="zh-CN" altLang="en-US" sz="1800" dirty="0"/>
              <a:t>的映射</a:t>
            </a:r>
            <a:r>
              <a:rPr lang="zh-CN" altLang="en-US" sz="1800" dirty="0" smtClean="0"/>
              <a:t>关系</a:t>
            </a:r>
            <a:endParaRPr lang="en-US" altLang="zh-CN" sz="1800" dirty="0" smtClean="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6</a:t>
            </a:fld>
            <a:endParaRPr lang="zh-CN" altLang="en-US" dirty="0"/>
          </a:p>
        </p:txBody>
      </p:sp>
      <p:sp>
        <p:nvSpPr>
          <p:cNvPr id="5" name="文本框 4"/>
          <p:cNvSpPr txBox="1">
            <a:spLocks noChangeArrowheads="1"/>
          </p:cNvSpPr>
          <p:nvPr/>
        </p:nvSpPr>
        <p:spPr bwMode="auto">
          <a:xfrm>
            <a:off x="6790944" y="87868"/>
            <a:ext cx="20003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4.1.3   IP</a:t>
            </a:r>
            <a:r>
              <a:rPr lang="zh-CN" altLang="en-US" sz="1800" dirty="0" smtClean="0">
                <a:solidFill>
                  <a:schemeClr val="bg2">
                    <a:lumMod val="75000"/>
                  </a:schemeClr>
                </a:solidFill>
                <a:latin typeface="Calibri" panose="020F0502020204030204" pitchFamily="34" charset="0"/>
                <a:ea typeface="黑体" panose="02010609060101010101" pitchFamily="49" charset="-122"/>
              </a:rPr>
              <a:t>分组转发</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
        <p:nvSpPr>
          <p:cNvPr id="210" name="Text Box 117"/>
          <p:cNvSpPr txBox="1">
            <a:spLocks noChangeArrowheads="1"/>
          </p:cNvSpPr>
          <p:nvPr/>
        </p:nvSpPr>
        <p:spPr bwMode="auto">
          <a:xfrm>
            <a:off x="4241850" y="2932471"/>
            <a:ext cx="7906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r>
              <a:rPr lang="en-US" altLang="zh-CN" sz="2000" b="0" dirty="0" smtClean="0">
                <a:solidFill>
                  <a:schemeClr val="accent5">
                    <a:lumMod val="50000"/>
                  </a:schemeClr>
                </a:solidFill>
                <a:latin typeface="Calibri" panose="020F0502020204030204"/>
              </a:rPr>
              <a:t>R</a:t>
            </a:r>
            <a:r>
              <a:rPr lang="en-US" altLang="zh-CN" sz="2000" b="0" baseline="-25000" dirty="0" smtClean="0">
                <a:solidFill>
                  <a:schemeClr val="accent5">
                    <a:lumMod val="50000"/>
                  </a:schemeClr>
                </a:solidFill>
                <a:latin typeface="Calibri" panose="020F0502020204030204"/>
              </a:rPr>
              <a:t>2</a:t>
            </a:r>
            <a:r>
              <a:rPr lang="en-US" altLang="zh-CN" sz="2000" b="0" dirty="0" smtClean="0">
                <a:solidFill>
                  <a:schemeClr val="accent5">
                    <a:lumMod val="50000"/>
                  </a:schemeClr>
                </a:solidFill>
                <a:latin typeface="Calibri" panose="020F0502020204030204"/>
              </a:rPr>
              <a:t> FIB</a:t>
            </a:r>
            <a:endParaRPr lang="zh-CN" altLang="en-US" sz="2000" b="0" dirty="0">
              <a:solidFill>
                <a:schemeClr val="accent5">
                  <a:lumMod val="50000"/>
                </a:schemeClr>
              </a:solidFill>
              <a:latin typeface="Calibri" panose="020F0502020204030204"/>
            </a:endParaRPr>
          </a:p>
        </p:txBody>
      </p:sp>
      <p:grpSp>
        <p:nvGrpSpPr>
          <p:cNvPr id="221" name="组合 220"/>
          <p:cNvGrpSpPr/>
          <p:nvPr/>
        </p:nvGrpSpPr>
        <p:grpSpPr>
          <a:xfrm>
            <a:off x="0" y="5273789"/>
            <a:ext cx="9169083" cy="1328737"/>
            <a:chOff x="11575" y="2963273"/>
            <a:chExt cx="9169083" cy="1328737"/>
          </a:xfrm>
        </p:grpSpPr>
        <p:grpSp>
          <p:nvGrpSpPr>
            <p:cNvPr id="114" name="Group 5"/>
            <p:cNvGrpSpPr>
              <a:grpSpLocks/>
            </p:cNvGrpSpPr>
            <p:nvPr/>
          </p:nvGrpSpPr>
          <p:grpSpPr bwMode="auto">
            <a:xfrm>
              <a:off x="11575" y="3341098"/>
              <a:ext cx="1273175" cy="914400"/>
              <a:chOff x="912" y="768"/>
              <a:chExt cx="2400" cy="1584"/>
            </a:xfrm>
          </p:grpSpPr>
          <p:sp>
            <p:nvSpPr>
              <p:cNvPr id="115" name="Oval 6"/>
              <p:cNvSpPr>
                <a:spLocks noChangeArrowheads="1"/>
              </p:cNvSpPr>
              <p:nvPr/>
            </p:nvSpPr>
            <p:spPr bwMode="auto">
              <a:xfrm>
                <a:off x="1751" y="799"/>
                <a:ext cx="1026" cy="628"/>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16" name="Oval 7"/>
              <p:cNvSpPr>
                <a:spLocks noChangeArrowheads="1"/>
              </p:cNvSpPr>
              <p:nvPr/>
            </p:nvSpPr>
            <p:spPr bwMode="auto">
              <a:xfrm>
                <a:off x="1172" y="972"/>
                <a:ext cx="781" cy="627"/>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17" name="Oval 8"/>
              <p:cNvSpPr>
                <a:spLocks noChangeArrowheads="1"/>
              </p:cNvSpPr>
              <p:nvPr/>
            </p:nvSpPr>
            <p:spPr bwMode="auto">
              <a:xfrm>
                <a:off x="926" y="1364"/>
                <a:ext cx="521" cy="502"/>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18" name="Oval 9"/>
              <p:cNvSpPr>
                <a:spLocks noChangeArrowheads="1"/>
              </p:cNvSpPr>
              <p:nvPr/>
            </p:nvSpPr>
            <p:spPr bwMode="auto">
              <a:xfrm>
                <a:off x="1085" y="1599"/>
                <a:ext cx="796" cy="549"/>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19" name="Oval 10"/>
              <p:cNvSpPr>
                <a:spLocks noChangeArrowheads="1"/>
              </p:cNvSpPr>
              <p:nvPr/>
            </p:nvSpPr>
            <p:spPr bwMode="auto">
              <a:xfrm>
                <a:off x="1664" y="1693"/>
                <a:ext cx="1200" cy="659"/>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20" name="Oval 11"/>
              <p:cNvSpPr>
                <a:spLocks noChangeArrowheads="1"/>
              </p:cNvSpPr>
              <p:nvPr/>
            </p:nvSpPr>
            <p:spPr bwMode="auto">
              <a:xfrm>
                <a:off x="2445" y="988"/>
                <a:ext cx="751"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21" name="Oval 12"/>
              <p:cNvSpPr>
                <a:spLocks noChangeArrowheads="1"/>
              </p:cNvSpPr>
              <p:nvPr/>
            </p:nvSpPr>
            <p:spPr bwMode="auto">
              <a:xfrm>
                <a:off x="2560" y="1317"/>
                <a:ext cx="752"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22" name="Oval 13"/>
              <p:cNvSpPr>
                <a:spLocks noChangeArrowheads="1"/>
              </p:cNvSpPr>
              <p:nvPr/>
            </p:nvSpPr>
            <p:spPr bwMode="auto">
              <a:xfrm>
                <a:off x="2488" y="1427"/>
                <a:ext cx="752" cy="815"/>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23" name="Oval 14"/>
              <p:cNvSpPr>
                <a:spLocks noChangeArrowheads="1"/>
              </p:cNvSpPr>
              <p:nvPr/>
            </p:nvSpPr>
            <p:spPr bwMode="auto">
              <a:xfrm>
                <a:off x="1360" y="1176"/>
                <a:ext cx="1547" cy="815"/>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grpSp>
            <p:nvGrpSpPr>
              <p:cNvPr id="124" name="Group 15"/>
              <p:cNvGrpSpPr>
                <a:grpSpLocks/>
              </p:cNvGrpSpPr>
              <p:nvPr/>
            </p:nvGrpSpPr>
            <p:grpSpPr bwMode="auto">
              <a:xfrm>
                <a:off x="912" y="768"/>
                <a:ext cx="2386" cy="1553"/>
                <a:chOff x="912" y="768"/>
                <a:chExt cx="2386" cy="1553"/>
              </a:xfrm>
            </p:grpSpPr>
            <p:sp>
              <p:nvSpPr>
                <p:cNvPr id="125" name="Oval 16"/>
                <p:cNvSpPr>
                  <a:spLocks noChangeArrowheads="1"/>
                </p:cNvSpPr>
                <p:nvPr/>
              </p:nvSpPr>
              <p:spPr bwMode="auto">
                <a:xfrm>
                  <a:off x="1736" y="768"/>
                  <a:ext cx="1027" cy="627"/>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26" name="Oval 17"/>
                <p:cNvSpPr>
                  <a:spLocks noChangeArrowheads="1"/>
                </p:cNvSpPr>
                <p:nvPr/>
              </p:nvSpPr>
              <p:spPr bwMode="auto">
                <a:xfrm>
                  <a:off x="1158" y="941"/>
                  <a:ext cx="781" cy="627"/>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27" name="Oval 18"/>
                <p:cNvSpPr>
                  <a:spLocks noChangeArrowheads="1"/>
                </p:cNvSpPr>
                <p:nvPr/>
              </p:nvSpPr>
              <p:spPr bwMode="auto">
                <a:xfrm>
                  <a:off x="912" y="1333"/>
                  <a:ext cx="520" cy="501"/>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28" name="Oval 19"/>
                <p:cNvSpPr>
                  <a:spLocks noChangeArrowheads="1"/>
                </p:cNvSpPr>
                <p:nvPr/>
              </p:nvSpPr>
              <p:spPr bwMode="auto">
                <a:xfrm>
                  <a:off x="1071" y="1568"/>
                  <a:ext cx="795" cy="549"/>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29" name="Oval 20"/>
                <p:cNvSpPr>
                  <a:spLocks noChangeArrowheads="1"/>
                </p:cNvSpPr>
                <p:nvPr/>
              </p:nvSpPr>
              <p:spPr bwMode="auto">
                <a:xfrm>
                  <a:off x="1649" y="1662"/>
                  <a:ext cx="1200" cy="659"/>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30" name="Oval 21"/>
                <p:cNvSpPr>
                  <a:spLocks noChangeArrowheads="1"/>
                </p:cNvSpPr>
                <p:nvPr/>
              </p:nvSpPr>
              <p:spPr bwMode="auto">
                <a:xfrm>
                  <a:off x="2430" y="956"/>
                  <a:ext cx="752"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31" name="Oval 22"/>
                <p:cNvSpPr>
                  <a:spLocks noChangeArrowheads="1"/>
                </p:cNvSpPr>
                <p:nvPr/>
              </p:nvSpPr>
              <p:spPr bwMode="auto">
                <a:xfrm>
                  <a:off x="2546" y="1286"/>
                  <a:ext cx="752"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32" name="Oval 23"/>
                <p:cNvSpPr>
                  <a:spLocks noChangeArrowheads="1"/>
                </p:cNvSpPr>
                <p:nvPr/>
              </p:nvSpPr>
              <p:spPr bwMode="auto">
                <a:xfrm>
                  <a:off x="2473" y="1395"/>
                  <a:ext cx="752" cy="81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33" name="Oval 24"/>
                <p:cNvSpPr>
                  <a:spLocks noChangeArrowheads="1"/>
                </p:cNvSpPr>
                <p:nvPr/>
              </p:nvSpPr>
              <p:spPr bwMode="auto">
                <a:xfrm>
                  <a:off x="1346" y="1144"/>
                  <a:ext cx="1547" cy="81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grpSp>
        </p:grpSp>
        <p:sp>
          <p:nvSpPr>
            <p:cNvPr id="134" name="Line 25"/>
            <p:cNvSpPr>
              <a:spLocks noChangeShapeType="1"/>
            </p:cNvSpPr>
            <p:nvPr/>
          </p:nvSpPr>
          <p:spPr bwMode="auto">
            <a:xfrm>
              <a:off x="1284750" y="3771310"/>
              <a:ext cx="6757988"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prstClr val="black"/>
                </a:solidFill>
                <a:latin typeface="Calibri" panose="020F0502020204030204"/>
              </a:endParaRPr>
            </a:p>
          </p:txBody>
        </p:sp>
        <p:grpSp>
          <p:nvGrpSpPr>
            <p:cNvPr id="135" name="Group 26"/>
            <p:cNvGrpSpPr>
              <a:grpSpLocks/>
            </p:cNvGrpSpPr>
            <p:nvPr/>
          </p:nvGrpSpPr>
          <p:grpSpPr bwMode="auto">
            <a:xfrm>
              <a:off x="7818900" y="3341098"/>
              <a:ext cx="1273175" cy="914400"/>
              <a:chOff x="912" y="768"/>
              <a:chExt cx="2400" cy="1584"/>
            </a:xfrm>
          </p:grpSpPr>
          <p:sp>
            <p:nvSpPr>
              <p:cNvPr id="136" name="Oval 27"/>
              <p:cNvSpPr>
                <a:spLocks noChangeArrowheads="1"/>
              </p:cNvSpPr>
              <p:nvPr/>
            </p:nvSpPr>
            <p:spPr bwMode="auto">
              <a:xfrm>
                <a:off x="1751" y="799"/>
                <a:ext cx="1026" cy="628"/>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37" name="Oval 28"/>
              <p:cNvSpPr>
                <a:spLocks noChangeArrowheads="1"/>
              </p:cNvSpPr>
              <p:nvPr/>
            </p:nvSpPr>
            <p:spPr bwMode="auto">
              <a:xfrm>
                <a:off x="1172" y="972"/>
                <a:ext cx="781" cy="627"/>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38" name="Oval 29"/>
              <p:cNvSpPr>
                <a:spLocks noChangeArrowheads="1"/>
              </p:cNvSpPr>
              <p:nvPr/>
            </p:nvSpPr>
            <p:spPr bwMode="auto">
              <a:xfrm>
                <a:off x="926" y="1364"/>
                <a:ext cx="521" cy="502"/>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39" name="Oval 30"/>
              <p:cNvSpPr>
                <a:spLocks noChangeArrowheads="1"/>
              </p:cNvSpPr>
              <p:nvPr/>
            </p:nvSpPr>
            <p:spPr bwMode="auto">
              <a:xfrm>
                <a:off x="1085" y="1599"/>
                <a:ext cx="796" cy="549"/>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40" name="Oval 31"/>
              <p:cNvSpPr>
                <a:spLocks noChangeArrowheads="1"/>
              </p:cNvSpPr>
              <p:nvPr/>
            </p:nvSpPr>
            <p:spPr bwMode="auto">
              <a:xfrm>
                <a:off x="1664" y="1693"/>
                <a:ext cx="1200" cy="659"/>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41" name="Oval 32"/>
              <p:cNvSpPr>
                <a:spLocks noChangeArrowheads="1"/>
              </p:cNvSpPr>
              <p:nvPr/>
            </p:nvSpPr>
            <p:spPr bwMode="auto">
              <a:xfrm>
                <a:off x="2445" y="988"/>
                <a:ext cx="751"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42" name="Oval 33"/>
              <p:cNvSpPr>
                <a:spLocks noChangeArrowheads="1"/>
              </p:cNvSpPr>
              <p:nvPr/>
            </p:nvSpPr>
            <p:spPr bwMode="auto">
              <a:xfrm>
                <a:off x="2560" y="1317"/>
                <a:ext cx="752"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43" name="Oval 34"/>
              <p:cNvSpPr>
                <a:spLocks noChangeArrowheads="1"/>
              </p:cNvSpPr>
              <p:nvPr/>
            </p:nvSpPr>
            <p:spPr bwMode="auto">
              <a:xfrm>
                <a:off x="2488" y="1427"/>
                <a:ext cx="752" cy="815"/>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44" name="Oval 35"/>
              <p:cNvSpPr>
                <a:spLocks noChangeArrowheads="1"/>
              </p:cNvSpPr>
              <p:nvPr/>
            </p:nvSpPr>
            <p:spPr bwMode="auto">
              <a:xfrm>
                <a:off x="1360" y="1176"/>
                <a:ext cx="1547" cy="815"/>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grpSp>
            <p:nvGrpSpPr>
              <p:cNvPr id="145" name="Group 36"/>
              <p:cNvGrpSpPr>
                <a:grpSpLocks/>
              </p:cNvGrpSpPr>
              <p:nvPr/>
            </p:nvGrpSpPr>
            <p:grpSpPr bwMode="auto">
              <a:xfrm>
                <a:off x="912" y="768"/>
                <a:ext cx="2386" cy="1553"/>
                <a:chOff x="912" y="768"/>
                <a:chExt cx="2386" cy="1553"/>
              </a:xfrm>
            </p:grpSpPr>
            <p:sp>
              <p:nvSpPr>
                <p:cNvPr id="146" name="Oval 37"/>
                <p:cNvSpPr>
                  <a:spLocks noChangeArrowheads="1"/>
                </p:cNvSpPr>
                <p:nvPr/>
              </p:nvSpPr>
              <p:spPr bwMode="auto">
                <a:xfrm>
                  <a:off x="1736" y="768"/>
                  <a:ext cx="1027" cy="627"/>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47" name="Oval 38"/>
                <p:cNvSpPr>
                  <a:spLocks noChangeArrowheads="1"/>
                </p:cNvSpPr>
                <p:nvPr/>
              </p:nvSpPr>
              <p:spPr bwMode="auto">
                <a:xfrm>
                  <a:off x="1158" y="941"/>
                  <a:ext cx="781" cy="627"/>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48" name="Oval 39"/>
                <p:cNvSpPr>
                  <a:spLocks noChangeArrowheads="1"/>
                </p:cNvSpPr>
                <p:nvPr/>
              </p:nvSpPr>
              <p:spPr bwMode="auto">
                <a:xfrm>
                  <a:off x="912" y="1333"/>
                  <a:ext cx="520" cy="501"/>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49" name="Oval 40"/>
                <p:cNvSpPr>
                  <a:spLocks noChangeArrowheads="1"/>
                </p:cNvSpPr>
                <p:nvPr/>
              </p:nvSpPr>
              <p:spPr bwMode="auto">
                <a:xfrm>
                  <a:off x="1071" y="1568"/>
                  <a:ext cx="795" cy="549"/>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50" name="Oval 41"/>
                <p:cNvSpPr>
                  <a:spLocks noChangeArrowheads="1"/>
                </p:cNvSpPr>
                <p:nvPr/>
              </p:nvSpPr>
              <p:spPr bwMode="auto">
                <a:xfrm>
                  <a:off x="1649" y="1662"/>
                  <a:ext cx="1200" cy="659"/>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51" name="Oval 42"/>
                <p:cNvSpPr>
                  <a:spLocks noChangeArrowheads="1"/>
                </p:cNvSpPr>
                <p:nvPr/>
              </p:nvSpPr>
              <p:spPr bwMode="auto">
                <a:xfrm>
                  <a:off x="2430" y="956"/>
                  <a:ext cx="752"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52" name="Oval 43"/>
                <p:cNvSpPr>
                  <a:spLocks noChangeArrowheads="1"/>
                </p:cNvSpPr>
                <p:nvPr/>
              </p:nvSpPr>
              <p:spPr bwMode="auto">
                <a:xfrm>
                  <a:off x="2546" y="1286"/>
                  <a:ext cx="752"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53" name="Oval 44"/>
                <p:cNvSpPr>
                  <a:spLocks noChangeArrowheads="1"/>
                </p:cNvSpPr>
                <p:nvPr/>
              </p:nvSpPr>
              <p:spPr bwMode="auto">
                <a:xfrm>
                  <a:off x="2473" y="1395"/>
                  <a:ext cx="752" cy="81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54" name="Oval 45"/>
                <p:cNvSpPr>
                  <a:spLocks noChangeArrowheads="1"/>
                </p:cNvSpPr>
                <p:nvPr/>
              </p:nvSpPr>
              <p:spPr bwMode="auto">
                <a:xfrm>
                  <a:off x="1346" y="1144"/>
                  <a:ext cx="1547" cy="81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grpSp>
        </p:grpSp>
        <p:grpSp>
          <p:nvGrpSpPr>
            <p:cNvPr id="155" name="Group 46"/>
            <p:cNvGrpSpPr>
              <a:grpSpLocks/>
            </p:cNvGrpSpPr>
            <p:nvPr/>
          </p:nvGrpSpPr>
          <p:grpSpPr bwMode="auto">
            <a:xfrm>
              <a:off x="5304300" y="3376023"/>
              <a:ext cx="1273175" cy="915987"/>
              <a:chOff x="912" y="768"/>
              <a:chExt cx="2400" cy="1584"/>
            </a:xfrm>
          </p:grpSpPr>
          <p:sp>
            <p:nvSpPr>
              <p:cNvPr id="156" name="Oval 47"/>
              <p:cNvSpPr>
                <a:spLocks noChangeArrowheads="1"/>
              </p:cNvSpPr>
              <p:nvPr/>
            </p:nvSpPr>
            <p:spPr bwMode="auto">
              <a:xfrm>
                <a:off x="1751" y="799"/>
                <a:ext cx="1026" cy="628"/>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57" name="Oval 48"/>
              <p:cNvSpPr>
                <a:spLocks noChangeArrowheads="1"/>
              </p:cNvSpPr>
              <p:nvPr/>
            </p:nvSpPr>
            <p:spPr bwMode="auto">
              <a:xfrm>
                <a:off x="1172" y="972"/>
                <a:ext cx="781" cy="627"/>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58" name="Oval 49"/>
              <p:cNvSpPr>
                <a:spLocks noChangeArrowheads="1"/>
              </p:cNvSpPr>
              <p:nvPr/>
            </p:nvSpPr>
            <p:spPr bwMode="auto">
              <a:xfrm>
                <a:off x="926" y="1364"/>
                <a:ext cx="521" cy="502"/>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59" name="Oval 50"/>
              <p:cNvSpPr>
                <a:spLocks noChangeArrowheads="1"/>
              </p:cNvSpPr>
              <p:nvPr/>
            </p:nvSpPr>
            <p:spPr bwMode="auto">
              <a:xfrm>
                <a:off x="1085" y="1599"/>
                <a:ext cx="796" cy="549"/>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60" name="Oval 51"/>
              <p:cNvSpPr>
                <a:spLocks noChangeArrowheads="1"/>
              </p:cNvSpPr>
              <p:nvPr/>
            </p:nvSpPr>
            <p:spPr bwMode="auto">
              <a:xfrm>
                <a:off x="1664" y="1693"/>
                <a:ext cx="1200" cy="659"/>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61" name="Oval 52"/>
              <p:cNvSpPr>
                <a:spLocks noChangeArrowheads="1"/>
              </p:cNvSpPr>
              <p:nvPr/>
            </p:nvSpPr>
            <p:spPr bwMode="auto">
              <a:xfrm>
                <a:off x="2445" y="988"/>
                <a:ext cx="751"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62" name="Oval 53"/>
              <p:cNvSpPr>
                <a:spLocks noChangeArrowheads="1"/>
              </p:cNvSpPr>
              <p:nvPr/>
            </p:nvSpPr>
            <p:spPr bwMode="auto">
              <a:xfrm>
                <a:off x="2560" y="1317"/>
                <a:ext cx="752"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63" name="Oval 54"/>
              <p:cNvSpPr>
                <a:spLocks noChangeArrowheads="1"/>
              </p:cNvSpPr>
              <p:nvPr/>
            </p:nvSpPr>
            <p:spPr bwMode="auto">
              <a:xfrm>
                <a:off x="2488" y="1427"/>
                <a:ext cx="752" cy="815"/>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64" name="Oval 55"/>
              <p:cNvSpPr>
                <a:spLocks noChangeArrowheads="1"/>
              </p:cNvSpPr>
              <p:nvPr/>
            </p:nvSpPr>
            <p:spPr bwMode="auto">
              <a:xfrm>
                <a:off x="1360" y="1176"/>
                <a:ext cx="1547" cy="815"/>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grpSp>
            <p:nvGrpSpPr>
              <p:cNvPr id="165" name="Group 56"/>
              <p:cNvGrpSpPr>
                <a:grpSpLocks/>
              </p:cNvGrpSpPr>
              <p:nvPr/>
            </p:nvGrpSpPr>
            <p:grpSpPr bwMode="auto">
              <a:xfrm>
                <a:off x="912" y="768"/>
                <a:ext cx="2386" cy="1553"/>
                <a:chOff x="912" y="768"/>
                <a:chExt cx="2386" cy="1553"/>
              </a:xfrm>
            </p:grpSpPr>
            <p:sp>
              <p:nvSpPr>
                <p:cNvPr id="166" name="Oval 57"/>
                <p:cNvSpPr>
                  <a:spLocks noChangeArrowheads="1"/>
                </p:cNvSpPr>
                <p:nvPr/>
              </p:nvSpPr>
              <p:spPr bwMode="auto">
                <a:xfrm>
                  <a:off x="1736" y="768"/>
                  <a:ext cx="1027" cy="627"/>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67" name="Oval 58"/>
                <p:cNvSpPr>
                  <a:spLocks noChangeArrowheads="1"/>
                </p:cNvSpPr>
                <p:nvPr/>
              </p:nvSpPr>
              <p:spPr bwMode="auto">
                <a:xfrm>
                  <a:off x="1158" y="941"/>
                  <a:ext cx="781" cy="627"/>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68" name="Oval 59"/>
                <p:cNvSpPr>
                  <a:spLocks noChangeArrowheads="1"/>
                </p:cNvSpPr>
                <p:nvPr/>
              </p:nvSpPr>
              <p:spPr bwMode="auto">
                <a:xfrm>
                  <a:off x="912" y="1333"/>
                  <a:ext cx="520" cy="501"/>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69" name="Oval 60"/>
                <p:cNvSpPr>
                  <a:spLocks noChangeArrowheads="1"/>
                </p:cNvSpPr>
                <p:nvPr/>
              </p:nvSpPr>
              <p:spPr bwMode="auto">
                <a:xfrm>
                  <a:off x="1071" y="1568"/>
                  <a:ext cx="795" cy="549"/>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70" name="Oval 61"/>
                <p:cNvSpPr>
                  <a:spLocks noChangeArrowheads="1"/>
                </p:cNvSpPr>
                <p:nvPr/>
              </p:nvSpPr>
              <p:spPr bwMode="auto">
                <a:xfrm>
                  <a:off x="1649" y="1662"/>
                  <a:ext cx="1200" cy="659"/>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71" name="Oval 62"/>
                <p:cNvSpPr>
                  <a:spLocks noChangeArrowheads="1"/>
                </p:cNvSpPr>
                <p:nvPr/>
              </p:nvSpPr>
              <p:spPr bwMode="auto">
                <a:xfrm>
                  <a:off x="2430" y="956"/>
                  <a:ext cx="752"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72" name="Oval 63"/>
                <p:cNvSpPr>
                  <a:spLocks noChangeArrowheads="1"/>
                </p:cNvSpPr>
                <p:nvPr/>
              </p:nvSpPr>
              <p:spPr bwMode="auto">
                <a:xfrm>
                  <a:off x="2546" y="1286"/>
                  <a:ext cx="752"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73" name="Oval 64"/>
                <p:cNvSpPr>
                  <a:spLocks noChangeArrowheads="1"/>
                </p:cNvSpPr>
                <p:nvPr/>
              </p:nvSpPr>
              <p:spPr bwMode="auto">
                <a:xfrm>
                  <a:off x="2473" y="1395"/>
                  <a:ext cx="752" cy="81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74" name="Oval 65"/>
                <p:cNvSpPr>
                  <a:spLocks noChangeArrowheads="1"/>
                </p:cNvSpPr>
                <p:nvPr/>
              </p:nvSpPr>
              <p:spPr bwMode="auto">
                <a:xfrm>
                  <a:off x="1346" y="1144"/>
                  <a:ext cx="1547" cy="81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grpSp>
        </p:grpSp>
        <p:grpSp>
          <p:nvGrpSpPr>
            <p:cNvPr id="175" name="Group 66"/>
            <p:cNvGrpSpPr>
              <a:grpSpLocks/>
            </p:cNvGrpSpPr>
            <p:nvPr/>
          </p:nvGrpSpPr>
          <p:grpSpPr bwMode="auto">
            <a:xfrm>
              <a:off x="2688100" y="3341098"/>
              <a:ext cx="1273175" cy="914400"/>
              <a:chOff x="912" y="768"/>
              <a:chExt cx="2400" cy="1584"/>
            </a:xfrm>
          </p:grpSpPr>
          <p:sp>
            <p:nvSpPr>
              <p:cNvPr id="176" name="Oval 67"/>
              <p:cNvSpPr>
                <a:spLocks noChangeArrowheads="1"/>
              </p:cNvSpPr>
              <p:nvPr/>
            </p:nvSpPr>
            <p:spPr bwMode="auto">
              <a:xfrm>
                <a:off x="1751" y="799"/>
                <a:ext cx="1026" cy="628"/>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77" name="Oval 68"/>
              <p:cNvSpPr>
                <a:spLocks noChangeArrowheads="1"/>
              </p:cNvSpPr>
              <p:nvPr/>
            </p:nvSpPr>
            <p:spPr bwMode="auto">
              <a:xfrm>
                <a:off x="1172" y="972"/>
                <a:ext cx="781" cy="627"/>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78" name="Oval 69"/>
              <p:cNvSpPr>
                <a:spLocks noChangeArrowheads="1"/>
              </p:cNvSpPr>
              <p:nvPr/>
            </p:nvSpPr>
            <p:spPr bwMode="auto">
              <a:xfrm>
                <a:off x="926" y="1364"/>
                <a:ext cx="521" cy="502"/>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79" name="Oval 70"/>
              <p:cNvSpPr>
                <a:spLocks noChangeArrowheads="1"/>
              </p:cNvSpPr>
              <p:nvPr/>
            </p:nvSpPr>
            <p:spPr bwMode="auto">
              <a:xfrm>
                <a:off x="1085" y="1599"/>
                <a:ext cx="796" cy="549"/>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80" name="Oval 71"/>
              <p:cNvSpPr>
                <a:spLocks noChangeArrowheads="1"/>
              </p:cNvSpPr>
              <p:nvPr/>
            </p:nvSpPr>
            <p:spPr bwMode="auto">
              <a:xfrm>
                <a:off x="1664" y="1693"/>
                <a:ext cx="1200" cy="659"/>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81" name="Oval 72"/>
              <p:cNvSpPr>
                <a:spLocks noChangeArrowheads="1"/>
              </p:cNvSpPr>
              <p:nvPr/>
            </p:nvSpPr>
            <p:spPr bwMode="auto">
              <a:xfrm>
                <a:off x="2445" y="988"/>
                <a:ext cx="751"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82" name="Oval 73"/>
              <p:cNvSpPr>
                <a:spLocks noChangeArrowheads="1"/>
              </p:cNvSpPr>
              <p:nvPr/>
            </p:nvSpPr>
            <p:spPr bwMode="auto">
              <a:xfrm>
                <a:off x="2560" y="1317"/>
                <a:ext cx="752"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83" name="Oval 74"/>
              <p:cNvSpPr>
                <a:spLocks noChangeArrowheads="1"/>
              </p:cNvSpPr>
              <p:nvPr/>
            </p:nvSpPr>
            <p:spPr bwMode="auto">
              <a:xfrm>
                <a:off x="2488" y="1427"/>
                <a:ext cx="752" cy="815"/>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84" name="Oval 75"/>
              <p:cNvSpPr>
                <a:spLocks noChangeArrowheads="1"/>
              </p:cNvSpPr>
              <p:nvPr/>
            </p:nvSpPr>
            <p:spPr bwMode="auto">
              <a:xfrm>
                <a:off x="1360" y="1176"/>
                <a:ext cx="1547" cy="815"/>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grpSp>
            <p:nvGrpSpPr>
              <p:cNvPr id="185" name="Group 76"/>
              <p:cNvGrpSpPr>
                <a:grpSpLocks/>
              </p:cNvGrpSpPr>
              <p:nvPr/>
            </p:nvGrpSpPr>
            <p:grpSpPr bwMode="auto">
              <a:xfrm>
                <a:off x="912" y="768"/>
                <a:ext cx="2386" cy="1553"/>
                <a:chOff x="912" y="768"/>
                <a:chExt cx="2386" cy="1553"/>
              </a:xfrm>
            </p:grpSpPr>
            <p:sp>
              <p:nvSpPr>
                <p:cNvPr id="186" name="Oval 77"/>
                <p:cNvSpPr>
                  <a:spLocks noChangeArrowheads="1"/>
                </p:cNvSpPr>
                <p:nvPr/>
              </p:nvSpPr>
              <p:spPr bwMode="auto">
                <a:xfrm>
                  <a:off x="1736" y="768"/>
                  <a:ext cx="1027" cy="627"/>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87" name="Oval 78"/>
                <p:cNvSpPr>
                  <a:spLocks noChangeArrowheads="1"/>
                </p:cNvSpPr>
                <p:nvPr/>
              </p:nvSpPr>
              <p:spPr bwMode="auto">
                <a:xfrm>
                  <a:off x="1158" y="941"/>
                  <a:ext cx="781" cy="627"/>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88" name="Oval 79"/>
                <p:cNvSpPr>
                  <a:spLocks noChangeArrowheads="1"/>
                </p:cNvSpPr>
                <p:nvPr/>
              </p:nvSpPr>
              <p:spPr bwMode="auto">
                <a:xfrm>
                  <a:off x="912" y="1333"/>
                  <a:ext cx="520" cy="501"/>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89" name="Oval 80"/>
                <p:cNvSpPr>
                  <a:spLocks noChangeArrowheads="1"/>
                </p:cNvSpPr>
                <p:nvPr/>
              </p:nvSpPr>
              <p:spPr bwMode="auto">
                <a:xfrm>
                  <a:off x="1071" y="1568"/>
                  <a:ext cx="795" cy="549"/>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90" name="Oval 81"/>
                <p:cNvSpPr>
                  <a:spLocks noChangeArrowheads="1"/>
                </p:cNvSpPr>
                <p:nvPr/>
              </p:nvSpPr>
              <p:spPr bwMode="auto">
                <a:xfrm>
                  <a:off x="1649" y="1662"/>
                  <a:ext cx="1200" cy="659"/>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91" name="Oval 82"/>
                <p:cNvSpPr>
                  <a:spLocks noChangeArrowheads="1"/>
                </p:cNvSpPr>
                <p:nvPr/>
              </p:nvSpPr>
              <p:spPr bwMode="auto">
                <a:xfrm>
                  <a:off x="2430" y="956"/>
                  <a:ext cx="752"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92" name="Oval 83"/>
                <p:cNvSpPr>
                  <a:spLocks noChangeArrowheads="1"/>
                </p:cNvSpPr>
                <p:nvPr/>
              </p:nvSpPr>
              <p:spPr bwMode="auto">
                <a:xfrm>
                  <a:off x="2546" y="1286"/>
                  <a:ext cx="752"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93" name="Oval 84"/>
                <p:cNvSpPr>
                  <a:spLocks noChangeArrowheads="1"/>
                </p:cNvSpPr>
                <p:nvPr/>
              </p:nvSpPr>
              <p:spPr bwMode="auto">
                <a:xfrm>
                  <a:off x="2473" y="1395"/>
                  <a:ext cx="752" cy="81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sp>
              <p:nvSpPr>
                <p:cNvPr id="194" name="Oval 85"/>
                <p:cNvSpPr>
                  <a:spLocks noChangeArrowheads="1"/>
                </p:cNvSpPr>
                <p:nvPr/>
              </p:nvSpPr>
              <p:spPr bwMode="auto">
                <a:xfrm>
                  <a:off x="1346" y="1144"/>
                  <a:ext cx="1547" cy="81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endParaRPr kumimoji="0" lang="zh-CN" altLang="en-US" b="0">
                    <a:solidFill>
                      <a:srgbClr val="000000"/>
                    </a:solidFill>
                    <a:latin typeface="Calibri" panose="020F0502020204030204"/>
                  </a:endParaRPr>
                </a:p>
              </p:txBody>
            </p:sp>
          </p:grpSp>
        </p:grpSp>
        <p:sp>
          <p:nvSpPr>
            <p:cNvPr id="195" name="Text Box 86"/>
            <p:cNvSpPr txBox="1">
              <a:spLocks noChangeArrowheads="1"/>
            </p:cNvSpPr>
            <p:nvPr/>
          </p:nvSpPr>
          <p:spPr bwMode="auto">
            <a:xfrm>
              <a:off x="153928" y="3393485"/>
              <a:ext cx="105990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algn="ctr"/>
              <a:r>
                <a:rPr lang="en-US" altLang="zh-CN" sz="1800" b="0" dirty="0" smtClean="0">
                  <a:solidFill>
                    <a:srgbClr val="333399"/>
                  </a:solidFill>
                  <a:latin typeface="Calibri" panose="020F0502020204030204"/>
                </a:rPr>
                <a:t>Net</a:t>
              </a:r>
              <a:r>
                <a:rPr lang="zh-CN" altLang="en-US" sz="1100" b="0" dirty="0" smtClean="0">
                  <a:solidFill>
                    <a:srgbClr val="333399"/>
                  </a:solidFill>
                  <a:latin typeface="Calibri" panose="020F0502020204030204"/>
                </a:rPr>
                <a:t> </a:t>
              </a:r>
              <a:r>
                <a:rPr lang="en-US" altLang="zh-CN" sz="1800" b="0" dirty="0">
                  <a:solidFill>
                    <a:srgbClr val="333399"/>
                  </a:solidFill>
                  <a:latin typeface="Calibri" panose="020F0502020204030204"/>
                </a:rPr>
                <a:t>1</a:t>
              </a:r>
            </a:p>
            <a:p>
              <a:r>
                <a:rPr lang="en-US" altLang="zh-CN" sz="1800" b="0" dirty="0" smtClean="0">
                  <a:solidFill>
                    <a:srgbClr val="333399"/>
                  </a:solidFill>
                  <a:latin typeface="Calibri" panose="020F0502020204030204"/>
                </a:rPr>
                <a:t>128.1.0.0</a:t>
              </a:r>
              <a:endParaRPr lang="en-US" altLang="zh-CN" sz="1800" b="0" dirty="0">
                <a:solidFill>
                  <a:srgbClr val="333399"/>
                </a:solidFill>
                <a:latin typeface="Calibri" panose="020F0502020204030204"/>
              </a:endParaRPr>
            </a:p>
          </p:txBody>
        </p:sp>
        <p:sp>
          <p:nvSpPr>
            <p:cNvPr id="196" name="Text Box 87"/>
            <p:cNvSpPr txBox="1">
              <a:spLocks noChangeArrowheads="1"/>
            </p:cNvSpPr>
            <p:nvPr/>
          </p:nvSpPr>
          <p:spPr bwMode="auto">
            <a:xfrm>
              <a:off x="7796946" y="3393485"/>
              <a:ext cx="138371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algn="ctr"/>
              <a:r>
                <a:rPr lang="en-US" altLang="zh-CN" sz="1800" b="0" dirty="0" smtClean="0">
                  <a:solidFill>
                    <a:srgbClr val="333399"/>
                  </a:solidFill>
                  <a:latin typeface="Calibri" panose="020F0502020204030204"/>
                </a:rPr>
                <a:t>Net 4</a:t>
              </a:r>
              <a:endParaRPr lang="en-US" altLang="zh-CN" sz="1800" b="0" dirty="0">
                <a:solidFill>
                  <a:srgbClr val="333399"/>
                </a:solidFill>
                <a:latin typeface="Calibri" panose="020F0502020204030204"/>
              </a:endParaRPr>
            </a:p>
            <a:p>
              <a:r>
                <a:rPr lang="en-US" altLang="zh-CN" sz="1800" b="0" dirty="0" smtClean="0">
                  <a:solidFill>
                    <a:srgbClr val="333399"/>
                  </a:solidFill>
                  <a:latin typeface="Calibri" panose="020F0502020204030204"/>
                </a:rPr>
                <a:t>128.4.0.0/16</a:t>
              </a:r>
              <a:endParaRPr lang="en-US" altLang="zh-CN" sz="1800" b="0" dirty="0">
                <a:solidFill>
                  <a:srgbClr val="333399"/>
                </a:solidFill>
                <a:latin typeface="Calibri" panose="020F0502020204030204"/>
              </a:endParaRPr>
            </a:p>
          </p:txBody>
        </p:sp>
        <p:sp>
          <p:nvSpPr>
            <p:cNvPr id="197" name="Text Box 88"/>
            <p:cNvSpPr txBox="1">
              <a:spLocks noChangeArrowheads="1"/>
            </p:cNvSpPr>
            <p:nvPr/>
          </p:nvSpPr>
          <p:spPr bwMode="auto">
            <a:xfrm>
              <a:off x="5464115" y="3393485"/>
              <a:ext cx="105990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algn="ctr"/>
              <a:r>
                <a:rPr lang="en-US" altLang="zh-CN" sz="1800" b="0" dirty="0" smtClean="0">
                  <a:solidFill>
                    <a:srgbClr val="333399"/>
                  </a:solidFill>
                  <a:latin typeface="Calibri" panose="020F0502020204030204"/>
                </a:rPr>
                <a:t>Net 3</a:t>
              </a:r>
              <a:endParaRPr lang="en-US" altLang="zh-CN" sz="1800" b="0" dirty="0">
                <a:solidFill>
                  <a:srgbClr val="333399"/>
                </a:solidFill>
                <a:latin typeface="Calibri" panose="020F0502020204030204"/>
              </a:endParaRPr>
            </a:p>
            <a:p>
              <a:r>
                <a:rPr lang="en-US" altLang="zh-CN" sz="1800" b="0" dirty="0" smtClean="0">
                  <a:solidFill>
                    <a:srgbClr val="333399"/>
                  </a:solidFill>
                  <a:latin typeface="Calibri" panose="020F0502020204030204"/>
                </a:rPr>
                <a:t>128.3.0.0</a:t>
              </a:r>
              <a:endParaRPr lang="en-US" altLang="zh-CN" sz="1800" b="0" dirty="0">
                <a:solidFill>
                  <a:srgbClr val="333399"/>
                </a:solidFill>
                <a:latin typeface="Calibri" panose="020F0502020204030204"/>
              </a:endParaRPr>
            </a:p>
          </p:txBody>
        </p:sp>
        <p:sp>
          <p:nvSpPr>
            <p:cNvPr id="198" name="Text Box 89"/>
            <p:cNvSpPr txBox="1">
              <a:spLocks noChangeArrowheads="1"/>
            </p:cNvSpPr>
            <p:nvPr/>
          </p:nvSpPr>
          <p:spPr bwMode="auto">
            <a:xfrm>
              <a:off x="2847915" y="3393485"/>
              <a:ext cx="105990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pPr algn="ctr"/>
              <a:r>
                <a:rPr lang="en-US" altLang="zh-CN" sz="1800" b="0" dirty="0" smtClean="0">
                  <a:solidFill>
                    <a:srgbClr val="333399"/>
                  </a:solidFill>
                  <a:latin typeface="Calibri" panose="020F0502020204030204"/>
                </a:rPr>
                <a:t>Net 2</a:t>
              </a:r>
              <a:endParaRPr lang="en-US" altLang="zh-CN" sz="1800" b="0" dirty="0">
                <a:solidFill>
                  <a:srgbClr val="333399"/>
                </a:solidFill>
                <a:latin typeface="Calibri" panose="020F0502020204030204"/>
              </a:endParaRPr>
            </a:p>
            <a:p>
              <a:r>
                <a:rPr lang="en-US" altLang="zh-CN" sz="1800" b="0" dirty="0" smtClean="0">
                  <a:solidFill>
                    <a:srgbClr val="333399"/>
                  </a:solidFill>
                  <a:latin typeface="Calibri" panose="020F0502020204030204"/>
                </a:rPr>
                <a:t>128.2.0.0</a:t>
              </a:r>
              <a:endParaRPr lang="en-US" altLang="zh-CN" sz="1800" b="0" dirty="0">
                <a:solidFill>
                  <a:srgbClr val="333399"/>
                </a:solidFill>
                <a:latin typeface="Calibri" panose="020F0502020204030204"/>
              </a:endParaRPr>
            </a:p>
          </p:txBody>
        </p:sp>
        <p:sp>
          <p:nvSpPr>
            <p:cNvPr id="199" name="Text Box 90"/>
            <p:cNvSpPr txBox="1">
              <a:spLocks noChangeArrowheads="1"/>
            </p:cNvSpPr>
            <p:nvPr/>
          </p:nvSpPr>
          <p:spPr bwMode="auto">
            <a:xfrm>
              <a:off x="767225" y="2963273"/>
              <a:ext cx="1059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r>
                <a:rPr lang="en-US" altLang="zh-CN" sz="1800" b="0" dirty="0" smtClean="0">
                  <a:solidFill>
                    <a:srgbClr val="333399"/>
                  </a:solidFill>
                  <a:latin typeface="Calibri" panose="020F0502020204030204"/>
                </a:rPr>
                <a:t>128.1.0.4</a:t>
              </a:r>
              <a:endParaRPr lang="en-US" altLang="zh-CN" sz="1800" b="0" dirty="0">
                <a:solidFill>
                  <a:srgbClr val="333399"/>
                </a:solidFill>
                <a:latin typeface="Calibri" panose="020F0502020204030204"/>
              </a:endParaRPr>
            </a:p>
          </p:txBody>
        </p:sp>
        <p:sp>
          <p:nvSpPr>
            <p:cNvPr id="200" name="Text Box 91"/>
            <p:cNvSpPr txBox="1">
              <a:spLocks noChangeArrowheads="1"/>
            </p:cNvSpPr>
            <p:nvPr/>
          </p:nvSpPr>
          <p:spPr bwMode="auto">
            <a:xfrm>
              <a:off x="7223588" y="2963273"/>
              <a:ext cx="1059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r>
                <a:rPr lang="en-US" altLang="zh-CN" sz="1800" b="0" dirty="0" smtClean="0">
                  <a:solidFill>
                    <a:srgbClr val="333399"/>
                  </a:solidFill>
                  <a:latin typeface="Calibri" panose="020F0502020204030204"/>
                </a:rPr>
                <a:t>128.4.0.4</a:t>
              </a:r>
              <a:endParaRPr lang="en-US" altLang="zh-CN" sz="1800" b="0" dirty="0">
                <a:solidFill>
                  <a:srgbClr val="333399"/>
                </a:solidFill>
                <a:latin typeface="Calibri" panose="020F0502020204030204"/>
              </a:endParaRPr>
            </a:p>
          </p:txBody>
        </p:sp>
        <p:sp>
          <p:nvSpPr>
            <p:cNvPr id="201" name="Text Box 92"/>
            <p:cNvSpPr txBox="1">
              <a:spLocks noChangeArrowheads="1"/>
            </p:cNvSpPr>
            <p:nvPr/>
          </p:nvSpPr>
          <p:spPr bwMode="auto">
            <a:xfrm>
              <a:off x="4769313" y="2963273"/>
              <a:ext cx="1059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r>
                <a:rPr lang="en-US" altLang="zh-CN" sz="1800" b="0" dirty="0" smtClean="0">
                  <a:solidFill>
                    <a:srgbClr val="333399"/>
                  </a:solidFill>
                  <a:latin typeface="Calibri" panose="020F0502020204030204"/>
                </a:rPr>
                <a:t>128.3.0.2</a:t>
              </a:r>
              <a:endParaRPr lang="en-US" altLang="zh-CN" sz="1800" b="0" dirty="0">
                <a:solidFill>
                  <a:srgbClr val="333399"/>
                </a:solidFill>
                <a:latin typeface="Calibri" panose="020F0502020204030204"/>
              </a:endParaRPr>
            </a:p>
          </p:txBody>
        </p:sp>
        <p:sp>
          <p:nvSpPr>
            <p:cNvPr id="202" name="Text Box 93"/>
            <p:cNvSpPr txBox="1">
              <a:spLocks noChangeArrowheads="1"/>
            </p:cNvSpPr>
            <p:nvPr/>
          </p:nvSpPr>
          <p:spPr bwMode="auto">
            <a:xfrm>
              <a:off x="3518363" y="2963273"/>
              <a:ext cx="1059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r>
                <a:rPr lang="en-US" altLang="zh-CN" sz="1800" b="0" dirty="0" smtClean="0">
                  <a:solidFill>
                    <a:srgbClr val="333399"/>
                  </a:solidFill>
                  <a:latin typeface="Calibri" panose="020F0502020204030204"/>
                </a:rPr>
                <a:t>128.2.0.9</a:t>
              </a:r>
              <a:endParaRPr lang="en-US" altLang="zh-CN" sz="1800" b="0" dirty="0">
                <a:solidFill>
                  <a:srgbClr val="333399"/>
                </a:solidFill>
                <a:latin typeface="Calibri" panose="020F0502020204030204"/>
              </a:endParaRPr>
            </a:p>
          </p:txBody>
        </p:sp>
        <p:sp>
          <p:nvSpPr>
            <p:cNvPr id="203" name="Text Box 94"/>
            <p:cNvSpPr txBox="1">
              <a:spLocks noChangeArrowheads="1"/>
            </p:cNvSpPr>
            <p:nvPr/>
          </p:nvSpPr>
          <p:spPr bwMode="auto">
            <a:xfrm>
              <a:off x="1991188" y="2963273"/>
              <a:ext cx="1059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r>
                <a:rPr lang="en-US" altLang="zh-CN" sz="1800" b="0" dirty="0" smtClean="0">
                  <a:solidFill>
                    <a:srgbClr val="333399"/>
                  </a:solidFill>
                  <a:latin typeface="Calibri" panose="020F0502020204030204"/>
                </a:rPr>
                <a:t>128.2.0.7</a:t>
              </a:r>
              <a:endParaRPr lang="en-US" altLang="zh-CN" sz="1800" b="0" dirty="0">
                <a:solidFill>
                  <a:srgbClr val="333399"/>
                </a:solidFill>
                <a:latin typeface="Calibri" panose="020F0502020204030204"/>
              </a:endParaRPr>
            </a:p>
          </p:txBody>
        </p:sp>
        <p:sp>
          <p:nvSpPr>
            <p:cNvPr id="204" name="Line 95"/>
            <p:cNvSpPr>
              <a:spLocks noChangeShapeType="1"/>
            </p:cNvSpPr>
            <p:nvPr/>
          </p:nvSpPr>
          <p:spPr bwMode="auto">
            <a:xfrm>
              <a:off x="1609553" y="3366498"/>
              <a:ext cx="0" cy="404812"/>
            </a:xfrm>
            <a:prstGeom prst="line">
              <a:avLst/>
            </a:prstGeom>
            <a:noFill/>
            <a:ln w="38100">
              <a:solidFill>
                <a:srgbClr val="0563C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prstClr val="black"/>
                </a:solidFill>
                <a:effectLst/>
                <a:uLnTx/>
                <a:uFillTx/>
                <a:latin typeface="Calibri" panose="020F0502020204030204"/>
              </a:endParaRPr>
            </a:p>
          </p:txBody>
        </p:sp>
        <p:sp>
          <p:nvSpPr>
            <p:cNvPr id="205" name="Line 96"/>
            <p:cNvSpPr>
              <a:spLocks noChangeShapeType="1"/>
            </p:cNvSpPr>
            <p:nvPr/>
          </p:nvSpPr>
          <p:spPr bwMode="auto">
            <a:xfrm>
              <a:off x="2406478" y="3366498"/>
              <a:ext cx="0" cy="404812"/>
            </a:xfrm>
            <a:prstGeom prst="line">
              <a:avLst/>
            </a:prstGeom>
            <a:noFill/>
            <a:ln w="38100">
              <a:solidFill>
                <a:srgbClr val="0563C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prstClr val="black"/>
                </a:solidFill>
                <a:effectLst/>
                <a:uLnTx/>
                <a:uFillTx/>
                <a:latin typeface="Calibri" panose="020F0502020204030204"/>
              </a:endParaRPr>
            </a:p>
          </p:txBody>
        </p:sp>
        <p:sp>
          <p:nvSpPr>
            <p:cNvPr id="206" name="Line 97"/>
            <p:cNvSpPr>
              <a:spLocks noChangeShapeType="1"/>
            </p:cNvSpPr>
            <p:nvPr/>
          </p:nvSpPr>
          <p:spPr bwMode="auto">
            <a:xfrm>
              <a:off x="6805440" y="3366498"/>
              <a:ext cx="0" cy="404812"/>
            </a:xfrm>
            <a:prstGeom prst="line">
              <a:avLst/>
            </a:prstGeom>
            <a:noFill/>
            <a:ln w="38100">
              <a:solidFill>
                <a:srgbClr val="0563C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prstClr val="black"/>
                </a:solidFill>
                <a:effectLst/>
                <a:uLnTx/>
                <a:uFillTx/>
                <a:latin typeface="Calibri" panose="020F0502020204030204"/>
              </a:endParaRPr>
            </a:p>
          </p:txBody>
        </p:sp>
        <p:sp>
          <p:nvSpPr>
            <p:cNvPr id="207" name="Line 98"/>
            <p:cNvSpPr>
              <a:spLocks noChangeShapeType="1"/>
            </p:cNvSpPr>
            <p:nvPr/>
          </p:nvSpPr>
          <p:spPr bwMode="auto">
            <a:xfrm>
              <a:off x="4258773" y="3366498"/>
              <a:ext cx="0" cy="404812"/>
            </a:xfrm>
            <a:prstGeom prst="line">
              <a:avLst/>
            </a:prstGeom>
            <a:noFill/>
            <a:ln w="38100">
              <a:solidFill>
                <a:srgbClr val="0563C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prstClr val="black"/>
                </a:solidFill>
                <a:effectLst/>
                <a:uLnTx/>
                <a:uFillTx/>
                <a:latin typeface="Calibri" panose="020F0502020204030204"/>
              </a:endParaRPr>
            </a:p>
          </p:txBody>
        </p:sp>
        <p:sp>
          <p:nvSpPr>
            <p:cNvPr id="208" name="Line 99"/>
            <p:cNvSpPr>
              <a:spLocks noChangeShapeType="1"/>
            </p:cNvSpPr>
            <p:nvPr/>
          </p:nvSpPr>
          <p:spPr bwMode="auto">
            <a:xfrm>
              <a:off x="7603953" y="3345860"/>
              <a:ext cx="0" cy="403225"/>
            </a:xfrm>
            <a:prstGeom prst="line">
              <a:avLst/>
            </a:prstGeom>
            <a:noFill/>
            <a:ln w="38100">
              <a:solidFill>
                <a:srgbClr val="0563C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prstClr val="black"/>
                </a:solidFill>
                <a:effectLst/>
                <a:uLnTx/>
                <a:uFillTx/>
                <a:latin typeface="Calibri" panose="020F0502020204030204"/>
              </a:endParaRPr>
            </a:p>
          </p:txBody>
        </p:sp>
        <p:sp>
          <p:nvSpPr>
            <p:cNvPr id="209" name="Line 100"/>
            <p:cNvSpPr>
              <a:spLocks noChangeShapeType="1"/>
            </p:cNvSpPr>
            <p:nvPr/>
          </p:nvSpPr>
          <p:spPr bwMode="auto">
            <a:xfrm>
              <a:off x="5038870" y="3366498"/>
              <a:ext cx="0" cy="404812"/>
            </a:xfrm>
            <a:prstGeom prst="line">
              <a:avLst/>
            </a:prstGeom>
            <a:noFill/>
            <a:ln w="38100">
              <a:solidFill>
                <a:srgbClr val="0563C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prstClr val="black"/>
                </a:solidFill>
                <a:effectLst/>
                <a:uLnTx/>
                <a:uFillTx/>
                <a:latin typeface="Calibri" panose="020F0502020204030204"/>
              </a:endParaRPr>
            </a:p>
          </p:txBody>
        </p:sp>
        <p:sp>
          <p:nvSpPr>
            <p:cNvPr id="211" name="Text Box 118"/>
            <p:cNvSpPr txBox="1">
              <a:spLocks noChangeArrowheads="1"/>
            </p:cNvSpPr>
            <p:nvPr/>
          </p:nvSpPr>
          <p:spPr bwMode="auto">
            <a:xfrm>
              <a:off x="6042488" y="2963273"/>
              <a:ext cx="1059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r>
                <a:rPr lang="en-US" altLang="zh-CN" sz="1800" b="0" dirty="0" smtClean="0">
                  <a:solidFill>
                    <a:srgbClr val="333399"/>
                  </a:solidFill>
                  <a:latin typeface="Calibri" panose="020F0502020204030204"/>
                </a:rPr>
                <a:t>128.3.0.1</a:t>
              </a:r>
              <a:endParaRPr lang="en-US" altLang="zh-CN" sz="1800" b="0" dirty="0">
                <a:solidFill>
                  <a:srgbClr val="333399"/>
                </a:solidFill>
                <a:latin typeface="Calibri" panose="020F0502020204030204"/>
              </a:endParaRPr>
            </a:p>
          </p:txBody>
        </p:sp>
        <p:pic>
          <p:nvPicPr>
            <p:cNvPr id="212" name="Picture 1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8450" y="3588748"/>
              <a:ext cx="7175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13" name="Text Box 140"/>
            <p:cNvSpPr txBox="1">
              <a:spLocks noChangeArrowheads="1"/>
            </p:cNvSpPr>
            <p:nvPr/>
          </p:nvSpPr>
          <p:spPr bwMode="auto">
            <a:xfrm>
              <a:off x="4499438" y="3182348"/>
              <a:ext cx="3882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r>
                <a:rPr lang="en-US" altLang="zh-CN" sz="1800" b="0">
                  <a:solidFill>
                    <a:srgbClr val="333399"/>
                  </a:solidFill>
                  <a:latin typeface="Calibri" panose="020F0502020204030204"/>
                </a:rPr>
                <a:t>R</a:t>
              </a:r>
              <a:r>
                <a:rPr lang="en-US" altLang="zh-CN" sz="1800" b="0" baseline="-25000">
                  <a:solidFill>
                    <a:srgbClr val="333399"/>
                  </a:solidFill>
                  <a:latin typeface="Calibri" panose="020F0502020204030204"/>
                </a:rPr>
                <a:t>2</a:t>
              </a:r>
              <a:endParaRPr lang="en-US" altLang="zh-CN" sz="1800" b="0">
                <a:solidFill>
                  <a:srgbClr val="333399"/>
                </a:solidFill>
                <a:latin typeface="Calibri" panose="020F0502020204030204"/>
              </a:endParaRPr>
            </a:p>
          </p:txBody>
        </p:sp>
        <p:sp>
          <p:nvSpPr>
            <p:cNvPr id="214" name="Text Box 141"/>
            <p:cNvSpPr txBox="1">
              <a:spLocks noChangeArrowheads="1"/>
            </p:cNvSpPr>
            <p:nvPr/>
          </p:nvSpPr>
          <p:spPr bwMode="auto">
            <a:xfrm>
              <a:off x="7044200" y="3182348"/>
              <a:ext cx="3882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r>
                <a:rPr lang="en-US" altLang="zh-CN" sz="1800" b="0">
                  <a:solidFill>
                    <a:srgbClr val="333399"/>
                  </a:solidFill>
                  <a:latin typeface="Calibri" panose="020F0502020204030204"/>
                </a:rPr>
                <a:t>R</a:t>
              </a:r>
              <a:r>
                <a:rPr lang="en-US" altLang="zh-CN" sz="1800" b="0" baseline="-25000">
                  <a:solidFill>
                    <a:srgbClr val="333399"/>
                  </a:solidFill>
                  <a:latin typeface="Calibri" panose="020F0502020204030204"/>
                </a:rPr>
                <a:t>3</a:t>
              </a:r>
              <a:endParaRPr lang="en-US" altLang="zh-CN" sz="1800" b="0">
                <a:solidFill>
                  <a:srgbClr val="333399"/>
                </a:solidFill>
                <a:latin typeface="Calibri" panose="020F0502020204030204"/>
              </a:endParaRPr>
            </a:p>
          </p:txBody>
        </p:sp>
        <p:sp>
          <p:nvSpPr>
            <p:cNvPr id="215" name="Text Box 142"/>
            <p:cNvSpPr txBox="1">
              <a:spLocks noChangeArrowheads="1"/>
            </p:cNvSpPr>
            <p:nvPr/>
          </p:nvSpPr>
          <p:spPr bwMode="auto">
            <a:xfrm>
              <a:off x="1783225" y="3182348"/>
              <a:ext cx="3882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r>
                <a:rPr lang="en-US" altLang="zh-CN" sz="1800" b="0">
                  <a:solidFill>
                    <a:srgbClr val="333399"/>
                  </a:solidFill>
                  <a:latin typeface="Calibri" panose="020F0502020204030204"/>
                </a:rPr>
                <a:t>R</a:t>
              </a:r>
              <a:r>
                <a:rPr lang="en-US" altLang="zh-CN" sz="1800" b="0" baseline="-25000">
                  <a:solidFill>
                    <a:srgbClr val="333399"/>
                  </a:solidFill>
                  <a:latin typeface="Calibri" panose="020F0502020204030204"/>
                </a:rPr>
                <a:t>1</a:t>
              </a:r>
              <a:endParaRPr lang="en-US" altLang="zh-CN" sz="1800" b="0">
                <a:solidFill>
                  <a:srgbClr val="333399"/>
                </a:solidFill>
                <a:latin typeface="Calibri" panose="020F0502020204030204"/>
              </a:endParaRPr>
            </a:p>
          </p:txBody>
        </p:sp>
        <p:sp>
          <p:nvSpPr>
            <p:cNvPr id="216" name="Text Box 146"/>
            <p:cNvSpPr txBox="1">
              <a:spLocks noChangeArrowheads="1"/>
            </p:cNvSpPr>
            <p:nvPr/>
          </p:nvSpPr>
          <p:spPr bwMode="auto">
            <a:xfrm>
              <a:off x="4002550" y="3717335"/>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r>
                <a:rPr lang="en-US" altLang="zh-CN" sz="1800" b="0">
                  <a:solidFill>
                    <a:srgbClr val="333399"/>
                  </a:solidFill>
                  <a:latin typeface="Calibri" panose="020F0502020204030204"/>
                </a:rPr>
                <a:t>0</a:t>
              </a:r>
            </a:p>
          </p:txBody>
        </p:sp>
        <p:sp>
          <p:nvSpPr>
            <p:cNvPr id="217" name="Text Box 147"/>
            <p:cNvSpPr txBox="1">
              <a:spLocks noChangeArrowheads="1"/>
            </p:cNvSpPr>
            <p:nvPr/>
          </p:nvSpPr>
          <p:spPr bwMode="auto">
            <a:xfrm>
              <a:off x="5013788" y="3723685"/>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黑体" panose="02010609060101010101" pitchFamily="49" charset="-122"/>
                  <a:ea typeface="黑体" panose="02010609060101010101" pitchFamily="49" charset="-122"/>
                </a:defRPr>
              </a:lvl1pPr>
              <a:lvl2pPr marL="742950" indent="-285750">
                <a:defRPr kumimoji="1" sz="2400" b="1">
                  <a:solidFill>
                    <a:schemeClr val="tx1"/>
                  </a:solidFill>
                  <a:latin typeface="黑体" panose="02010609060101010101" pitchFamily="49" charset="-122"/>
                  <a:ea typeface="黑体" panose="02010609060101010101" pitchFamily="49" charset="-122"/>
                </a:defRPr>
              </a:lvl2pPr>
              <a:lvl3pPr marL="1143000" indent="-228600">
                <a:defRPr kumimoji="1" sz="2400" b="1">
                  <a:solidFill>
                    <a:schemeClr val="tx1"/>
                  </a:solidFill>
                  <a:latin typeface="黑体" panose="02010609060101010101" pitchFamily="49" charset="-122"/>
                  <a:ea typeface="黑体" panose="02010609060101010101" pitchFamily="49" charset="-122"/>
                </a:defRPr>
              </a:lvl3pPr>
              <a:lvl4pPr marL="1600200" indent="-228600">
                <a:defRPr kumimoji="1" sz="2400" b="1">
                  <a:solidFill>
                    <a:schemeClr val="tx1"/>
                  </a:solidFill>
                  <a:latin typeface="黑体" panose="02010609060101010101" pitchFamily="49" charset="-122"/>
                  <a:ea typeface="黑体" panose="02010609060101010101" pitchFamily="49" charset="-122"/>
                </a:defRPr>
              </a:lvl4pPr>
              <a:lvl5pPr marL="2057400" indent="-228600">
                <a:defRPr kumimoji="1"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黑体" panose="02010609060101010101" pitchFamily="49" charset="-122"/>
                  <a:ea typeface="黑体" panose="02010609060101010101" pitchFamily="49" charset="-122"/>
                </a:defRPr>
              </a:lvl9pPr>
            </a:lstStyle>
            <a:p>
              <a:r>
                <a:rPr lang="en-US" altLang="zh-CN" sz="1800" b="0">
                  <a:solidFill>
                    <a:srgbClr val="333399"/>
                  </a:solidFill>
                  <a:latin typeface="Calibri" panose="020F0502020204030204"/>
                </a:rPr>
                <a:t>1</a:t>
              </a:r>
            </a:p>
          </p:txBody>
        </p:sp>
        <p:pic>
          <p:nvPicPr>
            <p:cNvPr id="218" name="Picture 14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0525" y="3566523"/>
              <a:ext cx="7191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19" name="Picture 14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2113" y="3572873"/>
              <a:ext cx="717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graphicFrame>
        <p:nvGraphicFramePr>
          <p:cNvPr id="220" name="表格 219"/>
          <p:cNvGraphicFramePr>
            <a:graphicFrameLocks noGrp="1"/>
          </p:cNvGraphicFramePr>
          <p:nvPr>
            <p:extLst/>
          </p:nvPr>
        </p:nvGraphicFramePr>
        <p:xfrm>
          <a:off x="2748068" y="3299153"/>
          <a:ext cx="4079852" cy="1798625"/>
        </p:xfrm>
        <a:graphic>
          <a:graphicData uri="http://schemas.openxmlformats.org/drawingml/2006/table">
            <a:tbl>
              <a:tblPr firstRow="1" bandRow="1"/>
              <a:tblGrid>
                <a:gridCol w="1895122">
                  <a:extLst>
                    <a:ext uri="{9D8B030D-6E8A-4147-A177-3AD203B41FA5}">
                      <a16:colId xmlns:a16="http://schemas.microsoft.com/office/drawing/2014/main" val="20000"/>
                    </a:ext>
                  </a:extLst>
                </a:gridCol>
                <a:gridCol w="2184730">
                  <a:extLst>
                    <a:ext uri="{9D8B030D-6E8A-4147-A177-3AD203B41FA5}">
                      <a16:colId xmlns:a16="http://schemas.microsoft.com/office/drawing/2014/main" val="20001"/>
                    </a:ext>
                  </a:extLst>
                </a:gridCol>
              </a:tblGrid>
              <a:tr h="359725">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1600" b="0" baseline="0" dirty="0" err="1" smtClean="0">
                          <a:latin typeface="Calibri" panose="020F0502020204030204" pitchFamily="34" charset="0"/>
                        </a:rPr>
                        <a:t>Dest</a:t>
                      </a:r>
                      <a:r>
                        <a:rPr lang="en-US" altLang="zh-CN" sz="1600" b="0" baseline="0" dirty="0" smtClean="0">
                          <a:latin typeface="Calibri" panose="020F0502020204030204" pitchFamily="34" charset="0"/>
                        </a:rPr>
                        <a:t> Network</a:t>
                      </a:r>
                      <a:endParaRPr lang="zh-CN" altLang="en-US" sz="1600" b="0" baseline="0" dirty="0" smtClean="0">
                        <a:latin typeface="Calibri" panose="020F050202020403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marL="0" marR="0" indent="0" algn="ctr" defTabSz="685783" rtl="0" eaLnBrk="1" fontAlgn="auto" latinLnBrk="0" hangingPunct="1">
                        <a:lnSpc>
                          <a:spcPct val="100000"/>
                        </a:lnSpc>
                        <a:spcBef>
                          <a:spcPts val="0"/>
                        </a:spcBef>
                        <a:spcAft>
                          <a:spcPts val="0"/>
                        </a:spcAft>
                        <a:buClrTx/>
                        <a:buSzTx/>
                        <a:buFontTx/>
                        <a:buNone/>
                        <a:tabLst/>
                        <a:defRPr/>
                      </a:pPr>
                      <a:r>
                        <a:rPr lang="en-US" altLang="zh-CN" sz="1600" b="0" baseline="0" dirty="0" smtClean="0">
                          <a:latin typeface="Calibri" panose="020F0502020204030204" pitchFamily="34" charset="0"/>
                        </a:rPr>
                        <a:t>Next Hop</a:t>
                      </a:r>
                      <a:endParaRPr lang="zh-CN" altLang="en-US" sz="1600" b="0" baseline="0" dirty="0" smtClean="0">
                        <a:latin typeface="Calibri" panose="020F050202020403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10000"/>
                  </a:ext>
                </a:extLst>
              </a:tr>
              <a:tr h="359725">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l" defTabSz="685783" rtl="0" eaLnBrk="1" fontAlgn="auto" latinLnBrk="0" hangingPunct="1">
                        <a:lnSpc>
                          <a:spcPct val="100000"/>
                        </a:lnSpc>
                        <a:spcBef>
                          <a:spcPts val="0"/>
                        </a:spcBef>
                        <a:spcAft>
                          <a:spcPts val="0"/>
                        </a:spcAft>
                        <a:buClrTx/>
                        <a:buSzTx/>
                        <a:buFontTx/>
                        <a:buNone/>
                        <a:tabLst/>
                        <a:defRPr/>
                      </a:pPr>
                      <a:r>
                        <a:rPr lang="en-US" altLang="zh-CN" sz="1600" b="0" baseline="0" dirty="0" smtClean="0">
                          <a:latin typeface="Calibri" panose="020F0502020204030204" pitchFamily="34" charset="0"/>
                        </a:rPr>
                        <a:t>128.2.0.0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l" defTabSz="685783" rtl="0" eaLnBrk="1" fontAlgn="auto" latinLnBrk="0" hangingPunct="1">
                        <a:lnSpc>
                          <a:spcPct val="100000"/>
                        </a:lnSpc>
                        <a:spcBef>
                          <a:spcPts val="0"/>
                        </a:spcBef>
                        <a:spcAft>
                          <a:spcPts val="0"/>
                        </a:spcAft>
                        <a:buClrTx/>
                        <a:buSzTx/>
                        <a:buFontTx/>
                        <a:buNone/>
                        <a:tabLst/>
                        <a:defRPr/>
                      </a:pPr>
                      <a:r>
                        <a:rPr lang="en-US" altLang="zh-CN" sz="1600" b="0" baseline="0" dirty="0" smtClean="0">
                          <a:latin typeface="Calibri" panose="020F0502020204030204" pitchFamily="34" charset="0"/>
                        </a:rPr>
                        <a:t>Interface 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359725">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l" defTabSz="685783" rtl="0" eaLnBrk="1" fontAlgn="auto" latinLnBrk="0" hangingPunct="1">
                        <a:lnSpc>
                          <a:spcPct val="100000"/>
                        </a:lnSpc>
                        <a:spcBef>
                          <a:spcPts val="0"/>
                        </a:spcBef>
                        <a:spcAft>
                          <a:spcPts val="0"/>
                        </a:spcAft>
                        <a:buClrTx/>
                        <a:buSzTx/>
                        <a:buFontTx/>
                        <a:buNone/>
                        <a:tabLst/>
                        <a:defRPr/>
                      </a:pPr>
                      <a:r>
                        <a:rPr lang="en-US" altLang="zh-CN" sz="1600" b="0" baseline="0" dirty="0" smtClean="0">
                          <a:latin typeface="Calibri" panose="020F0502020204030204" pitchFamily="34" charset="0"/>
                        </a:rPr>
                        <a:t>128.3.0.0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l" defTabSz="685783" rtl="0" eaLnBrk="1" fontAlgn="auto" latinLnBrk="0" hangingPunct="1">
                        <a:lnSpc>
                          <a:spcPct val="100000"/>
                        </a:lnSpc>
                        <a:spcBef>
                          <a:spcPts val="0"/>
                        </a:spcBef>
                        <a:spcAft>
                          <a:spcPts val="0"/>
                        </a:spcAft>
                        <a:buClrTx/>
                        <a:buSzTx/>
                        <a:buFontTx/>
                        <a:buNone/>
                        <a:tabLst/>
                        <a:defRPr/>
                      </a:pPr>
                      <a:r>
                        <a:rPr lang="en-US" altLang="zh-CN" sz="1600" b="0" baseline="0" dirty="0" smtClean="0">
                          <a:latin typeface="Calibri" panose="020F0502020204030204" pitchFamily="34" charset="0"/>
                        </a:rPr>
                        <a:t>Interface 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359725">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l" defTabSz="685783" rtl="0" eaLnBrk="1" fontAlgn="auto" latinLnBrk="0" hangingPunct="1">
                        <a:lnSpc>
                          <a:spcPct val="100000"/>
                        </a:lnSpc>
                        <a:spcBef>
                          <a:spcPts val="0"/>
                        </a:spcBef>
                        <a:spcAft>
                          <a:spcPts val="0"/>
                        </a:spcAft>
                        <a:buClrTx/>
                        <a:buSzTx/>
                        <a:buFontTx/>
                        <a:buNone/>
                        <a:tabLst/>
                        <a:defRPr/>
                      </a:pPr>
                      <a:r>
                        <a:rPr lang="en-US" altLang="zh-CN" sz="1600" b="0" baseline="0" dirty="0" smtClean="0">
                          <a:latin typeface="Calibri" panose="020F0502020204030204" pitchFamily="34" charset="0"/>
                        </a:rPr>
                        <a:t>128.1.0.0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l" defTabSz="685783" rtl="0" eaLnBrk="1" fontAlgn="auto" latinLnBrk="0" hangingPunct="1">
                        <a:lnSpc>
                          <a:spcPct val="100000"/>
                        </a:lnSpc>
                        <a:spcBef>
                          <a:spcPts val="0"/>
                        </a:spcBef>
                        <a:spcAft>
                          <a:spcPts val="0"/>
                        </a:spcAft>
                        <a:buClrTx/>
                        <a:buSzTx/>
                        <a:buFontTx/>
                        <a:buNone/>
                        <a:tabLst/>
                        <a:defRPr/>
                      </a:pPr>
                      <a:r>
                        <a:rPr lang="en-US" altLang="zh-CN" sz="1600" b="0" baseline="0" dirty="0" smtClean="0">
                          <a:latin typeface="Calibri" panose="020F0502020204030204" pitchFamily="34" charset="0"/>
                        </a:rPr>
                        <a:t>128.2.0.7</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359725">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l" defTabSz="685783" rtl="0" eaLnBrk="1" fontAlgn="auto" latinLnBrk="0" hangingPunct="1">
                        <a:lnSpc>
                          <a:spcPct val="100000"/>
                        </a:lnSpc>
                        <a:spcBef>
                          <a:spcPts val="0"/>
                        </a:spcBef>
                        <a:spcAft>
                          <a:spcPts val="0"/>
                        </a:spcAft>
                        <a:buClrTx/>
                        <a:buSzTx/>
                        <a:buFontTx/>
                        <a:buNone/>
                        <a:tabLst/>
                        <a:defRPr/>
                      </a:pPr>
                      <a:r>
                        <a:rPr lang="en-US" altLang="zh-CN" sz="1600" b="0" baseline="0" dirty="0" smtClean="0">
                          <a:latin typeface="Calibri" panose="020F0502020204030204" pitchFamily="34" charset="0"/>
                        </a:rPr>
                        <a:t>128.4.0.0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indent="0" algn="l" defTabSz="685783" rtl="0" eaLnBrk="1" fontAlgn="auto" latinLnBrk="0" hangingPunct="1">
                        <a:lnSpc>
                          <a:spcPct val="100000"/>
                        </a:lnSpc>
                        <a:spcBef>
                          <a:spcPts val="0"/>
                        </a:spcBef>
                        <a:spcAft>
                          <a:spcPts val="0"/>
                        </a:spcAft>
                        <a:buClrTx/>
                        <a:buSzTx/>
                        <a:buFontTx/>
                        <a:buNone/>
                        <a:tabLst/>
                        <a:defRPr/>
                      </a:pPr>
                      <a:r>
                        <a:rPr lang="en-US" altLang="zh-CN" sz="1600" b="0" baseline="0" dirty="0" smtClean="0">
                          <a:latin typeface="Calibri" panose="020F0502020204030204" pitchFamily="34" charset="0"/>
                        </a:rPr>
                        <a:t>128.3.0.1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3459296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21"/>
                                        </p:tgtEl>
                                        <p:attrNameLst>
                                          <p:attrName>style.visibility</p:attrName>
                                        </p:attrNameLst>
                                      </p:cBhvr>
                                      <p:to>
                                        <p:strVal val="visible"/>
                                      </p:to>
                                    </p:set>
                                    <p:animEffect transition="in" filter="dissolve">
                                      <p:cBhvr>
                                        <p:cTn id="7" dur="500"/>
                                        <p:tgtEl>
                                          <p:spTgt spid="22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0"/>
                                        </p:tgtEl>
                                        <p:attrNameLst>
                                          <p:attrName>style.visibility</p:attrName>
                                        </p:attrNameLst>
                                      </p:cBhvr>
                                      <p:to>
                                        <p:strVal val="visible"/>
                                      </p:to>
                                    </p:set>
                                    <p:animEffect transition="in" filter="dissolve">
                                      <p:cBhvr>
                                        <p:cTn id="12" dur="500"/>
                                        <p:tgtEl>
                                          <p:spTgt spid="210"/>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20"/>
                                        </p:tgtEl>
                                        <p:attrNameLst>
                                          <p:attrName>style.visibility</p:attrName>
                                        </p:attrNameLst>
                                      </p:cBhvr>
                                      <p:to>
                                        <p:strVal val="visible"/>
                                      </p:to>
                                    </p:set>
                                    <p:animEffect transition="in" filter="wipe(up)">
                                      <p:cBhvr>
                                        <p:cTn id="16" dur="500"/>
                                        <p:tgtEl>
                                          <p:spTgt spid="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 grpId="0"/>
    </p:bldLst>
  </p:timing>
  <p:extLst mod="1"/>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IP</a:t>
            </a:r>
            <a:r>
              <a:rPr lang="zh-CN" altLang="en-US" dirty="0" smtClean="0"/>
              <a:t>分组转发</a:t>
            </a:r>
            <a:endParaRPr lang="zh-CN" altLang="en-US" dirty="0"/>
          </a:p>
        </p:txBody>
      </p:sp>
      <p:sp>
        <p:nvSpPr>
          <p:cNvPr id="3" name="内容占位符 2"/>
          <p:cNvSpPr>
            <a:spLocks noGrp="1"/>
          </p:cNvSpPr>
          <p:nvPr>
            <p:ph idx="1"/>
          </p:nvPr>
        </p:nvSpPr>
        <p:spPr>
          <a:xfrm>
            <a:off x="457199" y="1444978"/>
            <a:ext cx="7979665" cy="5034843"/>
          </a:xfrm>
        </p:spPr>
        <p:txBody>
          <a:bodyPr/>
          <a:lstStyle/>
          <a:p>
            <a:r>
              <a:rPr lang="zh-CN" altLang="en-US" dirty="0"/>
              <a:t>查找</a:t>
            </a:r>
            <a:r>
              <a:rPr lang="zh-CN" altLang="en-US" dirty="0" smtClean="0"/>
              <a:t>路由表，</a:t>
            </a:r>
            <a:r>
              <a:rPr lang="zh-CN" altLang="en-US" dirty="0"/>
              <a:t>根据目的网络</a:t>
            </a:r>
            <a:r>
              <a:rPr lang="zh-CN" altLang="en-US" dirty="0" smtClean="0"/>
              <a:t>地址确定</a:t>
            </a:r>
            <a:r>
              <a:rPr lang="zh-CN" altLang="en-US" dirty="0"/>
              <a:t>下一跳路由器</a:t>
            </a:r>
            <a:endParaRPr lang="en-US" altLang="zh-CN" dirty="0" smtClean="0"/>
          </a:p>
          <a:p>
            <a:pPr lvl="1">
              <a:spcBef>
                <a:spcPts val="1200"/>
              </a:spcBef>
            </a:pPr>
            <a:r>
              <a:rPr lang="en-US" altLang="zh-CN" dirty="0"/>
              <a:t>IP </a:t>
            </a:r>
            <a:r>
              <a:rPr lang="zh-CN" altLang="en-US" dirty="0" smtClean="0"/>
              <a:t>数据包最终可以到达目的</a:t>
            </a:r>
            <a:r>
              <a:rPr lang="zh-CN" altLang="en-US" dirty="0"/>
              <a:t>主机</a:t>
            </a:r>
            <a:r>
              <a:rPr lang="zh-CN" altLang="en-US" dirty="0" smtClean="0"/>
              <a:t>所在的目的网络 </a:t>
            </a:r>
            <a:r>
              <a:rPr lang="en-US" altLang="zh-CN" dirty="0" smtClean="0"/>
              <a:t>(</a:t>
            </a:r>
            <a:r>
              <a:rPr lang="zh-CN" altLang="en-US" dirty="0" smtClean="0"/>
              <a:t>可能通过多次间接交付</a:t>
            </a:r>
            <a:r>
              <a:rPr lang="en-US" altLang="zh-CN" dirty="0" smtClean="0"/>
              <a:t>)</a:t>
            </a:r>
          </a:p>
          <a:p>
            <a:pPr lvl="1">
              <a:spcBef>
                <a:spcPts val="1200"/>
              </a:spcBef>
            </a:pPr>
            <a:r>
              <a:rPr lang="zh-CN" altLang="en-US" dirty="0"/>
              <a:t>分组到达目的网络后</a:t>
            </a:r>
            <a:r>
              <a:rPr lang="zh-CN" altLang="en-US" dirty="0" smtClean="0"/>
              <a:t>，</a:t>
            </a:r>
            <a:r>
              <a:rPr lang="zh-CN" altLang="en-US" dirty="0"/>
              <a:t>最后一个</a:t>
            </a:r>
            <a:r>
              <a:rPr lang="zh-CN" altLang="en-US" dirty="0" smtClean="0"/>
              <a:t>路由器才试图根据目的主机</a:t>
            </a:r>
            <a:r>
              <a:rPr lang="zh-CN" altLang="en-US" dirty="0"/>
              <a:t>号</a:t>
            </a:r>
            <a:r>
              <a:rPr lang="en-US" altLang="zh-CN" dirty="0" smtClean="0"/>
              <a:t>host-id</a:t>
            </a:r>
            <a:r>
              <a:rPr lang="zh-CN" altLang="en-US" dirty="0" smtClean="0"/>
              <a:t>，将数据包向</a:t>
            </a:r>
            <a:r>
              <a:rPr lang="zh-CN" altLang="en-US" dirty="0"/>
              <a:t>目的主机进行直接</a:t>
            </a:r>
            <a:r>
              <a:rPr lang="zh-CN" altLang="en-US" dirty="0" smtClean="0"/>
              <a:t>交付</a:t>
            </a:r>
            <a:endParaRPr lang="en-US" altLang="zh-CN" dirty="0" smtClean="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7</a:t>
            </a:fld>
            <a:endParaRPr lang="zh-CN" altLang="en-US" dirty="0"/>
          </a:p>
        </p:txBody>
      </p:sp>
      <p:sp>
        <p:nvSpPr>
          <p:cNvPr id="5" name="文本框 4"/>
          <p:cNvSpPr txBox="1">
            <a:spLocks noChangeArrowheads="1"/>
          </p:cNvSpPr>
          <p:nvPr/>
        </p:nvSpPr>
        <p:spPr bwMode="auto">
          <a:xfrm>
            <a:off x="6790944" y="87868"/>
            <a:ext cx="20003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4.1.3   IP</a:t>
            </a:r>
            <a:r>
              <a:rPr lang="zh-CN" altLang="en-US" sz="1800" dirty="0" smtClean="0">
                <a:solidFill>
                  <a:schemeClr val="bg2">
                    <a:lumMod val="75000"/>
                  </a:schemeClr>
                </a:solidFill>
                <a:latin typeface="Calibri" panose="020F0502020204030204" pitchFamily="34" charset="0"/>
                <a:ea typeface="黑体" panose="02010609060101010101" pitchFamily="49" charset="-122"/>
              </a:rPr>
              <a:t>分组转发</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38204418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IP</a:t>
            </a:r>
            <a:r>
              <a:rPr lang="zh-CN" altLang="en-US" dirty="0" smtClean="0"/>
              <a:t>分组转发</a:t>
            </a:r>
            <a:endParaRPr lang="zh-CN" altLang="en-US" dirty="0"/>
          </a:p>
        </p:txBody>
      </p:sp>
      <p:sp>
        <p:nvSpPr>
          <p:cNvPr id="3" name="内容占位符 2"/>
          <p:cNvSpPr>
            <a:spLocks noGrp="1"/>
          </p:cNvSpPr>
          <p:nvPr>
            <p:ph idx="1"/>
          </p:nvPr>
        </p:nvSpPr>
        <p:spPr>
          <a:xfrm>
            <a:off x="457199" y="1444978"/>
            <a:ext cx="8370711" cy="5034843"/>
          </a:xfrm>
        </p:spPr>
        <p:txBody>
          <a:bodyPr/>
          <a:lstStyle/>
          <a:p>
            <a:pPr>
              <a:spcBef>
                <a:spcPts val="1200"/>
              </a:spcBef>
            </a:pPr>
            <a:r>
              <a:rPr lang="zh-CN" altLang="en-US" dirty="0" smtClean="0"/>
              <a:t>特定主机路由</a:t>
            </a:r>
            <a:endParaRPr lang="en-US" altLang="zh-CN" dirty="0" smtClean="0"/>
          </a:p>
          <a:p>
            <a:pPr lvl="1">
              <a:spcBef>
                <a:spcPts val="600"/>
              </a:spcBef>
            </a:pPr>
            <a:r>
              <a:rPr lang="zh-CN" altLang="en-US" sz="1800" dirty="0"/>
              <a:t>这种路由是为特定的目的主机指明一个</a:t>
            </a:r>
            <a:r>
              <a:rPr lang="zh-CN" altLang="en-US" sz="1800" dirty="0" smtClean="0"/>
              <a:t>路由</a:t>
            </a:r>
            <a:endParaRPr lang="zh-CN" altLang="en-US" sz="1800" dirty="0"/>
          </a:p>
          <a:p>
            <a:pPr lvl="1">
              <a:spcBef>
                <a:spcPts val="600"/>
              </a:spcBef>
            </a:pPr>
            <a:r>
              <a:rPr lang="zh-CN" altLang="en-US" sz="1800" dirty="0"/>
              <a:t>采用特定主机路由可使网络管理人员能更方便地控制网络和测试网络，同时也可在需要考虑某种安全问题时采用这种特定主机</a:t>
            </a:r>
            <a:r>
              <a:rPr lang="zh-CN" altLang="en-US" sz="1800" dirty="0" smtClean="0"/>
              <a:t>路由</a:t>
            </a:r>
            <a:endParaRPr lang="en-US" altLang="zh-CN" sz="1800" dirty="0" smtClean="0"/>
          </a:p>
          <a:p>
            <a:pPr>
              <a:spcBef>
                <a:spcPts val="3000"/>
              </a:spcBef>
            </a:pPr>
            <a:r>
              <a:rPr lang="zh-CN" altLang="en-US" dirty="0"/>
              <a:t>默认路由</a:t>
            </a:r>
            <a:r>
              <a:rPr lang="en-US" altLang="zh-CN" dirty="0"/>
              <a:t>(default route</a:t>
            </a:r>
            <a:r>
              <a:rPr lang="en-US" altLang="zh-CN" dirty="0" smtClean="0"/>
              <a:t>)</a:t>
            </a:r>
            <a:endParaRPr lang="en-US" altLang="zh-CN" dirty="0"/>
          </a:p>
          <a:p>
            <a:pPr lvl="1">
              <a:spcBef>
                <a:spcPts val="600"/>
              </a:spcBef>
            </a:pPr>
            <a:r>
              <a:rPr lang="zh-CN" altLang="zh-CN" sz="1800" dirty="0" smtClean="0"/>
              <a:t>当某地址在路由表中找不到匹配的地址时，采用此出口</a:t>
            </a:r>
            <a:endParaRPr lang="en-US" altLang="zh-CN" sz="1800" dirty="0" smtClean="0"/>
          </a:p>
          <a:p>
            <a:pPr lvl="1">
              <a:spcBef>
                <a:spcPts val="600"/>
              </a:spcBef>
            </a:pPr>
            <a:r>
              <a:rPr lang="zh-CN" altLang="zh-CN" sz="1800" dirty="0" smtClean="0"/>
              <a:t>对仅</a:t>
            </a:r>
            <a:r>
              <a:rPr lang="zh-CN" altLang="en-US" sz="1800" dirty="0" smtClean="0"/>
              <a:t>有</a:t>
            </a:r>
            <a:r>
              <a:rPr lang="zh-CN" altLang="zh-CN" sz="1800" dirty="0" smtClean="0"/>
              <a:t>一个网卡的主机，其缺省路由就是</a:t>
            </a:r>
            <a:r>
              <a:rPr lang="zh-CN" altLang="en-US" sz="1800" dirty="0" smtClean="0"/>
              <a:t>与网卡相连的</a:t>
            </a:r>
            <a:r>
              <a:rPr lang="zh-CN" altLang="zh-CN" sz="1800" dirty="0" smtClean="0"/>
              <a:t>那个路由器</a:t>
            </a:r>
            <a:endParaRPr lang="zh-CN" altLang="en-US" sz="1800" dirty="0" smtClean="0"/>
          </a:p>
          <a:p>
            <a:pPr lvl="1">
              <a:spcBef>
                <a:spcPts val="600"/>
              </a:spcBef>
            </a:pPr>
            <a:r>
              <a:rPr lang="zh-CN" altLang="en-US" sz="1800" dirty="0" smtClean="0"/>
              <a:t>默认路由可减少路由表所占用的空间和搜索路由表所用的时间，在</a:t>
            </a:r>
            <a:r>
              <a:rPr lang="zh-CN" altLang="en-US" sz="1800" dirty="0"/>
              <a:t>一个网络只有很少的对外连接时是很有用</a:t>
            </a:r>
            <a:r>
              <a:rPr lang="zh-CN" altLang="en-US" sz="1800" dirty="0" smtClean="0"/>
              <a:t>的</a:t>
            </a:r>
            <a:endParaRPr lang="zh-CN" altLang="en-US" sz="1800" dirty="0"/>
          </a:p>
          <a:p>
            <a:pPr lvl="1">
              <a:spcBef>
                <a:spcPts val="600"/>
              </a:spcBef>
            </a:pPr>
            <a:r>
              <a:rPr lang="zh-CN" altLang="en-US" sz="1800" dirty="0" smtClean="0"/>
              <a:t>如果</a:t>
            </a:r>
            <a:r>
              <a:rPr lang="zh-CN" altLang="en-US" sz="1800" dirty="0"/>
              <a:t>一个主机连接在一个小网络上，而这个网络只用一个路由器</a:t>
            </a:r>
            <a:r>
              <a:rPr lang="zh-CN" altLang="en-US" sz="1800" dirty="0" smtClean="0"/>
              <a:t>和互联网连接，在</a:t>
            </a:r>
            <a:r>
              <a:rPr lang="zh-CN" altLang="en-US" sz="1800" dirty="0"/>
              <a:t>这种情况下使用默认路由是非常</a:t>
            </a:r>
            <a:r>
              <a:rPr lang="zh-CN" altLang="en-US" sz="1800" dirty="0" smtClean="0"/>
              <a:t>合适</a:t>
            </a:r>
            <a:endParaRPr lang="en-US" altLang="zh-CN" sz="1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8</a:t>
            </a:fld>
            <a:endParaRPr lang="zh-CN" altLang="en-US" dirty="0"/>
          </a:p>
        </p:txBody>
      </p:sp>
      <p:sp>
        <p:nvSpPr>
          <p:cNvPr id="5" name="文本框 4"/>
          <p:cNvSpPr txBox="1">
            <a:spLocks noChangeArrowheads="1"/>
          </p:cNvSpPr>
          <p:nvPr/>
        </p:nvSpPr>
        <p:spPr bwMode="auto">
          <a:xfrm>
            <a:off x="6790944" y="87868"/>
            <a:ext cx="20003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4.1.3  IP</a:t>
            </a:r>
            <a:r>
              <a:rPr lang="zh-CN" altLang="en-US" sz="1800" dirty="0" smtClean="0">
                <a:solidFill>
                  <a:schemeClr val="bg2">
                    <a:lumMod val="75000"/>
                  </a:schemeClr>
                </a:solidFill>
                <a:latin typeface="Calibri" panose="020F0502020204030204" pitchFamily="34" charset="0"/>
                <a:ea typeface="黑体" panose="02010609060101010101" pitchFamily="49" charset="-122"/>
              </a:rPr>
              <a:t>分组转发</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7471331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dissolve">
                                      <p:cBhvr>
                                        <p:cTn id="21" dur="500"/>
                                        <p:tgtEl>
                                          <p:spTgt spid="3">
                                            <p:txEl>
                                              <p:pRg st="7" end="7"/>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dissolve">
                                      <p:cBhvr>
                                        <p:cTn id="24" dur="500"/>
                                        <p:tgtEl>
                                          <p:spTgt spid="3">
                                            <p:txEl>
                                              <p:pRg st="6" end="6"/>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默认路由举例</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9</a:t>
            </a:fld>
            <a:endParaRPr lang="zh-CN" altLang="en-US" dirty="0"/>
          </a:p>
        </p:txBody>
      </p:sp>
      <p:sp>
        <p:nvSpPr>
          <p:cNvPr id="5" name="文本框 4"/>
          <p:cNvSpPr txBox="1">
            <a:spLocks noChangeArrowheads="1"/>
          </p:cNvSpPr>
          <p:nvPr/>
        </p:nvSpPr>
        <p:spPr bwMode="auto">
          <a:xfrm>
            <a:off x="6790944" y="87868"/>
            <a:ext cx="20003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4.1.3   IP</a:t>
            </a:r>
            <a:r>
              <a:rPr lang="zh-CN" altLang="en-US" sz="1800" dirty="0" smtClean="0">
                <a:solidFill>
                  <a:schemeClr val="bg2">
                    <a:lumMod val="75000"/>
                  </a:schemeClr>
                </a:solidFill>
                <a:latin typeface="Calibri" panose="020F0502020204030204" pitchFamily="34" charset="0"/>
                <a:ea typeface="黑体" panose="02010609060101010101" pitchFamily="49" charset="-122"/>
              </a:rPr>
              <a:t>分组转发</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grpSp>
        <p:nvGrpSpPr>
          <p:cNvPr id="138" name="组合 137"/>
          <p:cNvGrpSpPr/>
          <p:nvPr/>
        </p:nvGrpSpPr>
        <p:grpSpPr>
          <a:xfrm>
            <a:off x="40745" y="1779343"/>
            <a:ext cx="8891587" cy="2663825"/>
            <a:chOff x="40745" y="1779343"/>
            <a:chExt cx="8891587" cy="2663825"/>
          </a:xfrm>
        </p:grpSpPr>
        <p:sp>
          <p:nvSpPr>
            <p:cNvPr id="72" name="Rectangle 36"/>
            <p:cNvSpPr>
              <a:spLocks noChangeArrowheads="1"/>
            </p:cNvSpPr>
            <p:nvPr/>
          </p:nvSpPr>
          <p:spPr bwMode="auto">
            <a:xfrm>
              <a:off x="40745" y="2573093"/>
              <a:ext cx="2165350" cy="1436687"/>
            </a:xfrm>
            <a:prstGeom prst="rect">
              <a:avLst/>
            </a:prstGeom>
            <a:solidFill>
              <a:srgbClr val="FFFFCC"/>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73" name="Line 4"/>
            <p:cNvSpPr>
              <a:spLocks noChangeShapeType="1"/>
            </p:cNvSpPr>
            <p:nvPr/>
          </p:nvSpPr>
          <p:spPr bwMode="auto">
            <a:xfrm flipV="1">
              <a:off x="4992157" y="2150818"/>
              <a:ext cx="690563" cy="3730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74" name="Line 5"/>
            <p:cNvSpPr>
              <a:spLocks noChangeShapeType="1"/>
            </p:cNvSpPr>
            <p:nvPr/>
          </p:nvSpPr>
          <p:spPr bwMode="auto">
            <a:xfrm flipV="1">
              <a:off x="4500032" y="2615955"/>
              <a:ext cx="395288" cy="37306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75" name="Line 6"/>
            <p:cNvSpPr>
              <a:spLocks noChangeShapeType="1"/>
            </p:cNvSpPr>
            <p:nvPr/>
          </p:nvSpPr>
          <p:spPr bwMode="auto">
            <a:xfrm flipV="1">
              <a:off x="4814357" y="3227143"/>
              <a:ext cx="1131888" cy="222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76" name="Line 7"/>
            <p:cNvSpPr>
              <a:spLocks noChangeShapeType="1"/>
            </p:cNvSpPr>
            <p:nvPr/>
          </p:nvSpPr>
          <p:spPr bwMode="auto">
            <a:xfrm flipH="1">
              <a:off x="3515782" y="3360493"/>
              <a:ext cx="590550" cy="6524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77" name="Line 8"/>
            <p:cNvSpPr>
              <a:spLocks noChangeShapeType="1"/>
            </p:cNvSpPr>
            <p:nvPr/>
          </p:nvSpPr>
          <p:spPr bwMode="auto">
            <a:xfrm>
              <a:off x="4500032" y="3452568"/>
              <a:ext cx="295275" cy="6524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78" name="Line 9"/>
            <p:cNvSpPr>
              <a:spLocks noChangeShapeType="1"/>
            </p:cNvSpPr>
            <p:nvPr/>
          </p:nvSpPr>
          <p:spPr bwMode="auto">
            <a:xfrm flipV="1">
              <a:off x="3120495" y="3268418"/>
              <a:ext cx="788987" cy="920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79" name="Group 10"/>
            <p:cNvGrpSpPr>
              <a:grpSpLocks/>
            </p:cNvGrpSpPr>
            <p:nvPr/>
          </p:nvGrpSpPr>
          <p:grpSpPr bwMode="auto">
            <a:xfrm>
              <a:off x="3611032" y="2803280"/>
              <a:ext cx="1379538" cy="836613"/>
              <a:chOff x="1746" y="2024"/>
              <a:chExt cx="1678" cy="1451"/>
            </a:xfrm>
          </p:grpSpPr>
          <p:sp>
            <p:nvSpPr>
              <p:cNvPr id="80" name="Oval 11"/>
              <p:cNvSpPr>
                <a:spLocks noChangeArrowheads="1"/>
              </p:cNvSpPr>
              <p:nvPr/>
            </p:nvSpPr>
            <p:spPr bwMode="auto">
              <a:xfrm>
                <a:off x="2333" y="2052"/>
                <a:ext cx="717" cy="571"/>
              </a:xfrm>
              <a:prstGeom prst="ellipse">
                <a:avLst/>
              </a:prstGeom>
              <a:solidFill>
                <a:srgbClr val="DDDDDD"/>
              </a:solidFill>
              <a:ln>
                <a:noFill/>
              </a:ln>
              <a:effectLst>
                <a:outerShdw dist="35921" dir="2700000"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smtClean="0">
                  <a:solidFill>
                    <a:srgbClr val="000000"/>
                  </a:solidFill>
                  <a:latin typeface="Calibri" panose="020F0502020204030204" pitchFamily="34" charset="0"/>
                  <a:ea typeface="华文楷体" panose="02010600040101010101" pitchFamily="2" charset="-122"/>
                </a:endParaRPr>
              </a:p>
            </p:txBody>
          </p:sp>
          <p:sp>
            <p:nvSpPr>
              <p:cNvPr id="81" name="Oval 12"/>
              <p:cNvSpPr>
                <a:spLocks noChangeArrowheads="1"/>
              </p:cNvSpPr>
              <p:nvPr/>
            </p:nvSpPr>
            <p:spPr bwMode="auto">
              <a:xfrm>
                <a:off x="1928" y="2209"/>
                <a:ext cx="546" cy="570"/>
              </a:xfrm>
              <a:prstGeom prst="ellipse">
                <a:avLst/>
              </a:prstGeom>
              <a:solidFill>
                <a:srgbClr val="DDDDDD"/>
              </a:solidFill>
              <a:ln>
                <a:noFill/>
              </a:ln>
              <a:effectLst>
                <a:outerShdw dist="35921" dir="2700000"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smtClean="0">
                  <a:solidFill>
                    <a:srgbClr val="000000"/>
                  </a:solidFill>
                  <a:latin typeface="Calibri" panose="020F0502020204030204" pitchFamily="34" charset="0"/>
                  <a:ea typeface="华文楷体" panose="02010600040101010101" pitchFamily="2" charset="-122"/>
                </a:endParaRPr>
              </a:p>
            </p:txBody>
          </p:sp>
          <p:sp>
            <p:nvSpPr>
              <p:cNvPr id="82" name="Oval 13"/>
              <p:cNvSpPr>
                <a:spLocks noChangeArrowheads="1"/>
              </p:cNvSpPr>
              <p:nvPr/>
            </p:nvSpPr>
            <p:spPr bwMode="auto">
              <a:xfrm>
                <a:off x="1756" y="2566"/>
                <a:ext cx="364" cy="456"/>
              </a:xfrm>
              <a:prstGeom prst="ellipse">
                <a:avLst/>
              </a:prstGeom>
              <a:solidFill>
                <a:srgbClr val="DDDDDD"/>
              </a:solidFill>
              <a:ln>
                <a:noFill/>
              </a:ln>
              <a:effectLst>
                <a:outerShdw dist="35921" dir="2700000"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smtClean="0">
                  <a:solidFill>
                    <a:srgbClr val="000000"/>
                  </a:solidFill>
                  <a:latin typeface="Calibri" panose="020F0502020204030204" pitchFamily="34" charset="0"/>
                  <a:ea typeface="华文楷体" panose="02010600040101010101" pitchFamily="2" charset="-122"/>
                </a:endParaRPr>
              </a:p>
            </p:txBody>
          </p:sp>
          <p:sp>
            <p:nvSpPr>
              <p:cNvPr id="83" name="Oval 14"/>
              <p:cNvSpPr>
                <a:spLocks noChangeArrowheads="1"/>
              </p:cNvSpPr>
              <p:nvPr/>
            </p:nvSpPr>
            <p:spPr bwMode="auto">
              <a:xfrm>
                <a:off x="1867" y="2779"/>
                <a:ext cx="556" cy="500"/>
              </a:xfrm>
              <a:prstGeom prst="ellipse">
                <a:avLst/>
              </a:prstGeom>
              <a:solidFill>
                <a:srgbClr val="DDDDDD"/>
              </a:solidFill>
              <a:ln>
                <a:noFill/>
              </a:ln>
              <a:effectLst>
                <a:outerShdw dist="35921" dir="2700000"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smtClean="0">
                  <a:solidFill>
                    <a:srgbClr val="000000"/>
                  </a:solidFill>
                  <a:latin typeface="Calibri" panose="020F0502020204030204" pitchFamily="34" charset="0"/>
                  <a:ea typeface="华文楷体" panose="02010600040101010101" pitchFamily="2" charset="-122"/>
                </a:endParaRPr>
              </a:p>
            </p:txBody>
          </p:sp>
          <p:sp>
            <p:nvSpPr>
              <p:cNvPr id="84" name="Oval 15"/>
              <p:cNvSpPr>
                <a:spLocks noChangeArrowheads="1"/>
              </p:cNvSpPr>
              <p:nvPr/>
            </p:nvSpPr>
            <p:spPr bwMode="auto">
              <a:xfrm>
                <a:off x="2272" y="2865"/>
                <a:ext cx="839" cy="599"/>
              </a:xfrm>
              <a:prstGeom prst="ellipse">
                <a:avLst/>
              </a:prstGeom>
              <a:solidFill>
                <a:srgbClr val="000000"/>
              </a:solidFill>
              <a:ln>
                <a:noFill/>
              </a:ln>
              <a:effectLst>
                <a:outerShdw dist="35921" dir="2700000"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smtClean="0">
                  <a:solidFill>
                    <a:srgbClr val="000000"/>
                  </a:solidFill>
                  <a:latin typeface="Calibri" panose="020F0502020204030204" pitchFamily="34" charset="0"/>
                  <a:ea typeface="华文楷体" panose="02010600040101010101" pitchFamily="2" charset="-122"/>
                </a:endParaRPr>
              </a:p>
            </p:txBody>
          </p:sp>
          <p:sp>
            <p:nvSpPr>
              <p:cNvPr id="85" name="Oval 16"/>
              <p:cNvSpPr>
                <a:spLocks noChangeArrowheads="1"/>
              </p:cNvSpPr>
              <p:nvPr/>
            </p:nvSpPr>
            <p:spPr bwMode="auto">
              <a:xfrm>
                <a:off x="2818" y="2224"/>
                <a:ext cx="525" cy="442"/>
              </a:xfrm>
              <a:prstGeom prst="ellipse">
                <a:avLst/>
              </a:prstGeom>
              <a:solidFill>
                <a:srgbClr val="DDDDDD"/>
              </a:solidFill>
              <a:ln>
                <a:noFill/>
              </a:ln>
              <a:effectLst>
                <a:outerShdw dist="35921" dir="2700000"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smtClean="0">
                  <a:solidFill>
                    <a:srgbClr val="000000"/>
                  </a:solidFill>
                  <a:latin typeface="Calibri" panose="020F0502020204030204" pitchFamily="34" charset="0"/>
                  <a:ea typeface="华文楷体" panose="02010600040101010101" pitchFamily="2" charset="-122"/>
                </a:endParaRPr>
              </a:p>
            </p:txBody>
          </p:sp>
          <p:sp>
            <p:nvSpPr>
              <p:cNvPr id="86" name="Oval 17"/>
              <p:cNvSpPr>
                <a:spLocks noChangeArrowheads="1"/>
              </p:cNvSpPr>
              <p:nvPr/>
            </p:nvSpPr>
            <p:spPr bwMode="auto">
              <a:xfrm>
                <a:off x="2898" y="2523"/>
                <a:ext cx="526" cy="442"/>
              </a:xfrm>
              <a:prstGeom prst="ellipse">
                <a:avLst/>
              </a:prstGeom>
              <a:solidFill>
                <a:srgbClr val="DDDDDD"/>
              </a:solidFill>
              <a:ln>
                <a:noFill/>
              </a:ln>
              <a:effectLst>
                <a:outerShdw dist="35921" dir="2700000"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smtClean="0">
                  <a:solidFill>
                    <a:srgbClr val="000000"/>
                  </a:solidFill>
                  <a:latin typeface="Calibri" panose="020F0502020204030204" pitchFamily="34" charset="0"/>
                  <a:ea typeface="华文楷体" panose="02010600040101010101" pitchFamily="2" charset="-122"/>
                </a:endParaRPr>
              </a:p>
            </p:txBody>
          </p:sp>
          <p:sp>
            <p:nvSpPr>
              <p:cNvPr id="87" name="Oval 18"/>
              <p:cNvSpPr>
                <a:spLocks noChangeArrowheads="1"/>
              </p:cNvSpPr>
              <p:nvPr/>
            </p:nvSpPr>
            <p:spPr bwMode="auto">
              <a:xfrm rot="1140760">
                <a:off x="2848" y="2623"/>
                <a:ext cx="526" cy="741"/>
              </a:xfrm>
              <a:prstGeom prst="ellipse">
                <a:avLst/>
              </a:prstGeom>
              <a:solidFill>
                <a:srgbClr val="DDDDDD"/>
              </a:solidFill>
              <a:ln>
                <a:noFill/>
              </a:ln>
              <a:effectLst>
                <a:outerShdw dist="35921" dir="2700000"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smtClean="0">
                  <a:solidFill>
                    <a:srgbClr val="000000"/>
                  </a:solidFill>
                  <a:latin typeface="Calibri" panose="020F0502020204030204" pitchFamily="34" charset="0"/>
                  <a:ea typeface="华文楷体" panose="02010600040101010101" pitchFamily="2" charset="-122"/>
                </a:endParaRPr>
              </a:p>
            </p:txBody>
          </p:sp>
          <p:sp>
            <p:nvSpPr>
              <p:cNvPr id="88" name="Oval 19"/>
              <p:cNvSpPr>
                <a:spLocks noChangeArrowheads="1"/>
              </p:cNvSpPr>
              <p:nvPr/>
            </p:nvSpPr>
            <p:spPr bwMode="auto">
              <a:xfrm>
                <a:off x="2059" y="2395"/>
                <a:ext cx="1082" cy="741"/>
              </a:xfrm>
              <a:prstGeom prst="ellipse">
                <a:avLst/>
              </a:prstGeom>
              <a:solidFill>
                <a:srgbClr val="DDDDDD"/>
              </a:solidFill>
              <a:ln>
                <a:noFill/>
              </a:ln>
              <a:effectLst>
                <a:outerShdw dist="35921" dir="2700000"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smtClean="0">
                  <a:solidFill>
                    <a:srgbClr val="000000"/>
                  </a:solidFill>
                  <a:latin typeface="Calibri" panose="020F0502020204030204" pitchFamily="34" charset="0"/>
                  <a:ea typeface="华文楷体" panose="02010600040101010101" pitchFamily="2" charset="-122"/>
                </a:endParaRPr>
              </a:p>
            </p:txBody>
          </p:sp>
          <p:sp>
            <p:nvSpPr>
              <p:cNvPr id="89" name="Oval 20"/>
              <p:cNvSpPr>
                <a:spLocks noChangeArrowheads="1"/>
              </p:cNvSpPr>
              <p:nvPr/>
            </p:nvSpPr>
            <p:spPr bwMode="auto">
              <a:xfrm>
                <a:off x="2322" y="2024"/>
                <a:ext cx="718" cy="570"/>
              </a:xfrm>
              <a:prstGeom prst="ellipse">
                <a:avLst/>
              </a:prstGeom>
              <a:solidFill>
                <a:srgbClr val="DDDDDD"/>
              </a:solidFill>
              <a:ln>
                <a:noFill/>
              </a:ln>
              <a:effectLst>
                <a:outerShdw dist="35921" dir="2700000"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smtClean="0">
                  <a:solidFill>
                    <a:srgbClr val="000000"/>
                  </a:solidFill>
                  <a:latin typeface="Calibri" panose="020F0502020204030204" pitchFamily="34" charset="0"/>
                  <a:ea typeface="华文楷体" panose="02010600040101010101" pitchFamily="2" charset="-122"/>
                </a:endParaRPr>
              </a:p>
            </p:txBody>
          </p:sp>
          <p:sp>
            <p:nvSpPr>
              <p:cNvPr id="90" name="Oval 21"/>
              <p:cNvSpPr>
                <a:spLocks noChangeArrowheads="1"/>
              </p:cNvSpPr>
              <p:nvPr/>
            </p:nvSpPr>
            <p:spPr bwMode="auto">
              <a:xfrm>
                <a:off x="1918" y="2181"/>
                <a:ext cx="546" cy="570"/>
              </a:xfrm>
              <a:prstGeom prst="ellipse">
                <a:avLst/>
              </a:prstGeom>
              <a:solidFill>
                <a:srgbClr val="DDDDDD"/>
              </a:solidFill>
              <a:ln>
                <a:noFill/>
              </a:ln>
              <a:effectLst>
                <a:outerShdw dist="35921" dir="2700000"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smtClean="0">
                  <a:solidFill>
                    <a:srgbClr val="000000"/>
                  </a:solidFill>
                  <a:latin typeface="Calibri" panose="020F0502020204030204" pitchFamily="34" charset="0"/>
                  <a:ea typeface="华文楷体" panose="02010600040101010101" pitchFamily="2" charset="-122"/>
                </a:endParaRPr>
              </a:p>
            </p:txBody>
          </p:sp>
          <p:sp>
            <p:nvSpPr>
              <p:cNvPr id="91" name="Oval 22"/>
              <p:cNvSpPr>
                <a:spLocks noChangeArrowheads="1"/>
              </p:cNvSpPr>
              <p:nvPr/>
            </p:nvSpPr>
            <p:spPr bwMode="auto">
              <a:xfrm>
                <a:off x="1746" y="2538"/>
                <a:ext cx="364" cy="455"/>
              </a:xfrm>
              <a:prstGeom prst="ellipse">
                <a:avLst/>
              </a:prstGeom>
              <a:solidFill>
                <a:srgbClr val="DDDDDD"/>
              </a:solidFill>
              <a:ln>
                <a:noFill/>
              </a:ln>
              <a:effectLst>
                <a:outerShdw dist="35921" dir="2700000"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smtClean="0">
                  <a:solidFill>
                    <a:srgbClr val="000000"/>
                  </a:solidFill>
                  <a:latin typeface="Calibri" panose="020F0502020204030204" pitchFamily="34" charset="0"/>
                  <a:ea typeface="华文楷体" panose="02010600040101010101" pitchFamily="2" charset="-122"/>
                </a:endParaRPr>
              </a:p>
            </p:txBody>
          </p:sp>
          <p:sp>
            <p:nvSpPr>
              <p:cNvPr id="92" name="Oval 23"/>
              <p:cNvSpPr>
                <a:spLocks noChangeArrowheads="1"/>
              </p:cNvSpPr>
              <p:nvPr/>
            </p:nvSpPr>
            <p:spPr bwMode="auto">
              <a:xfrm>
                <a:off x="1857" y="2751"/>
                <a:ext cx="556" cy="500"/>
              </a:xfrm>
              <a:prstGeom prst="ellipse">
                <a:avLst/>
              </a:prstGeom>
              <a:solidFill>
                <a:srgbClr val="DDDDDD"/>
              </a:solidFill>
              <a:ln>
                <a:noFill/>
              </a:ln>
              <a:effectLst>
                <a:outerShdw dist="35921" dir="2700000"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smtClean="0">
                  <a:solidFill>
                    <a:srgbClr val="000000"/>
                  </a:solidFill>
                  <a:latin typeface="Calibri" panose="020F0502020204030204" pitchFamily="34" charset="0"/>
                  <a:ea typeface="华文楷体" panose="02010600040101010101" pitchFamily="2" charset="-122"/>
                </a:endParaRPr>
              </a:p>
            </p:txBody>
          </p:sp>
          <p:sp>
            <p:nvSpPr>
              <p:cNvPr id="93" name="Oval 24"/>
              <p:cNvSpPr>
                <a:spLocks noChangeArrowheads="1"/>
              </p:cNvSpPr>
              <p:nvPr/>
            </p:nvSpPr>
            <p:spPr bwMode="auto">
              <a:xfrm>
                <a:off x="2261" y="2876"/>
                <a:ext cx="839" cy="599"/>
              </a:xfrm>
              <a:prstGeom prst="ellipse">
                <a:avLst/>
              </a:prstGeom>
              <a:solidFill>
                <a:srgbClr val="DDDDDD"/>
              </a:solidFill>
              <a:ln>
                <a:noFill/>
              </a:ln>
              <a:effectLst>
                <a:outerShdw dist="28398" dir="20006097"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smtClean="0">
                  <a:solidFill>
                    <a:srgbClr val="000000"/>
                  </a:solidFill>
                  <a:latin typeface="Calibri" panose="020F0502020204030204" pitchFamily="34" charset="0"/>
                  <a:ea typeface="华文楷体" panose="02010600040101010101" pitchFamily="2" charset="-122"/>
                </a:endParaRPr>
              </a:p>
            </p:txBody>
          </p:sp>
          <p:sp>
            <p:nvSpPr>
              <p:cNvPr id="94" name="Oval 25"/>
              <p:cNvSpPr>
                <a:spLocks noChangeArrowheads="1"/>
              </p:cNvSpPr>
              <p:nvPr/>
            </p:nvSpPr>
            <p:spPr bwMode="auto">
              <a:xfrm>
                <a:off x="2807" y="2195"/>
                <a:ext cx="526" cy="442"/>
              </a:xfrm>
              <a:prstGeom prst="ellipse">
                <a:avLst/>
              </a:prstGeom>
              <a:solidFill>
                <a:srgbClr val="DDDDDD"/>
              </a:solidFill>
              <a:ln>
                <a:noFill/>
              </a:ln>
              <a:effectLst>
                <a:outerShdw dist="35921" dir="2700000"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smtClean="0">
                  <a:solidFill>
                    <a:srgbClr val="000000"/>
                  </a:solidFill>
                  <a:latin typeface="Calibri" panose="020F0502020204030204" pitchFamily="34" charset="0"/>
                  <a:ea typeface="华文楷体" panose="02010600040101010101" pitchFamily="2" charset="-122"/>
                </a:endParaRPr>
              </a:p>
            </p:txBody>
          </p:sp>
          <p:sp>
            <p:nvSpPr>
              <p:cNvPr id="95" name="Oval 26"/>
              <p:cNvSpPr>
                <a:spLocks noChangeArrowheads="1"/>
              </p:cNvSpPr>
              <p:nvPr/>
            </p:nvSpPr>
            <p:spPr bwMode="auto">
              <a:xfrm>
                <a:off x="2888" y="2495"/>
                <a:ext cx="526" cy="442"/>
              </a:xfrm>
              <a:prstGeom prst="ellipse">
                <a:avLst/>
              </a:prstGeom>
              <a:solidFill>
                <a:srgbClr val="DDDDDD"/>
              </a:solidFill>
              <a:ln>
                <a:noFill/>
              </a:ln>
              <a:effectLst>
                <a:outerShdw dist="35921" dir="2700000"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smtClean="0">
                  <a:solidFill>
                    <a:srgbClr val="000000"/>
                  </a:solidFill>
                  <a:latin typeface="Calibri" panose="020F0502020204030204" pitchFamily="34" charset="0"/>
                  <a:ea typeface="华文楷体" panose="02010600040101010101" pitchFamily="2" charset="-122"/>
                </a:endParaRPr>
              </a:p>
            </p:txBody>
          </p:sp>
          <p:sp>
            <p:nvSpPr>
              <p:cNvPr id="96" name="Oval 27"/>
              <p:cNvSpPr>
                <a:spLocks noChangeArrowheads="1"/>
              </p:cNvSpPr>
              <p:nvPr/>
            </p:nvSpPr>
            <p:spPr bwMode="auto">
              <a:xfrm rot="1336630">
                <a:off x="2837" y="2594"/>
                <a:ext cx="526" cy="742"/>
              </a:xfrm>
              <a:prstGeom prst="ellipse">
                <a:avLst/>
              </a:prstGeom>
              <a:solidFill>
                <a:srgbClr val="DDDDDD"/>
              </a:solidFill>
              <a:ln>
                <a:noFill/>
              </a:ln>
              <a:effectLst>
                <a:outerShdw dist="35921" dir="2700000"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smtClean="0">
                  <a:solidFill>
                    <a:srgbClr val="000000"/>
                  </a:solidFill>
                  <a:latin typeface="Calibri" panose="020F0502020204030204" pitchFamily="34" charset="0"/>
                  <a:ea typeface="华文楷体" panose="02010600040101010101" pitchFamily="2" charset="-122"/>
                </a:endParaRPr>
              </a:p>
            </p:txBody>
          </p:sp>
          <p:sp>
            <p:nvSpPr>
              <p:cNvPr id="97" name="Oval 28"/>
              <p:cNvSpPr>
                <a:spLocks noChangeArrowheads="1"/>
              </p:cNvSpPr>
              <p:nvPr/>
            </p:nvSpPr>
            <p:spPr bwMode="auto">
              <a:xfrm>
                <a:off x="2049" y="2366"/>
                <a:ext cx="1082" cy="742"/>
              </a:xfrm>
              <a:prstGeom prst="ellipse">
                <a:avLst/>
              </a:prstGeom>
              <a:solidFill>
                <a:srgbClr val="DDDDDD"/>
              </a:solidFill>
              <a:ln>
                <a:noFill/>
              </a:ln>
              <a:effectLst>
                <a:outerShdw dist="35921" dir="2700000" algn="ctr" rotWithShape="0">
                  <a:srgbClr val="DDDDDD"/>
                </a:outerShdw>
              </a:effectLst>
              <a:extLst>
                <a:ext uri="{91240B29-F687-4F45-9708-019B960494DF}">
                  <a14:hiddenLine xmlns:a14="http://schemas.microsoft.com/office/drawing/2010/main" w="9525">
                    <a:solidFill>
                      <a:srgbClr val="C0C0C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smtClean="0">
                  <a:solidFill>
                    <a:srgbClr val="000000"/>
                  </a:solidFill>
                  <a:latin typeface="Calibri" panose="020F0502020204030204" pitchFamily="34" charset="0"/>
                  <a:ea typeface="华文楷体" panose="02010600040101010101" pitchFamily="2" charset="-122"/>
                </a:endParaRPr>
              </a:p>
            </p:txBody>
          </p:sp>
        </p:grpSp>
        <p:pic>
          <p:nvPicPr>
            <p:cNvPr id="98" name="Picture 2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90595" y="3136655"/>
              <a:ext cx="51435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99" name="Text Box 30"/>
            <p:cNvSpPr txBox="1">
              <a:spLocks noChangeArrowheads="1"/>
            </p:cNvSpPr>
            <p:nvPr/>
          </p:nvSpPr>
          <p:spPr bwMode="auto">
            <a:xfrm>
              <a:off x="4106332" y="2955680"/>
              <a:ext cx="4363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N</a:t>
              </a:r>
              <a:r>
                <a:rPr kumimoji="0" lang="en-US" altLang="zh-CN" sz="2000" b="0" i="0" u="none" strike="noStrike" kern="0" cap="none" spc="0" normalizeH="0" baseline="-25000" noProof="0" smtClean="0">
                  <a:ln>
                    <a:noFill/>
                  </a:ln>
                  <a:solidFill>
                    <a:srgbClr val="3333CC"/>
                  </a:solidFill>
                  <a:effectLst/>
                  <a:uLnTx/>
                  <a:uFillTx/>
                  <a:latin typeface="Calibri" panose="020F0502020204030204" pitchFamily="34" charset="0"/>
                  <a:ea typeface="华文楷体" panose="02010600040101010101" pitchFamily="2" charset="-122"/>
                </a:rPr>
                <a:t>1</a:t>
              </a:r>
            </a:p>
          </p:txBody>
        </p:sp>
        <p:sp>
          <p:nvSpPr>
            <p:cNvPr id="100" name="Text Box 31"/>
            <p:cNvSpPr txBox="1">
              <a:spLocks noChangeArrowheads="1"/>
            </p:cNvSpPr>
            <p:nvPr/>
          </p:nvSpPr>
          <p:spPr bwMode="auto">
            <a:xfrm>
              <a:off x="5249332" y="2762005"/>
              <a:ext cx="4106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R</a:t>
              </a:r>
              <a:r>
                <a:rPr kumimoji="0" lang="en-US" altLang="zh-CN" sz="2000" b="0" i="0" u="none" strike="noStrike" kern="0" cap="none" spc="0" normalizeH="0" baseline="-25000" noProof="0" smtClean="0">
                  <a:ln>
                    <a:noFill/>
                  </a:ln>
                  <a:solidFill>
                    <a:srgbClr val="3333CC"/>
                  </a:solidFill>
                  <a:effectLst/>
                  <a:uLnTx/>
                  <a:uFillTx/>
                  <a:latin typeface="Calibri" panose="020F0502020204030204" pitchFamily="34" charset="0"/>
                  <a:ea typeface="华文楷体" panose="02010600040101010101" pitchFamily="2" charset="-122"/>
                </a:rPr>
                <a:t>1</a:t>
              </a:r>
            </a:p>
          </p:txBody>
        </p:sp>
        <p:graphicFrame>
          <p:nvGraphicFramePr>
            <p:cNvPr id="101" name="Object 32"/>
            <p:cNvGraphicFramePr>
              <a:graphicFrameLocks noChangeAspect="1"/>
            </p:cNvGraphicFramePr>
            <p:nvPr>
              <p:extLst/>
            </p:nvPr>
          </p:nvGraphicFramePr>
          <p:xfrm>
            <a:off x="5879570" y="2476255"/>
            <a:ext cx="3052762" cy="1966913"/>
          </p:xfrm>
          <a:graphic>
            <a:graphicData uri="http://schemas.openxmlformats.org/presentationml/2006/ole">
              <mc:AlternateContent xmlns:mc="http://schemas.openxmlformats.org/markup-compatibility/2006">
                <mc:Choice xmlns:v="urn:schemas-microsoft-com:vml" Requires="v">
                  <p:oleObj spid="_x0000_s3104" name="VISIO" r:id="rId5" imgW="1687068" imgH="964692" progId="Visio.Drawing.11">
                    <p:embed/>
                  </p:oleObj>
                </mc:Choice>
                <mc:Fallback>
                  <p:oleObj name="VISIO" r:id="rId5" imgW="1687068" imgH="964692" progId="Visio.Drawing.11">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79570" y="2476255"/>
                          <a:ext cx="3052762" cy="1966913"/>
                        </a:xfrm>
                        <a:prstGeom prst="rect">
                          <a:avLst/>
                        </a:prstGeom>
                        <a:noFill/>
                        <a:ln>
                          <a:noFill/>
                        </a:ln>
                        <a:effectLst>
                          <a:outerShdw dist="25400" dir="5400000" algn="ctr" rotWithShape="0">
                            <a:srgbClr val="1C1C1C"/>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2" name="Text Box 33"/>
            <p:cNvSpPr txBox="1">
              <a:spLocks noChangeArrowheads="1"/>
            </p:cNvSpPr>
            <p:nvPr/>
          </p:nvSpPr>
          <p:spPr bwMode="auto">
            <a:xfrm>
              <a:off x="6865407" y="3122368"/>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互联网</a:t>
              </a:r>
              <a:endParaRPr kumimoji="0" lang="zh-CN" altLang="en-US" sz="2400" b="0" i="0" u="none" strike="noStrike" kern="0" cap="none" spc="0" normalizeH="0" baseline="-25000" noProof="0" smtClean="0">
                <a:ln>
                  <a:noFill/>
                </a:ln>
                <a:solidFill>
                  <a:srgbClr val="3333CC"/>
                </a:solidFill>
                <a:effectLst/>
                <a:uLnTx/>
                <a:uFillTx/>
                <a:latin typeface="Calibri" panose="020F0502020204030204" pitchFamily="34" charset="0"/>
                <a:ea typeface="华文楷体" panose="02010600040101010101" pitchFamily="2" charset="-122"/>
              </a:endParaRPr>
            </a:p>
          </p:txBody>
        </p:sp>
        <p:pic>
          <p:nvPicPr>
            <p:cNvPr id="103" name="Picture 34"/>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00045" y="3917705"/>
              <a:ext cx="450850"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Text Box 35"/>
            <p:cNvSpPr txBox="1">
              <a:spLocks noChangeArrowheads="1"/>
            </p:cNvSpPr>
            <p:nvPr/>
          </p:nvSpPr>
          <p:spPr bwMode="auto">
            <a:xfrm>
              <a:off x="40745" y="2500068"/>
              <a:ext cx="209544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20000"/>
                </a:lnSpc>
                <a:spcBef>
                  <a:spcPct val="0"/>
                </a:spcBef>
                <a:spcAft>
                  <a:spcPct val="0"/>
                </a:spcAft>
                <a:buClrTx/>
                <a:buSzTx/>
                <a:buFontTx/>
                <a:buNone/>
                <a:tabLst/>
                <a:defRPr/>
              </a:pPr>
              <a:r>
                <a:rPr kumimoji="0" lang="zh-CN" altLang="en-US" sz="20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目的网络  下一跳</a:t>
              </a:r>
            </a:p>
            <a:p>
              <a:pPr marL="0" marR="0" lvl="0" indent="0" defTabSz="914400" eaLnBrk="1" fontAlgn="base" latinLnBrk="0" hangingPunct="1">
                <a:lnSpc>
                  <a:spcPct val="120000"/>
                </a:lnSpc>
                <a:spcBef>
                  <a:spcPct val="0"/>
                </a:spcBef>
                <a:spcAft>
                  <a:spcPct val="0"/>
                </a:spcAft>
                <a:buClrTx/>
                <a:buSzTx/>
                <a:buFontTx/>
                <a:buNone/>
                <a:tabLst/>
                <a:defRPr/>
              </a:pPr>
              <a:r>
                <a:rPr kumimoji="0" lang="zh-CN" altLang="en-US" sz="20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      </a:t>
              </a:r>
              <a:r>
                <a:rPr kumimoji="0" lang="en-US" altLang="zh-CN" sz="20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N</a:t>
              </a:r>
              <a:r>
                <a:rPr kumimoji="0" lang="en-US" altLang="zh-CN" sz="2000" b="0" i="0" u="none" strike="noStrike" kern="0" cap="none" spc="0" normalizeH="0" baseline="-25000" noProof="0" smtClean="0">
                  <a:ln>
                    <a:noFill/>
                  </a:ln>
                  <a:solidFill>
                    <a:srgbClr val="3333CC"/>
                  </a:solidFill>
                  <a:effectLst/>
                  <a:uLnTx/>
                  <a:uFillTx/>
                  <a:latin typeface="Calibri" panose="020F0502020204030204" pitchFamily="34" charset="0"/>
                  <a:ea typeface="华文楷体" panose="02010600040101010101" pitchFamily="2" charset="-122"/>
                </a:rPr>
                <a:t>1</a:t>
              </a:r>
              <a:r>
                <a:rPr kumimoji="0" lang="en-US" altLang="zh-CN" sz="20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          </a:t>
              </a:r>
              <a:r>
                <a:rPr kumimoji="0" lang="zh-CN" altLang="en-US" sz="20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直接 </a:t>
              </a:r>
            </a:p>
            <a:p>
              <a:pPr marL="0" marR="0" lvl="0" indent="0" defTabSz="914400" eaLnBrk="1" fontAlgn="base" latinLnBrk="0" hangingPunct="1">
                <a:lnSpc>
                  <a:spcPct val="120000"/>
                </a:lnSpc>
                <a:spcBef>
                  <a:spcPct val="0"/>
                </a:spcBef>
                <a:spcAft>
                  <a:spcPct val="0"/>
                </a:spcAft>
                <a:buClrTx/>
                <a:buSzTx/>
                <a:buFontTx/>
                <a:buNone/>
                <a:tabLst/>
                <a:defRPr/>
              </a:pPr>
              <a:r>
                <a:rPr kumimoji="0" lang="zh-CN" altLang="en-US" sz="20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      </a:t>
              </a:r>
              <a:r>
                <a:rPr kumimoji="0" lang="en-US" altLang="zh-CN" sz="20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N</a:t>
              </a:r>
              <a:r>
                <a:rPr kumimoji="0" lang="en-US" altLang="zh-CN" sz="2000" b="0" i="0" u="none" strike="noStrike" kern="0" cap="none" spc="0" normalizeH="0" baseline="-25000" noProof="0" smtClean="0">
                  <a:ln>
                    <a:noFill/>
                  </a:ln>
                  <a:solidFill>
                    <a:srgbClr val="3333CC"/>
                  </a:solidFill>
                  <a:effectLst/>
                  <a:uLnTx/>
                  <a:uFillTx/>
                  <a:latin typeface="Calibri" panose="020F0502020204030204" pitchFamily="34" charset="0"/>
                  <a:ea typeface="华文楷体" panose="02010600040101010101" pitchFamily="2" charset="-122"/>
                </a:rPr>
                <a:t>2</a:t>
              </a:r>
              <a:r>
                <a:rPr kumimoji="0" lang="en-US" altLang="zh-CN" sz="20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     </a:t>
              </a:r>
              <a:r>
                <a:rPr kumimoji="0" lang="en-US" altLang="zh-CN" sz="10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   </a:t>
              </a:r>
              <a:r>
                <a:rPr kumimoji="0" lang="en-US" altLang="zh-CN" sz="20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      R</a:t>
              </a:r>
              <a:r>
                <a:rPr kumimoji="0" lang="en-US" altLang="zh-CN" sz="2000" b="0" i="0" u="none" strike="noStrike" kern="0" cap="none" spc="0" normalizeH="0" baseline="-25000" noProof="0" smtClean="0">
                  <a:ln>
                    <a:noFill/>
                  </a:ln>
                  <a:solidFill>
                    <a:srgbClr val="3333CC"/>
                  </a:solidFill>
                  <a:effectLst/>
                  <a:uLnTx/>
                  <a:uFillTx/>
                  <a:latin typeface="Calibri" panose="020F0502020204030204" pitchFamily="34" charset="0"/>
                  <a:ea typeface="华文楷体" panose="02010600040101010101" pitchFamily="2" charset="-122"/>
                </a:rPr>
                <a:t>2</a:t>
              </a:r>
            </a:p>
            <a:p>
              <a:pPr marL="0" marR="0" lvl="0" indent="0" defTabSz="914400" eaLnBrk="1" fontAlgn="base" latinLnBrk="0" hangingPunct="1">
                <a:lnSpc>
                  <a:spcPct val="120000"/>
                </a:lnSpc>
                <a:spcBef>
                  <a:spcPct val="0"/>
                </a:spcBef>
                <a:spcAft>
                  <a:spcPct val="0"/>
                </a:spcAft>
                <a:buClrTx/>
                <a:buSzTx/>
                <a:buFontTx/>
                <a:buNone/>
                <a:tabLst/>
                <a:defRPr/>
              </a:pPr>
              <a:r>
                <a:rPr kumimoji="0" lang="en-US" altLang="zh-CN" sz="20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    </a:t>
              </a:r>
              <a:r>
                <a:rPr kumimoji="0" lang="zh-CN" altLang="en-US" sz="2000" b="0" i="0" u="none" strike="noStrike" kern="0" cap="none" spc="0" normalizeH="0" baseline="0" noProof="0" smtClean="0">
                  <a:ln>
                    <a:noFill/>
                  </a:ln>
                  <a:solidFill>
                    <a:srgbClr val="FF0000"/>
                  </a:solidFill>
                  <a:effectLst/>
                  <a:uLnTx/>
                  <a:uFillTx/>
                  <a:latin typeface="Calibri" panose="020F0502020204030204" pitchFamily="34" charset="0"/>
                  <a:ea typeface="华文楷体" panose="02010600040101010101" pitchFamily="2" charset="-122"/>
                </a:rPr>
                <a:t>默认           </a:t>
              </a:r>
              <a:r>
                <a:rPr kumimoji="0" lang="en-US" altLang="zh-CN" sz="2000" b="0" i="0" u="none" strike="noStrike" kern="0" cap="none" spc="0" normalizeH="0" baseline="0" noProof="0" smtClean="0">
                  <a:ln>
                    <a:noFill/>
                  </a:ln>
                  <a:solidFill>
                    <a:srgbClr val="FF0000"/>
                  </a:solidFill>
                  <a:effectLst/>
                  <a:uLnTx/>
                  <a:uFillTx/>
                  <a:latin typeface="Calibri" panose="020F0502020204030204" pitchFamily="34" charset="0"/>
                  <a:ea typeface="华文楷体" panose="02010600040101010101" pitchFamily="2" charset="-122"/>
                </a:rPr>
                <a:t>R</a:t>
              </a:r>
              <a:r>
                <a:rPr kumimoji="0" lang="en-US" altLang="zh-CN" sz="2000" b="0" i="0" u="none" strike="noStrike" kern="0" cap="none" spc="0" normalizeH="0" baseline="-25000" noProof="0" smtClean="0">
                  <a:ln>
                    <a:noFill/>
                  </a:ln>
                  <a:solidFill>
                    <a:srgbClr val="FF0000"/>
                  </a:solidFill>
                  <a:effectLst/>
                  <a:uLnTx/>
                  <a:uFillTx/>
                  <a:latin typeface="Calibri" panose="020F0502020204030204" pitchFamily="34" charset="0"/>
                  <a:ea typeface="华文楷体" panose="02010600040101010101" pitchFamily="2" charset="-122"/>
                </a:rPr>
                <a:t>1</a:t>
              </a:r>
            </a:p>
          </p:txBody>
        </p:sp>
        <p:sp>
          <p:nvSpPr>
            <p:cNvPr id="105" name="Line 37"/>
            <p:cNvSpPr>
              <a:spLocks noChangeShapeType="1"/>
            </p:cNvSpPr>
            <p:nvPr/>
          </p:nvSpPr>
          <p:spPr bwMode="auto">
            <a:xfrm>
              <a:off x="40745" y="2938218"/>
              <a:ext cx="2165350" cy="0"/>
            </a:xfrm>
            <a:prstGeom prst="line">
              <a:avLst/>
            </a:prstGeom>
            <a:noFill/>
            <a:ln w="38100" cmpd="dbl">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06" name="Line 38"/>
            <p:cNvSpPr>
              <a:spLocks noChangeShapeType="1"/>
            </p:cNvSpPr>
            <p:nvPr/>
          </p:nvSpPr>
          <p:spPr bwMode="auto">
            <a:xfrm>
              <a:off x="40745" y="3303343"/>
              <a:ext cx="216535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07" name="Line 39"/>
            <p:cNvSpPr>
              <a:spLocks noChangeShapeType="1"/>
            </p:cNvSpPr>
            <p:nvPr/>
          </p:nvSpPr>
          <p:spPr bwMode="auto">
            <a:xfrm>
              <a:off x="1221845" y="2573093"/>
              <a:ext cx="4762" cy="141763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08" name="Text Box 40"/>
            <p:cNvSpPr txBox="1">
              <a:spLocks noChangeArrowheads="1"/>
            </p:cNvSpPr>
            <p:nvPr/>
          </p:nvSpPr>
          <p:spPr bwMode="auto">
            <a:xfrm>
              <a:off x="920623" y="2106665"/>
              <a:ext cx="5693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0" i="0" u="none" strike="noStrike" kern="0" cap="none" spc="0" normalizeH="0" baseline="0" noProof="0" dirty="0" smtClean="0">
                  <a:ln>
                    <a:noFill/>
                  </a:ln>
                  <a:solidFill>
                    <a:srgbClr val="3333CC"/>
                  </a:solidFill>
                  <a:effectLst/>
                  <a:uLnTx/>
                  <a:uFillTx/>
                  <a:latin typeface="Calibri" panose="020F0502020204030204" pitchFamily="34" charset="0"/>
                  <a:ea typeface="华文楷体" panose="02010600040101010101" pitchFamily="2" charset="-122"/>
                </a:rPr>
                <a:t>FIB</a:t>
              </a:r>
              <a:endParaRPr kumimoji="0" lang="zh-CN" altLang="en-US" sz="2400" b="0" i="0" u="none" strike="noStrike" kern="0" cap="none" spc="0" normalizeH="0" baseline="-25000" noProof="0" dirty="0" smtClean="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109" name="Freeform 41"/>
            <p:cNvSpPr>
              <a:spLocks/>
            </p:cNvSpPr>
            <p:nvPr/>
          </p:nvSpPr>
          <p:spPr bwMode="auto">
            <a:xfrm>
              <a:off x="2210857" y="2568330"/>
              <a:ext cx="798513" cy="1462088"/>
            </a:xfrm>
            <a:custGeom>
              <a:avLst/>
              <a:gdLst>
                <a:gd name="T0" fmla="*/ 18832322 w 368"/>
                <a:gd name="T1" fmla="*/ 0 h 524"/>
                <a:gd name="T2" fmla="*/ 1732671226 w 368"/>
                <a:gd name="T3" fmla="*/ 1993079856 h 524"/>
                <a:gd name="T4" fmla="*/ 1727962603 w 368"/>
                <a:gd name="T5" fmla="*/ 2147483646 h 524"/>
                <a:gd name="T6" fmla="*/ 0 w 368"/>
                <a:gd name="T7" fmla="*/ 2147483646 h 524"/>
                <a:gd name="T8" fmla="*/ 18832322 w 368"/>
                <a:gd name="T9" fmla="*/ 0 h 5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8" h="524">
                  <a:moveTo>
                    <a:pt x="4" y="0"/>
                  </a:moveTo>
                  <a:lnTo>
                    <a:pt x="368" y="256"/>
                  </a:lnTo>
                  <a:lnTo>
                    <a:pt x="367" y="277"/>
                  </a:lnTo>
                  <a:lnTo>
                    <a:pt x="0" y="524"/>
                  </a:lnTo>
                  <a:lnTo>
                    <a:pt x="4" y="0"/>
                  </a:lnTo>
                  <a:close/>
                </a:path>
              </a:pathLst>
            </a:custGeom>
            <a:gradFill rotWithShape="1">
              <a:gsLst>
                <a:gs pos="0">
                  <a:srgbClr val="C1C19A"/>
                </a:gs>
                <a:gs pos="100000">
                  <a:srgbClr val="FFFFCC"/>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smtClean="0">
                <a:solidFill>
                  <a:srgbClr val="000000"/>
                </a:solidFill>
                <a:latin typeface="Calibri" panose="020F0502020204030204" pitchFamily="34" charset="0"/>
                <a:ea typeface="华文楷体" panose="02010600040101010101" pitchFamily="2" charset="-122"/>
              </a:endParaRPr>
            </a:p>
          </p:txBody>
        </p:sp>
        <p:pic>
          <p:nvPicPr>
            <p:cNvPr id="110" name="Picture 42"/>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25232" y="2989018"/>
              <a:ext cx="4508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1" name="Picture 43"/>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18932" y="3825630"/>
              <a:ext cx="4508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2" name="Group 44"/>
            <p:cNvGrpSpPr>
              <a:grpSpLocks/>
            </p:cNvGrpSpPr>
            <p:nvPr/>
          </p:nvGrpSpPr>
          <p:grpSpPr bwMode="auto">
            <a:xfrm>
              <a:off x="5190595" y="1779343"/>
              <a:ext cx="1092200" cy="701675"/>
              <a:chOff x="1776" y="2768"/>
              <a:chExt cx="1824" cy="736"/>
            </a:xfrm>
          </p:grpSpPr>
          <p:grpSp>
            <p:nvGrpSpPr>
              <p:cNvPr id="113" name="Group 45"/>
              <p:cNvGrpSpPr>
                <a:grpSpLocks/>
              </p:cNvGrpSpPr>
              <p:nvPr/>
            </p:nvGrpSpPr>
            <p:grpSpPr bwMode="auto">
              <a:xfrm>
                <a:off x="1787" y="2783"/>
                <a:ext cx="1813" cy="721"/>
                <a:chOff x="1787" y="2783"/>
                <a:chExt cx="1813" cy="721"/>
              </a:xfrm>
            </p:grpSpPr>
            <p:sp>
              <p:nvSpPr>
                <p:cNvPr id="123" name="Oval 46"/>
                <p:cNvSpPr>
                  <a:spLocks noChangeArrowheads="1"/>
                </p:cNvSpPr>
                <p:nvPr/>
              </p:nvSpPr>
              <p:spPr bwMode="auto">
                <a:xfrm>
                  <a:off x="2413" y="2783"/>
                  <a:ext cx="780" cy="29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smtClean="0">
                    <a:solidFill>
                      <a:srgbClr val="000000"/>
                    </a:solidFill>
                    <a:latin typeface="Calibri" panose="020F0502020204030204" pitchFamily="34" charset="0"/>
                    <a:ea typeface="华文楷体" panose="02010600040101010101" pitchFamily="2" charset="-122"/>
                  </a:endParaRPr>
                </a:p>
              </p:txBody>
            </p:sp>
            <p:sp>
              <p:nvSpPr>
                <p:cNvPr id="124" name="Oval 47"/>
                <p:cNvSpPr>
                  <a:spLocks noChangeArrowheads="1"/>
                </p:cNvSpPr>
                <p:nvPr/>
              </p:nvSpPr>
              <p:spPr bwMode="auto">
                <a:xfrm>
                  <a:off x="1974" y="2863"/>
                  <a:ext cx="593" cy="29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smtClean="0">
                    <a:solidFill>
                      <a:srgbClr val="000000"/>
                    </a:solidFill>
                    <a:latin typeface="Calibri" panose="020F0502020204030204" pitchFamily="34" charset="0"/>
                    <a:ea typeface="华文楷体" panose="02010600040101010101" pitchFamily="2" charset="-122"/>
                  </a:endParaRPr>
                </a:p>
              </p:txBody>
            </p:sp>
            <p:sp>
              <p:nvSpPr>
                <p:cNvPr id="125" name="Oval 48"/>
                <p:cNvSpPr>
                  <a:spLocks noChangeArrowheads="1"/>
                </p:cNvSpPr>
                <p:nvPr/>
              </p:nvSpPr>
              <p:spPr bwMode="auto">
                <a:xfrm>
                  <a:off x="1787" y="3045"/>
                  <a:ext cx="396" cy="23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smtClean="0">
                    <a:solidFill>
                      <a:srgbClr val="000000"/>
                    </a:solidFill>
                    <a:latin typeface="Calibri" panose="020F0502020204030204" pitchFamily="34" charset="0"/>
                    <a:ea typeface="华文楷体" panose="02010600040101010101" pitchFamily="2" charset="-122"/>
                  </a:endParaRPr>
                </a:p>
              </p:txBody>
            </p:sp>
            <p:sp>
              <p:nvSpPr>
                <p:cNvPr id="126" name="Oval 49"/>
                <p:cNvSpPr>
                  <a:spLocks noChangeArrowheads="1"/>
                </p:cNvSpPr>
                <p:nvPr/>
              </p:nvSpPr>
              <p:spPr bwMode="auto">
                <a:xfrm>
                  <a:off x="1908" y="3154"/>
                  <a:ext cx="604" cy="25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smtClean="0">
                    <a:solidFill>
                      <a:srgbClr val="000000"/>
                    </a:solidFill>
                    <a:latin typeface="Calibri" panose="020F0502020204030204" pitchFamily="34" charset="0"/>
                    <a:ea typeface="华文楷体" panose="02010600040101010101" pitchFamily="2" charset="-122"/>
                  </a:endParaRPr>
                </a:p>
              </p:txBody>
            </p:sp>
            <p:sp>
              <p:nvSpPr>
                <p:cNvPr id="127" name="Oval 50"/>
                <p:cNvSpPr>
                  <a:spLocks noChangeArrowheads="1"/>
                </p:cNvSpPr>
                <p:nvPr/>
              </p:nvSpPr>
              <p:spPr bwMode="auto">
                <a:xfrm>
                  <a:off x="2347" y="3198"/>
                  <a:ext cx="912" cy="30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smtClean="0">
                    <a:solidFill>
                      <a:srgbClr val="000000"/>
                    </a:solidFill>
                    <a:latin typeface="Calibri" panose="020F0502020204030204" pitchFamily="34" charset="0"/>
                    <a:ea typeface="华文楷体" panose="02010600040101010101" pitchFamily="2" charset="-122"/>
                  </a:endParaRPr>
                </a:p>
              </p:txBody>
            </p:sp>
            <p:sp>
              <p:nvSpPr>
                <p:cNvPr id="128" name="Oval 51"/>
                <p:cNvSpPr>
                  <a:spLocks noChangeArrowheads="1"/>
                </p:cNvSpPr>
                <p:nvPr/>
              </p:nvSpPr>
              <p:spPr bwMode="auto">
                <a:xfrm>
                  <a:off x="2941" y="2870"/>
                  <a:ext cx="571" cy="22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smtClean="0">
                    <a:solidFill>
                      <a:srgbClr val="000000"/>
                    </a:solidFill>
                    <a:latin typeface="Calibri" panose="020F0502020204030204" pitchFamily="34" charset="0"/>
                    <a:ea typeface="华文楷体" panose="02010600040101010101" pitchFamily="2" charset="-122"/>
                  </a:endParaRPr>
                </a:p>
              </p:txBody>
            </p:sp>
            <p:sp>
              <p:nvSpPr>
                <p:cNvPr id="129" name="Oval 52"/>
                <p:cNvSpPr>
                  <a:spLocks noChangeArrowheads="1"/>
                </p:cNvSpPr>
                <p:nvPr/>
              </p:nvSpPr>
              <p:spPr bwMode="auto">
                <a:xfrm>
                  <a:off x="3029" y="3023"/>
                  <a:ext cx="571" cy="22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smtClean="0">
                    <a:solidFill>
                      <a:srgbClr val="000000"/>
                    </a:solidFill>
                    <a:latin typeface="Calibri" panose="020F0502020204030204" pitchFamily="34" charset="0"/>
                    <a:ea typeface="华文楷体" panose="02010600040101010101" pitchFamily="2" charset="-122"/>
                  </a:endParaRPr>
                </a:p>
              </p:txBody>
            </p:sp>
            <p:sp>
              <p:nvSpPr>
                <p:cNvPr id="130" name="Oval 53"/>
                <p:cNvSpPr>
                  <a:spLocks noChangeArrowheads="1"/>
                </p:cNvSpPr>
                <p:nvPr/>
              </p:nvSpPr>
              <p:spPr bwMode="auto">
                <a:xfrm>
                  <a:off x="2974" y="3074"/>
                  <a:ext cx="571" cy="37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smtClean="0">
                    <a:solidFill>
                      <a:srgbClr val="000000"/>
                    </a:solidFill>
                    <a:latin typeface="Calibri" panose="020F0502020204030204" pitchFamily="34" charset="0"/>
                    <a:ea typeface="华文楷体" panose="02010600040101010101" pitchFamily="2" charset="-122"/>
                  </a:endParaRPr>
                </a:p>
              </p:txBody>
            </p:sp>
            <p:sp>
              <p:nvSpPr>
                <p:cNvPr id="131" name="Oval 54"/>
                <p:cNvSpPr>
                  <a:spLocks noChangeArrowheads="1"/>
                </p:cNvSpPr>
                <p:nvPr/>
              </p:nvSpPr>
              <p:spPr bwMode="auto">
                <a:xfrm>
                  <a:off x="2117" y="2957"/>
                  <a:ext cx="1175" cy="37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smtClean="0">
                    <a:solidFill>
                      <a:srgbClr val="000000"/>
                    </a:solidFill>
                    <a:latin typeface="Calibri" panose="020F0502020204030204" pitchFamily="34" charset="0"/>
                    <a:ea typeface="华文楷体" panose="02010600040101010101" pitchFamily="2" charset="-122"/>
                  </a:endParaRPr>
                </a:p>
              </p:txBody>
            </p:sp>
          </p:grpSp>
          <p:sp>
            <p:nvSpPr>
              <p:cNvPr id="114" name="Oval 55"/>
              <p:cNvSpPr>
                <a:spLocks noChangeArrowheads="1"/>
              </p:cNvSpPr>
              <p:nvPr/>
            </p:nvSpPr>
            <p:spPr bwMode="auto">
              <a:xfrm>
                <a:off x="2402" y="2768"/>
                <a:ext cx="780" cy="291"/>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smtClean="0">
                  <a:solidFill>
                    <a:srgbClr val="000000"/>
                  </a:solidFill>
                  <a:latin typeface="Calibri" panose="020F0502020204030204" pitchFamily="34" charset="0"/>
                  <a:ea typeface="华文楷体" panose="02010600040101010101" pitchFamily="2" charset="-122"/>
                </a:endParaRPr>
              </a:p>
            </p:txBody>
          </p:sp>
          <p:sp>
            <p:nvSpPr>
              <p:cNvPr id="115" name="Oval 56"/>
              <p:cNvSpPr>
                <a:spLocks noChangeArrowheads="1"/>
              </p:cNvSpPr>
              <p:nvPr/>
            </p:nvSpPr>
            <p:spPr bwMode="auto">
              <a:xfrm>
                <a:off x="1963" y="2848"/>
                <a:ext cx="593" cy="292"/>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smtClean="0">
                  <a:solidFill>
                    <a:srgbClr val="000000"/>
                  </a:solidFill>
                  <a:latin typeface="Calibri" panose="020F0502020204030204" pitchFamily="34" charset="0"/>
                  <a:ea typeface="华文楷体" panose="02010600040101010101" pitchFamily="2" charset="-122"/>
                </a:endParaRPr>
              </a:p>
            </p:txBody>
          </p:sp>
          <p:sp>
            <p:nvSpPr>
              <p:cNvPr id="116" name="Oval 57"/>
              <p:cNvSpPr>
                <a:spLocks noChangeArrowheads="1"/>
              </p:cNvSpPr>
              <p:nvPr/>
            </p:nvSpPr>
            <p:spPr bwMode="auto">
              <a:xfrm>
                <a:off x="1776" y="3030"/>
                <a:ext cx="396" cy="234"/>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smtClean="0">
                  <a:solidFill>
                    <a:srgbClr val="000000"/>
                  </a:solidFill>
                  <a:latin typeface="Calibri" panose="020F0502020204030204" pitchFamily="34" charset="0"/>
                  <a:ea typeface="华文楷体" panose="02010600040101010101" pitchFamily="2" charset="-122"/>
                </a:endParaRPr>
              </a:p>
            </p:txBody>
          </p:sp>
          <p:sp>
            <p:nvSpPr>
              <p:cNvPr id="117" name="Oval 58"/>
              <p:cNvSpPr>
                <a:spLocks noChangeArrowheads="1"/>
              </p:cNvSpPr>
              <p:nvPr/>
            </p:nvSpPr>
            <p:spPr bwMode="auto">
              <a:xfrm>
                <a:off x="1897" y="3140"/>
                <a:ext cx="604" cy="255"/>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smtClean="0">
                  <a:solidFill>
                    <a:srgbClr val="000000"/>
                  </a:solidFill>
                  <a:latin typeface="Calibri" panose="020F0502020204030204" pitchFamily="34" charset="0"/>
                  <a:ea typeface="华文楷体" panose="02010600040101010101" pitchFamily="2" charset="-122"/>
                </a:endParaRPr>
              </a:p>
            </p:txBody>
          </p:sp>
          <p:sp>
            <p:nvSpPr>
              <p:cNvPr id="118" name="Oval 59"/>
              <p:cNvSpPr>
                <a:spLocks noChangeArrowheads="1"/>
              </p:cNvSpPr>
              <p:nvPr/>
            </p:nvSpPr>
            <p:spPr bwMode="auto">
              <a:xfrm>
                <a:off x="2336" y="3183"/>
                <a:ext cx="912" cy="30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smtClean="0">
                  <a:solidFill>
                    <a:srgbClr val="000000"/>
                  </a:solidFill>
                  <a:latin typeface="Calibri" panose="020F0502020204030204" pitchFamily="34" charset="0"/>
                  <a:ea typeface="华文楷体" panose="02010600040101010101" pitchFamily="2" charset="-122"/>
                </a:endParaRPr>
              </a:p>
            </p:txBody>
          </p:sp>
          <p:sp>
            <p:nvSpPr>
              <p:cNvPr id="119" name="Oval 60"/>
              <p:cNvSpPr>
                <a:spLocks noChangeArrowheads="1"/>
              </p:cNvSpPr>
              <p:nvPr/>
            </p:nvSpPr>
            <p:spPr bwMode="auto">
              <a:xfrm>
                <a:off x="2930" y="2855"/>
                <a:ext cx="571" cy="22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smtClean="0">
                  <a:solidFill>
                    <a:srgbClr val="000000"/>
                  </a:solidFill>
                  <a:latin typeface="Calibri" panose="020F0502020204030204" pitchFamily="34" charset="0"/>
                  <a:ea typeface="华文楷体" panose="02010600040101010101" pitchFamily="2" charset="-122"/>
                </a:endParaRPr>
              </a:p>
            </p:txBody>
          </p:sp>
          <p:sp>
            <p:nvSpPr>
              <p:cNvPr id="120" name="Oval 61"/>
              <p:cNvSpPr>
                <a:spLocks noChangeArrowheads="1"/>
              </p:cNvSpPr>
              <p:nvPr/>
            </p:nvSpPr>
            <p:spPr bwMode="auto">
              <a:xfrm>
                <a:off x="3018" y="3008"/>
                <a:ext cx="571" cy="22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smtClean="0">
                  <a:solidFill>
                    <a:srgbClr val="000000"/>
                  </a:solidFill>
                  <a:latin typeface="Calibri" panose="020F0502020204030204" pitchFamily="34" charset="0"/>
                  <a:ea typeface="华文楷体" panose="02010600040101010101" pitchFamily="2" charset="-122"/>
                </a:endParaRPr>
              </a:p>
            </p:txBody>
          </p:sp>
          <p:sp>
            <p:nvSpPr>
              <p:cNvPr id="121" name="Oval 62"/>
              <p:cNvSpPr>
                <a:spLocks noChangeArrowheads="1"/>
              </p:cNvSpPr>
              <p:nvPr/>
            </p:nvSpPr>
            <p:spPr bwMode="auto">
              <a:xfrm>
                <a:off x="2963" y="3059"/>
                <a:ext cx="571" cy="379"/>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smtClean="0">
                  <a:solidFill>
                    <a:srgbClr val="000000"/>
                  </a:solidFill>
                  <a:latin typeface="Calibri" panose="020F0502020204030204" pitchFamily="34" charset="0"/>
                  <a:ea typeface="华文楷体" panose="02010600040101010101" pitchFamily="2" charset="-122"/>
                </a:endParaRPr>
              </a:p>
            </p:txBody>
          </p:sp>
          <p:sp>
            <p:nvSpPr>
              <p:cNvPr id="122" name="Oval 63"/>
              <p:cNvSpPr>
                <a:spLocks noChangeArrowheads="1"/>
              </p:cNvSpPr>
              <p:nvPr/>
            </p:nvSpPr>
            <p:spPr bwMode="auto">
              <a:xfrm>
                <a:off x="2106" y="2943"/>
                <a:ext cx="1175" cy="379"/>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FontTx/>
                  <a:buNone/>
                </a:pPr>
                <a:endParaRPr lang="zh-CN" altLang="en-US" sz="2800" smtClean="0">
                  <a:solidFill>
                    <a:srgbClr val="000000"/>
                  </a:solidFill>
                  <a:latin typeface="Calibri" panose="020F0502020204030204" pitchFamily="34" charset="0"/>
                  <a:ea typeface="华文楷体" panose="02010600040101010101" pitchFamily="2" charset="-122"/>
                </a:endParaRPr>
              </a:p>
            </p:txBody>
          </p:sp>
        </p:grpSp>
        <p:sp>
          <p:nvSpPr>
            <p:cNvPr id="132" name="Text Box 64"/>
            <p:cNvSpPr txBox="1">
              <a:spLocks noChangeArrowheads="1"/>
            </p:cNvSpPr>
            <p:nvPr/>
          </p:nvSpPr>
          <p:spPr bwMode="auto">
            <a:xfrm>
              <a:off x="5474757" y="1869830"/>
              <a:ext cx="4363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N</a:t>
              </a:r>
              <a:r>
                <a:rPr kumimoji="0" lang="en-US" altLang="zh-CN" sz="2000" b="0" i="0" u="none" strike="noStrike" kern="0" cap="none" spc="0" normalizeH="0" baseline="-25000" noProof="0" smtClean="0">
                  <a:ln>
                    <a:noFill/>
                  </a:ln>
                  <a:solidFill>
                    <a:srgbClr val="3333CC"/>
                  </a:solidFill>
                  <a:effectLst/>
                  <a:uLnTx/>
                  <a:uFillTx/>
                  <a:latin typeface="Calibri" panose="020F0502020204030204" pitchFamily="34" charset="0"/>
                  <a:ea typeface="华文楷体" panose="02010600040101010101" pitchFamily="2" charset="-122"/>
                </a:rPr>
                <a:t>2</a:t>
              </a:r>
            </a:p>
          </p:txBody>
        </p:sp>
        <p:pic>
          <p:nvPicPr>
            <p:cNvPr id="133" name="Picture 6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96882" y="2431805"/>
              <a:ext cx="515938"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34" name="Text Box 66"/>
            <p:cNvSpPr txBox="1">
              <a:spLocks noChangeArrowheads="1"/>
            </p:cNvSpPr>
            <p:nvPr/>
          </p:nvSpPr>
          <p:spPr bwMode="auto">
            <a:xfrm>
              <a:off x="4460345" y="2017468"/>
              <a:ext cx="4106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smtClean="0">
                  <a:ln>
                    <a:noFill/>
                  </a:ln>
                  <a:solidFill>
                    <a:srgbClr val="3333CC"/>
                  </a:solidFill>
                  <a:effectLst/>
                  <a:uLnTx/>
                  <a:uFillTx/>
                  <a:latin typeface="Calibri" panose="020F0502020204030204" pitchFamily="34" charset="0"/>
                  <a:ea typeface="华文楷体" panose="02010600040101010101" pitchFamily="2" charset="-122"/>
                </a:rPr>
                <a:t>R</a:t>
              </a:r>
              <a:r>
                <a:rPr kumimoji="0" lang="en-US" altLang="zh-CN" sz="2000" b="0" i="0" u="none" strike="noStrike" kern="0" cap="none" spc="0" normalizeH="0" baseline="-25000" noProof="0" smtClean="0">
                  <a:ln>
                    <a:noFill/>
                  </a:ln>
                  <a:solidFill>
                    <a:srgbClr val="3333CC"/>
                  </a:solidFill>
                  <a:effectLst/>
                  <a:uLnTx/>
                  <a:uFillTx/>
                  <a:latin typeface="Calibri" panose="020F0502020204030204" pitchFamily="34" charset="0"/>
                  <a:ea typeface="华文楷体" panose="02010600040101010101" pitchFamily="2" charset="-122"/>
                </a:rPr>
                <a:t>2</a:t>
              </a:r>
            </a:p>
          </p:txBody>
        </p:sp>
        <p:sp>
          <p:nvSpPr>
            <p:cNvPr id="135" name="Line 67"/>
            <p:cNvSpPr>
              <a:spLocks noChangeShapeType="1"/>
            </p:cNvSpPr>
            <p:nvPr/>
          </p:nvSpPr>
          <p:spPr bwMode="auto">
            <a:xfrm>
              <a:off x="40745" y="3639893"/>
              <a:ext cx="216535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136" name="Text Box 69"/>
          <p:cNvSpPr txBox="1">
            <a:spLocks noChangeArrowheads="1"/>
          </p:cNvSpPr>
          <p:nvPr/>
        </p:nvSpPr>
        <p:spPr bwMode="auto">
          <a:xfrm>
            <a:off x="868084" y="5148307"/>
            <a:ext cx="7923251" cy="1208110"/>
          </a:xfrm>
          <a:prstGeom prst="rect">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defPPr>
              <a:defRPr lang="zh-CN"/>
            </a:defPPr>
            <a:lvl1pPr indent="-180000">
              <a:lnSpc>
                <a:spcPct val="150000"/>
              </a:lnSpc>
              <a:buFont typeface="Arial" panose="020B0604020202020204" pitchFamily="34" charset="0"/>
              <a:buChar char="•"/>
              <a:defRPr>
                <a:solidFill>
                  <a:srgbClr val="FFFFFF"/>
                </a:solidFill>
                <a:latin typeface="Calibri" panose="020F0502020204030204" pitchFamily="34" charset="0"/>
                <a:ea typeface="黑体" panose="02010609060101010101" pitchFamily="49"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只要目的网络不是 </a:t>
            </a:r>
            <a:r>
              <a:rPr lang="en-US" altLang="zh-CN" dirty="0"/>
              <a:t>N</a:t>
            </a:r>
            <a:r>
              <a:rPr lang="en-US" altLang="zh-CN" baseline="-25000" dirty="0"/>
              <a:t>1 </a:t>
            </a:r>
            <a:r>
              <a:rPr lang="zh-CN" altLang="en-US" dirty="0"/>
              <a:t>和 </a:t>
            </a:r>
            <a:r>
              <a:rPr lang="en-US" altLang="zh-CN" dirty="0"/>
              <a:t>N</a:t>
            </a:r>
            <a:r>
              <a:rPr lang="en-US" altLang="zh-CN" baseline="-25000" dirty="0"/>
              <a:t>2</a:t>
            </a:r>
            <a:r>
              <a:rPr lang="zh-CN" altLang="en-US" dirty="0" smtClean="0"/>
              <a:t>，一律</a:t>
            </a:r>
            <a:r>
              <a:rPr lang="zh-CN" altLang="en-US" dirty="0"/>
              <a:t>选择默认</a:t>
            </a:r>
            <a:r>
              <a:rPr lang="zh-CN" altLang="en-US" dirty="0" smtClean="0"/>
              <a:t>路由</a:t>
            </a:r>
            <a:endParaRPr lang="zh-CN" altLang="en-US" dirty="0"/>
          </a:p>
          <a:p>
            <a:pPr marL="800100" lvl="1" indent="-342900">
              <a:buFont typeface="Wingdings 3" panose="05040102010807070707" pitchFamily="18" charset="2"/>
              <a:buChar char="4"/>
            </a:pPr>
            <a:r>
              <a:rPr lang="zh-CN" altLang="en-US" sz="2000" dirty="0">
                <a:latin typeface="Calibri" panose="020F0502020204030204" pitchFamily="34" charset="0"/>
                <a:ea typeface="黑体" panose="02010609060101010101" pitchFamily="49" charset="-122"/>
              </a:rPr>
              <a:t>把数据报先间接交付路由器 </a:t>
            </a:r>
            <a:r>
              <a:rPr lang="en-US" altLang="zh-CN" sz="2000" dirty="0">
                <a:latin typeface="Calibri" panose="020F0502020204030204" pitchFamily="34" charset="0"/>
                <a:ea typeface="黑体" panose="02010609060101010101" pitchFamily="49" charset="-122"/>
              </a:rPr>
              <a:t>R</a:t>
            </a:r>
            <a:r>
              <a:rPr lang="en-US" altLang="zh-CN" sz="2000" baseline="-25000" dirty="0">
                <a:latin typeface="Calibri" panose="020F0502020204030204" pitchFamily="34" charset="0"/>
                <a:ea typeface="黑体" panose="02010609060101010101" pitchFamily="49" charset="-122"/>
              </a:rPr>
              <a:t>1</a:t>
            </a:r>
            <a:r>
              <a:rPr lang="zh-CN" altLang="en-US" sz="2000" dirty="0" smtClean="0">
                <a:latin typeface="Calibri" panose="020F0502020204030204" pitchFamily="34" charset="0"/>
                <a:ea typeface="黑体" panose="02010609060101010101" pitchFamily="49" charset="-122"/>
              </a:rPr>
              <a:t>，让 </a:t>
            </a:r>
            <a:r>
              <a:rPr lang="en-US" altLang="zh-CN" sz="2000" dirty="0">
                <a:latin typeface="Calibri" panose="020F0502020204030204" pitchFamily="34" charset="0"/>
                <a:ea typeface="黑体" panose="02010609060101010101" pitchFamily="49" charset="-122"/>
              </a:rPr>
              <a:t>R</a:t>
            </a:r>
            <a:r>
              <a:rPr lang="en-US" altLang="zh-CN" sz="2000" baseline="-25000" dirty="0">
                <a:latin typeface="Calibri" panose="020F0502020204030204" pitchFamily="34" charset="0"/>
                <a:ea typeface="黑体" panose="02010609060101010101" pitchFamily="49" charset="-122"/>
              </a:rPr>
              <a:t>1</a:t>
            </a:r>
            <a:r>
              <a:rPr lang="en-US" altLang="zh-CN" sz="2000" dirty="0" smtClean="0">
                <a:latin typeface="Calibri" panose="020F0502020204030204" pitchFamily="34" charset="0"/>
                <a:ea typeface="黑体" panose="02010609060101010101" pitchFamily="49" charset="-122"/>
              </a:rPr>
              <a:t> </a:t>
            </a:r>
            <a:r>
              <a:rPr lang="zh-CN" altLang="en-US" sz="2000" dirty="0">
                <a:latin typeface="Calibri" panose="020F0502020204030204" pitchFamily="34" charset="0"/>
                <a:ea typeface="黑体" panose="02010609060101010101" pitchFamily="49" charset="-122"/>
              </a:rPr>
              <a:t>再转发给下一个</a:t>
            </a:r>
            <a:r>
              <a:rPr lang="zh-CN" altLang="en-US" sz="2000" dirty="0" smtClean="0">
                <a:latin typeface="Calibri" panose="020F0502020204030204" pitchFamily="34" charset="0"/>
                <a:ea typeface="黑体" panose="02010609060101010101" pitchFamily="49" charset="-122"/>
              </a:rPr>
              <a:t>路由器 </a:t>
            </a:r>
            <a:endParaRPr lang="zh-CN" altLang="en-US" sz="2000" dirty="0">
              <a:latin typeface="Calibri" panose="020F0502020204030204" pitchFamily="34" charset="0"/>
              <a:ea typeface="黑体" panose="02010609060101010101" pitchFamily="49" charset="-122"/>
            </a:endParaRPr>
          </a:p>
        </p:txBody>
      </p:sp>
    </p:spTree>
    <p:custDataLst>
      <p:tags r:id="rId2"/>
    </p:custDataLst>
    <p:extLst>
      <p:ext uri="{BB962C8B-B14F-4D97-AF65-F5344CB8AC3E}">
        <p14:creationId xmlns:p14="http://schemas.microsoft.com/office/powerpoint/2010/main" val="30633733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dissolve">
                                      <p:cBhvr>
                                        <p:cTn id="7" dur="500"/>
                                        <p:tgtEl>
                                          <p:spTgt spid="1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6"/>
                                        </p:tgtEl>
                                        <p:attrNameLst>
                                          <p:attrName>style.visibility</p:attrName>
                                        </p:attrNameLst>
                                      </p:cBhvr>
                                      <p:to>
                                        <p:strVal val="visible"/>
                                      </p:to>
                                    </p:set>
                                    <p:animEffect transition="in" filter="wipe(left)">
                                      <p:cBhvr>
                                        <p:cTn id="12"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extLst mod="1"/>
</p:sld>
</file>

<file path=ppt/tags/tag1.xml><?xml version="1.0" encoding="utf-8"?>
<p:tagLst xmlns:a="http://schemas.openxmlformats.org/drawingml/2006/main" xmlns:r="http://schemas.openxmlformats.org/officeDocument/2006/relationships" xmlns:p="http://schemas.openxmlformats.org/presentationml/2006/main">
  <p:tag name="TIMING" val="|2.9"/>
</p:tagLst>
</file>

<file path=ppt/tags/tag10.xml><?xml version="1.0" encoding="utf-8"?>
<p:tagLst xmlns:a="http://schemas.openxmlformats.org/drawingml/2006/main" xmlns:r="http://schemas.openxmlformats.org/officeDocument/2006/relationships" xmlns:p="http://schemas.openxmlformats.org/presentationml/2006/main">
  <p:tag name="TIMING" val="|18.7|8.5|49.8"/>
</p:tagLst>
</file>

<file path=ppt/tags/tag11.xml><?xml version="1.0" encoding="utf-8"?>
<p:tagLst xmlns:a="http://schemas.openxmlformats.org/drawingml/2006/main" xmlns:r="http://schemas.openxmlformats.org/officeDocument/2006/relationships" xmlns:p="http://schemas.openxmlformats.org/presentationml/2006/main">
  <p:tag name="TIMING" val="|44.2|20.4|14.7|68.9"/>
</p:tagLst>
</file>

<file path=ppt/tags/tag12.xml><?xml version="1.0" encoding="utf-8"?>
<p:tagLst xmlns:a="http://schemas.openxmlformats.org/drawingml/2006/main" xmlns:r="http://schemas.openxmlformats.org/officeDocument/2006/relationships" xmlns:p="http://schemas.openxmlformats.org/presentationml/2006/main">
  <p:tag name="TIMING" val="|9.8|63.1|8.2|30.8|59.4|50.6"/>
</p:tagLst>
</file>

<file path=ppt/tags/tag13.xml><?xml version="1.0" encoding="utf-8"?>
<p:tagLst xmlns:a="http://schemas.openxmlformats.org/drawingml/2006/main" xmlns:r="http://schemas.openxmlformats.org/officeDocument/2006/relationships" xmlns:p="http://schemas.openxmlformats.org/presentationml/2006/main">
  <p:tag name="TIMING" val="|61.2|10.5|2.6|20.7|3.9|5.8|86.8|3.9|79.7|2.6|9.7"/>
</p:tagLst>
</file>

<file path=ppt/tags/tag14.xml><?xml version="1.0" encoding="utf-8"?>
<p:tagLst xmlns:a="http://schemas.openxmlformats.org/drawingml/2006/main" xmlns:r="http://schemas.openxmlformats.org/officeDocument/2006/relationships" xmlns:p="http://schemas.openxmlformats.org/presentationml/2006/main">
  <p:tag name="TIMING" val="|1.6|4.4|8.1|31.4"/>
</p:tagLst>
</file>

<file path=ppt/tags/tag15.xml><?xml version="1.0" encoding="utf-8"?>
<p:tagLst xmlns:a="http://schemas.openxmlformats.org/drawingml/2006/main" xmlns:r="http://schemas.openxmlformats.org/officeDocument/2006/relationships" xmlns:p="http://schemas.openxmlformats.org/presentationml/2006/main">
  <p:tag name="TIMING" val="|30.9|8.8|13.1|42.5"/>
</p:tagLst>
</file>

<file path=ppt/tags/tag16.xml><?xml version="1.0" encoding="utf-8"?>
<p:tagLst xmlns:a="http://schemas.openxmlformats.org/drawingml/2006/main" xmlns:r="http://schemas.openxmlformats.org/officeDocument/2006/relationships" xmlns:p="http://schemas.openxmlformats.org/presentationml/2006/main">
  <p:tag name="TIMING" val="|20.9|6.6|9.9|55.8|19.1"/>
</p:tagLst>
</file>

<file path=ppt/tags/tag2.xml><?xml version="1.0" encoding="utf-8"?>
<p:tagLst xmlns:a="http://schemas.openxmlformats.org/drawingml/2006/main" xmlns:r="http://schemas.openxmlformats.org/officeDocument/2006/relationships" xmlns:p="http://schemas.openxmlformats.org/presentationml/2006/main">
  <p:tag name="TIMING" val="|37.7|29.1"/>
</p:tagLst>
</file>

<file path=ppt/tags/tag3.xml><?xml version="1.0" encoding="utf-8"?>
<p:tagLst xmlns:a="http://schemas.openxmlformats.org/drawingml/2006/main" xmlns:r="http://schemas.openxmlformats.org/officeDocument/2006/relationships" xmlns:p="http://schemas.openxmlformats.org/presentationml/2006/main">
  <p:tag name="TIMING" val="|13.3|28.1"/>
</p:tagLst>
</file>

<file path=ppt/tags/tag4.xml><?xml version="1.0" encoding="utf-8"?>
<p:tagLst xmlns:a="http://schemas.openxmlformats.org/drawingml/2006/main" xmlns:r="http://schemas.openxmlformats.org/officeDocument/2006/relationships" xmlns:p="http://schemas.openxmlformats.org/presentationml/2006/main">
  <p:tag name="TIMING" val="|72.7|38.3"/>
</p:tagLst>
</file>

<file path=ppt/tags/tag5.xml><?xml version="1.0" encoding="utf-8"?>
<p:tagLst xmlns:a="http://schemas.openxmlformats.org/drawingml/2006/main" xmlns:r="http://schemas.openxmlformats.org/officeDocument/2006/relationships" xmlns:p="http://schemas.openxmlformats.org/presentationml/2006/main">
  <p:tag name="TIMING" val="|2.1|191.7"/>
</p:tagLst>
</file>

<file path=ppt/tags/tag6.xml><?xml version="1.0" encoding="utf-8"?>
<p:tagLst xmlns:a="http://schemas.openxmlformats.org/drawingml/2006/main" xmlns:r="http://schemas.openxmlformats.org/officeDocument/2006/relationships" xmlns:p="http://schemas.openxmlformats.org/presentationml/2006/main">
  <p:tag name="TIMING" val="|4.4|81.9"/>
</p:tagLst>
</file>

<file path=ppt/tags/tag7.xml><?xml version="1.0" encoding="utf-8"?>
<p:tagLst xmlns:a="http://schemas.openxmlformats.org/drawingml/2006/main" xmlns:r="http://schemas.openxmlformats.org/officeDocument/2006/relationships" xmlns:p="http://schemas.openxmlformats.org/presentationml/2006/main">
  <p:tag name="TIMING" val="|135.3|54.4|23|18.7|12.8"/>
</p:tagLst>
</file>

<file path=ppt/tags/tag8.xml><?xml version="1.0" encoding="utf-8"?>
<p:tagLst xmlns:a="http://schemas.openxmlformats.org/drawingml/2006/main" xmlns:r="http://schemas.openxmlformats.org/officeDocument/2006/relationships" xmlns:p="http://schemas.openxmlformats.org/presentationml/2006/main">
  <p:tag name="TIMING" val="|11.9|15.3|6|40|2.9|1.5|1.2|1.7|4.5|3|20.5|1.3|1.5|1.5|1.5|2.3|2.6|1.2|37|1.3|1.4|0.9|1.1|1.6|21.1|23.9"/>
</p:tagLst>
</file>

<file path=ppt/tags/tag9.xml><?xml version="1.0" encoding="utf-8"?>
<p:tagLst xmlns:a="http://schemas.openxmlformats.org/drawingml/2006/main" xmlns:r="http://schemas.openxmlformats.org/officeDocument/2006/relationships" xmlns:p="http://schemas.openxmlformats.org/presentationml/2006/main">
  <p:tag name="TIMING" val="|3.7"/>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8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11.xml><?xml version="1.0" encoding="utf-8"?>
<a:theme xmlns:a="http://schemas.openxmlformats.org/drawingml/2006/main" name="9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1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F935A313-AA73-40DA-9A7E-280E38D4ACF7}" vid="{2C9FAF92-E915-4571-AAA6-F0001F18E262}"/>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F935A313-AA73-40DA-9A7E-280E38D4ACF7}" vid="{2C9FAF92-E915-4571-AAA6-F0001F18E262}"/>
    </a:ext>
  </a:ext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F935A313-AA73-40DA-9A7E-280E38D4ACF7}" vid="{2C9FAF92-E915-4571-AAA6-F0001F18E262}"/>
    </a:ext>
  </a:extLst>
</a:theme>
</file>

<file path=ppt/theme/theme5.xml><?xml version="1.0" encoding="utf-8"?>
<a:theme xmlns:a="http://schemas.openxmlformats.org/drawingml/2006/main" name="3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6.xml><?xml version="1.0" encoding="utf-8"?>
<a:theme xmlns:a="http://schemas.openxmlformats.org/drawingml/2006/main" name="4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7.xml><?xml version="1.0" encoding="utf-8"?>
<a:theme xmlns:a="http://schemas.openxmlformats.org/drawingml/2006/main" name="5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8.xml><?xml version="1.0" encoding="utf-8"?>
<a:theme xmlns:a="http://schemas.openxmlformats.org/drawingml/2006/main" name="6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9.xml><?xml version="1.0" encoding="utf-8"?>
<a:theme xmlns:a="http://schemas.openxmlformats.org/drawingml/2006/main" name="7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docProps/app.xml><?xml version="1.0" encoding="utf-8"?>
<Properties xmlns="http://schemas.openxmlformats.org/officeDocument/2006/extended-properties" xmlns:vt="http://schemas.openxmlformats.org/officeDocument/2006/docPropsVTypes">
  <Template>第一章概述</Template>
  <TotalTime>27433</TotalTime>
  <Words>2096</Words>
  <Application>Microsoft Office PowerPoint</Application>
  <PresentationFormat>全屏显示(4:3)</PresentationFormat>
  <Paragraphs>396</Paragraphs>
  <Slides>21</Slides>
  <Notes>7</Notes>
  <HiddenSlides>0</HiddenSlides>
  <MMClips>0</MMClips>
  <ScaleCrop>false</ScaleCrop>
  <HeadingPairs>
    <vt:vector size="8" baseType="variant">
      <vt:variant>
        <vt:lpstr>已用的字体</vt:lpstr>
      </vt:variant>
      <vt:variant>
        <vt:i4>12</vt:i4>
      </vt:variant>
      <vt:variant>
        <vt:lpstr>主题</vt:lpstr>
      </vt:variant>
      <vt:variant>
        <vt:i4>11</vt:i4>
      </vt:variant>
      <vt:variant>
        <vt:lpstr>嵌入 OLE 服务器</vt:lpstr>
      </vt:variant>
      <vt:variant>
        <vt:i4>1</vt:i4>
      </vt:variant>
      <vt:variant>
        <vt:lpstr>幻灯片标题</vt:lpstr>
      </vt:variant>
      <vt:variant>
        <vt:i4>21</vt:i4>
      </vt:variant>
    </vt:vector>
  </HeadingPairs>
  <TitlesOfParts>
    <vt:vector size="45" baseType="lpstr">
      <vt:lpstr>仿宋</vt:lpstr>
      <vt:lpstr>黑体</vt:lpstr>
      <vt:lpstr>华文楷体</vt:lpstr>
      <vt:lpstr>宋体</vt:lpstr>
      <vt:lpstr>微软雅黑</vt:lpstr>
      <vt:lpstr>Arial</vt:lpstr>
      <vt:lpstr>Arial Black</vt:lpstr>
      <vt:lpstr>Calibri</vt:lpstr>
      <vt:lpstr>Tahoma</vt:lpstr>
      <vt:lpstr>Times New Roman</vt:lpstr>
      <vt:lpstr>Wingdings</vt:lpstr>
      <vt:lpstr>Wingdings 3</vt:lpstr>
      <vt:lpstr>Pixel</vt:lpstr>
      <vt:lpstr>自定义设计方案</vt:lpstr>
      <vt:lpstr>1_自定义设计方案</vt:lpstr>
      <vt:lpstr>2_自定义设计方案</vt:lpstr>
      <vt:lpstr>3_自定义设计方案</vt:lpstr>
      <vt:lpstr>4_自定义设计方案</vt:lpstr>
      <vt:lpstr>5_自定义设计方案</vt:lpstr>
      <vt:lpstr>6_自定义设计方案</vt:lpstr>
      <vt:lpstr>7_自定义设计方案</vt:lpstr>
      <vt:lpstr>8_自定义设计方案</vt:lpstr>
      <vt:lpstr>9_自定义设计方案</vt:lpstr>
      <vt:lpstr>VISIO</vt:lpstr>
      <vt:lpstr>第四章 网络互联(3)</vt:lpstr>
      <vt:lpstr>分组在互联网中的传送</vt:lpstr>
      <vt:lpstr>分组在互联网中的传送</vt:lpstr>
      <vt:lpstr>提纲</vt:lpstr>
      <vt:lpstr>IP分组转发</vt:lpstr>
      <vt:lpstr>IP分组转发</vt:lpstr>
      <vt:lpstr>IP分组转发</vt:lpstr>
      <vt:lpstr>IP分组转发</vt:lpstr>
      <vt:lpstr>默认路由举例</vt:lpstr>
      <vt:lpstr>分组转发规则</vt:lpstr>
      <vt:lpstr>PowerPoint 演示文稿</vt:lpstr>
      <vt:lpstr>提纲</vt:lpstr>
      <vt:lpstr>地址解析协议 (Address Resolution Protocol, ARP)</vt:lpstr>
      <vt:lpstr>IP地址解析为硬件地址的可能方法</vt:lpstr>
      <vt:lpstr>地址解析协议 (Address Resolution Protocol, ARP)</vt:lpstr>
      <vt:lpstr>地址解析协议 (Address Resolution Protocol, ARP)</vt:lpstr>
      <vt:lpstr>地址解析协议 (Address Resolution Protocol, ARP)</vt:lpstr>
      <vt:lpstr>地址解析协议 (Address Resolution Protocol, ARP)</vt:lpstr>
      <vt:lpstr>应当注意的问题</vt:lpstr>
      <vt:lpstr>ARP分组格式</vt:lpstr>
      <vt:lpstr>休息！！！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计算机网络概述</dc:title>
  <dc:creator>zhw</dc:creator>
  <cp:lastModifiedBy>zh zz</cp:lastModifiedBy>
  <cp:revision>1363</cp:revision>
  <dcterms:created xsi:type="dcterms:W3CDTF">2017-02-02T15:53:23Z</dcterms:created>
  <dcterms:modified xsi:type="dcterms:W3CDTF">2020-03-17T14:47:22Z</dcterms:modified>
</cp:coreProperties>
</file>