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8.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9.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10.xml" ContentType="application/vnd.openxmlformats-officedocument.theme+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11.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2.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theme/theme13.xml" ContentType="application/vnd.openxmlformats-officedocument.theme+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theme/theme14.xml" ContentType="application/vnd.openxmlformats-officedocument.theme+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theme/theme15.xml" ContentType="application/vnd.openxmlformats-officedocument.theme+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theme/theme16.xml" ContentType="application/vnd.openxmlformats-officedocument.theme+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ppt/tags/tag5.xml" ContentType="application/vnd.openxmlformats-officedocument.presentationml.tags+xml"/>
  <Override PartName="/ppt/notesSlides/notesSlide15.xml" ContentType="application/vnd.openxmlformats-officedocument.presentationml.notesSlide+xml"/>
  <Override PartName="/ppt/tags/tag6.xml" ContentType="application/vnd.openxmlformats-officedocument.presentationml.tags+xml"/>
  <Override PartName="/ppt/notesSlides/notesSlide16.xml" ContentType="application/vnd.openxmlformats-officedocument.presentationml.notesSlide+xml"/>
  <Override PartName="/ppt/tags/tag7.xml" ContentType="application/vnd.openxmlformats-officedocument.presentationml.tags+xml"/>
  <Override PartName="/ppt/notesSlides/notesSlide17.xml" ContentType="application/vnd.openxmlformats-officedocument.presentationml.notesSlide+xml"/>
  <Override PartName="/ppt/tags/tag8.xml" ContentType="application/vnd.openxmlformats-officedocument.presentationml.tags+xml"/>
  <Override PartName="/ppt/notesSlides/notesSlide18.xml" ContentType="application/vnd.openxmlformats-officedocument.presentationml.notesSlide+xml"/>
  <Override PartName="/ppt/tags/tag9.xml" ContentType="application/vnd.openxmlformats-officedocument.presentationml.tags+xml"/>
  <Override PartName="/ppt/notesSlides/notesSlide19.xml" ContentType="application/vnd.openxmlformats-officedocument.presentationml.notesSlide+xml"/>
  <Override PartName="/ppt/tags/tag10.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5" r:id="rId3"/>
    <p:sldMasterId id="2147483698" r:id="rId4"/>
    <p:sldMasterId id="2147483711" r:id="rId5"/>
    <p:sldMasterId id="2147483736" r:id="rId6"/>
    <p:sldMasterId id="2147483762" r:id="rId7"/>
    <p:sldMasterId id="2147483775" r:id="rId8"/>
    <p:sldMasterId id="2147483814" r:id="rId9"/>
    <p:sldMasterId id="2147483852" r:id="rId10"/>
    <p:sldMasterId id="2147483865" r:id="rId11"/>
    <p:sldMasterId id="2147483891" r:id="rId12"/>
    <p:sldMasterId id="2147483917" r:id="rId13"/>
    <p:sldMasterId id="2147483947" r:id="rId14"/>
    <p:sldMasterId id="2147483974" r:id="rId15"/>
    <p:sldMasterId id="2147483987" r:id="rId16"/>
    <p:sldMasterId id="2147484012" r:id="rId17"/>
  </p:sldMasterIdLst>
  <p:notesMasterIdLst>
    <p:notesMasterId r:id="rId39"/>
  </p:notesMasterIdLst>
  <p:sldIdLst>
    <p:sldId id="256" r:id="rId18"/>
    <p:sldId id="940" r:id="rId19"/>
    <p:sldId id="875" r:id="rId20"/>
    <p:sldId id="876" r:id="rId21"/>
    <p:sldId id="878" r:id="rId22"/>
    <p:sldId id="879" r:id="rId23"/>
    <p:sldId id="880" r:id="rId24"/>
    <p:sldId id="881" r:id="rId25"/>
    <p:sldId id="884" r:id="rId26"/>
    <p:sldId id="882" r:id="rId27"/>
    <p:sldId id="883" r:id="rId28"/>
    <p:sldId id="886" r:id="rId29"/>
    <p:sldId id="887" r:id="rId30"/>
    <p:sldId id="888" r:id="rId31"/>
    <p:sldId id="917" r:id="rId32"/>
    <p:sldId id="918" r:id="rId33"/>
    <p:sldId id="919" r:id="rId34"/>
    <p:sldId id="920" r:id="rId35"/>
    <p:sldId id="925" r:id="rId36"/>
    <p:sldId id="926" r:id="rId37"/>
    <p:sldId id="804"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2F2F95"/>
    <a:srgbClr val="CC0099"/>
    <a:srgbClr val="CCECFF"/>
    <a:srgbClr val="FFFFCC"/>
    <a:srgbClr val="4949A2"/>
    <a:srgbClr val="FF3300"/>
    <a:srgbClr val="008000"/>
    <a:srgbClr val="FF0066"/>
    <a:srgbClr val="EFE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8" autoAdjust="0"/>
    <p:restoredTop sz="79622" autoAdjust="0"/>
  </p:normalViewPr>
  <p:slideViewPr>
    <p:cSldViewPr snapToGrid="0">
      <p:cViewPr varScale="1">
        <p:scale>
          <a:sx n="45" d="100"/>
          <a:sy n="45" d="100"/>
        </p:scale>
        <p:origin x="1493" y="3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notesMaster" Target="notesMasters/notesMaster1.xml"/><Relationship Id="rId21" Type="http://schemas.openxmlformats.org/officeDocument/2006/relationships/slide" Target="slides/slide4.xml"/><Relationship Id="rId34" Type="http://schemas.openxmlformats.org/officeDocument/2006/relationships/slide" Target="slides/slide17.xml"/><Relationship Id="rId42"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3.xml"/><Relationship Id="rId29" Type="http://schemas.openxmlformats.org/officeDocument/2006/relationships/slide" Target="slides/slide12.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slide" Target="slides/slide20.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10" Type="http://schemas.openxmlformats.org/officeDocument/2006/relationships/slideMaster" Target="slideMasters/slideMaster10.xml"/><Relationship Id="rId19" Type="http://schemas.openxmlformats.org/officeDocument/2006/relationships/slide" Target="slides/slide2.xml"/><Relationship Id="rId31"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tableStyles" Target="tableStyle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5F783-0C0C-4437-971D-53EACF12D7BE}" type="datetimeFigureOut">
              <a:rPr lang="zh-CN" altLang="en-US" smtClean="0"/>
              <a:pPr/>
              <a:t>2020/5/27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DC233E-39C6-4AB0-A67B-6BD0A5E8E2F9}" type="slidenum">
              <a:rPr lang="zh-CN" altLang="en-US" smtClean="0"/>
              <a:pPr/>
              <a:t>‹#›</a:t>
            </a:fld>
            <a:endParaRPr lang="zh-CN" altLang="en-US"/>
          </a:p>
        </p:txBody>
      </p:sp>
    </p:spTree>
    <p:extLst>
      <p:ext uri="{BB962C8B-B14F-4D97-AF65-F5344CB8AC3E}">
        <p14:creationId xmlns:p14="http://schemas.microsoft.com/office/powerpoint/2010/main" val="2753331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a:t>
            </a:fld>
            <a:endParaRPr lang="zh-CN" altLang="en-US"/>
          </a:p>
        </p:txBody>
      </p:sp>
    </p:spTree>
    <p:extLst>
      <p:ext uri="{BB962C8B-B14F-4D97-AF65-F5344CB8AC3E}">
        <p14:creationId xmlns:p14="http://schemas.microsoft.com/office/powerpoint/2010/main" val="3584772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10</a:t>
            </a:fld>
            <a:endParaRPr lang="zh-CN" altLang="en-US"/>
          </a:p>
        </p:txBody>
      </p:sp>
    </p:spTree>
    <p:extLst>
      <p:ext uri="{BB962C8B-B14F-4D97-AF65-F5344CB8AC3E}">
        <p14:creationId xmlns:p14="http://schemas.microsoft.com/office/powerpoint/2010/main" val="3494128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11</a:t>
            </a:fld>
            <a:endParaRPr lang="zh-CN" altLang="en-US"/>
          </a:p>
        </p:txBody>
      </p:sp>
    </p:spTree>
    <p:extLst>
      <p:ext uri="{BB962C8B-B14F-4D97-AF65-F5344CB8AC3E}">
        <p14:creationId xmlns:p14="http://schemas.microsoft.com/office/powerpoint/2010/main" val="4086277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12</a:t>
            </a:fld>
            <a:endParaRPr lang="zh-CN" altLang="en-US"/>
          </a:p>
        </p:txBody>
      </p:sp>
    </p:spTree>
    <p:extLst>
      <p:ext uri="{BB962C8B-B14F-4D97-AF65-F5344CB8AC3E}">
        <p14:creationId xmlns:p14="http://schemas.microsoft.com/office/powerpoint/2010/main" val="609541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13</a:t>
            </a:fld>
            <a:endParaRPr lang="zh-CN" altLang="en-US"/>
          </a:p>
        </p:txBody>
      </p:sp>
    </p:spTree>
    <p:extLst>
      <p:ext uri="{BB962C8B-B14F-4D97-AF65-F5344CB8AC3E}">
        <p14:creationId xmlns:p14="http://schemas.microsoft.com/office/powerpoint/2010/main" val="1949628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14</a:t>
            </a:fld>
            <a:endParaRPr lang="zh-CN" altLang="en-US"/>
          </a:p>
        </p:txBody>
      </p:sp>
    </p:spTree>
    <p:extLst>
      <p:ext uri="{BB962C8B-B14F-4D97-AF65-F5344CB8AC3E}">
        <p14:creationId xmlns:p14="http://schemas.microsoft.com/office/powerpoint/2010/main" val="4136671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15</a:t>
            </a:fld>
            <a:endParaRPr lang="zh-CN" altLang="en-US"/>
          </a:p>
        </p:txBody>
      </p:sp>
    </p:spTree>
    <p:extLst>
      <p:ext uri="{BB962C8B-B14F-4D97-AF65-F5344CB8AC3E}">
        <p14:creationId xmlns:p14="http://schemas.microsoft.com/office/powerpoint/2010/main" val="662255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16</a:t>
            </a:fld>
            <a:endParaRPr lang="zh-CN" altLang="en-US"/>
          </a:p>
        </p:txBody>
      </p:sp>
    </p:spTree>
    <p:extLst>
      <p:ext uri="{BB962C8B-B14F-4D97-AF65-F5344CB8AC3E}">
        <p14:creationId xmlns:p14="http://schemas.microsoft.com/office/powerpoint/2010/main" val="262570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17</a:t>
            </a:fld>
            <a:endParaRPr lang="zh-CN" altLang="en-US"/>
          </a:p>
        </p:txBody>
      </p:sp>
    </p:spTree>
    <p:extLst>
      <p:ext uri="{BB962C8B-B14F-4D97-AF65-F5344CB8AC3E}">
        <p14:creationId xmlns:p14="http://schemas.microsoft.com/office/powerpoint/2010/main" val="3362410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18</a:t>
            </a:fld>
            <a:endParaRPr lang="zh-CN" altLang="en-US"/>
          </a:p>
        </p:txBody>
      </p:sp>
    </p:spTree>
    <p:extLst>
      <p:ext uri="{BB962C8B-B14F-4D97-AF65-F5344CB8AC3E}">
        <p14:creationId xmlns:p14="http://schemas.microsoft.com/office/powerpoint/2010/main" val="2574635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19</a:t>
            </a:fld>
            <a:endParaRPr lang="zh-CN" altLang="en-US"/>
          </a:p>
        </p:txBody>
      </p:sp>
    </p:spTree>
    <p:extLst>
      <p:ext uri="{BB962C8B-B14F-4D97-AF65-F5344CB8AC3E}">
        <p14:creationId xmlns:p14="http://schemas.microsoft.com/office/powerpoint/2010/main" val="3407941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a:t>
            </a:fld>
            <a:endParaRPr lang="zh-CN" altLang="en-US"/>
          </a:p>
        </p:txBody>
      </p:sp>
    </p:spTree>
    <p:extLst>
      <p:ext uri="{BB962C8B-B14F-4D97-AF65-F5344CB8AC3E}">
        <p14:creationId xmlns:p14="http://schemas.microsoft.com/office/powerpoint/2010/main" val="28754733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20</a:t>
            </a:fld>
            <a:endParaRPr lang="zh-CN" altLang="en-US"/>
          </a:p>
        </p:txBody>
      </p:sp>
    </p:spTree>
    <p:extLst>
      <p:ext uri="{BB962C8B-B14F-4D97-AF65-F5344CB8AC3E}">
        <p14:creationId xmlns:p14="http://schemas.microsoft.com/office/powerpoint/2010/main" val="806975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a:t>
            </a:fld>
            <a:endParaRPr lang="zh-CN" altLang="en-US"/>
          </a:p>
        </p:txBody>
      </p:sp>
    </p:spTree>
    <p:extLst>
      <p:ext uri="{BB962C8B-B14F-4D97-AF65-F5344CB8AC3E}">
        <p14:creationId xmlns:p14="http://schemas.microsoft.com/office/powerpoint/2010/main" val="2737274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smtClean="0"/>
              <a:t>报文由三个部分组成，即开始行、首部行和实体主体。</a:t>
            </a:r>
          </a:p>
          <a:p>
            <a:pPr eaLnBrk="1" hangingPunct="1"/>
            <a:r>
              <a:rPr lang="zh-CN" altLang="en-US" dirty="0" smtClean="0"/>
              <a:t>在请求报文中，开始行就是请求行</a:t>
            </a: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4</a:t>
            </a:fld>
            <a:endParaRPr lang="zh-CN" altLang="en-US"/>
          </a:p>
        </p:txBody>
      </p:sp>
    </p:spTree>
    <p:extLst>
      <p:ext uri="{BB962C8B-B14F-4D97-AF65-F5344CB8AC3E}">
        <p14:creationId xmlns:p14="http://schemas.microsoft.com/office/powerpoint/2010/main" val="4031171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5</a:t>
            </a:fld>
            <a:endParaRPr lang="zh-CN" altLang="en-US"/>
          </a:p>
        </p:txBody>
      </p:sp>
    </p:spTree>
    <p:extLst>
      <p:ext uri="{BB962C8B-B14F-4D97-AF65-F5344CB8AC3E}">
        <p14:creationId xmlns:p14="http://schemas.microsoft.com/office/powerpoint/2010/main" val="677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6</a:t>
            </a:fld>
            <a:endParaRPr lang="zh-CN" altLang="en-US"/>
          </a:p>
        </p:txBody>
      </p:sp>
    </p:spTree>
    <p:extLst>
      <p:ext uri="{BB962C8B-B14F-4D97-AF65-F5344CB8AC3E}">
        <p14:creationId xmlns:p14="http://schemas.microsoft.com/office/powerpoint/2010/main" val="2207330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7</a:t>
            </a:fld>
            <a:endParaRPr lang="zh-CN" altLang="en-US"/>
          </a:p>
        </p:txBody>
      </p:sp>
    </p:spTree>
    <p:extLst>
      <p:ext uri="{BB962C8B-B14F-4D97-AF65-F5344CB8AC3E}">
        <p14:creationId xmlns:p14="http://schemas.microsoft.com/office/powerpoint/2010/main" val="2415105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8</a:t>
            </a:fld>
            <a:endParaRPr lang="zh-CN" altLang="en-US"/>
          </a:p>
        </p:txBody>
      </p:sp>
    </p:spTree>
    <p:extLst>
      <p:ext uri="{BB962C8B-B14F-4D97-AF65-F5344CB8AC3E}">
        <p14:creationId xmlns:p14="http://schemas.microsoft.com/office/powerpoint/2010/main" val="3335565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9</a:t>
            </a:fld>
            <a:endParaRPr lang="zh-CN" altLang="en-US"/>
          </a:p>
        </p:txBody>
      </p:sp>
    </p:spTree>
    <p:extLst>
      <p:ext uri="{BB962C8B-B14F-4D97-AF65-F5344CB8AC3E}">
        <p14:creationId xmlns:p14="http://schemas.microsoft.com/office/powerpoint/2010/main" val="10503462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rgbClr val="CCEC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5" name="Rectangle 35"/>
          <p:cNvSpPr>
            <a:spLocks noChangeArrowheads="1"/>
          </p:cNvSpPr>
          <p:nvPr/>
        </p:nvSpPr>
        <p:spPr bwMode="auto">
          <a:xfrm>
            <a:off x="1187453" y="1706566"/>
            <a:ext cx="574675" cy="642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6" name="Rectangle 26"/>
          <p:cNvSpPr>
            <a:spLocks noChangeArrowheads="1"/>
          </p:cNvSpPr>
          <p:nvPr/>
        </p:nvSpPr>
        <p:spPr bwMode="auto">
          <a:xfrm>
            <a:off x="573090" y="3582988"/>
            <a:ext cx="576262"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7" name="Picture 21" descr="logo－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1" y="1700213"/>
            <a:ext cx="7956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7"/>
          <p:cNvSpPr>
            <a:spLocks noChangeArrowheads="1"/>
          </p:cNvSpPr>
          <p:nvPr/>
        </p:nvSpPr>
        <p:spPr bwMode="auto">
          <a:xfrm>
            <a:off x="1187450" y="1690690"/>
            <a:ext cx="1103313" cy="642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28"/>
          <p:cNvSpPr>
            <a:spLocks noChangeArrowheads="1"/>
          </p:cNvSpPr>
          <p:nvPr/>
        </p:nvSpPr>
        <p:spPr bwMode="auto">
          <a:xfrm>
            <a:off x="2281241" y="1066800"/>
            <a:ext cx="585787" cy="635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29"/>
          <p:cNvSpPr>
            <a:spLocks noChangeArrowheads="1"/>
          </p:cNvSpPr>
          <p:nvPr/>
        </p:nvSpPr>
        <p:spPr bwMode="auto">
          <a:xfrm>
            <a:off x="1141413" y="3582988"/>
            <a:ext cx="584200" cy="641350"/>
          </a:xfrm>
          <a:prstGeom prst="rect">
            <a:avLst/>
          </a:prstGeom>
          <a:solidFill>
            <a:srgbClr val="0019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30"/>
          <p:cNvSpPr>
            <a:spLocks noChangeArrowheads="1"/>
          </p:cNvSpPr>
          <p:nvPr/>
        </p:nvSpPr>
        <p:spPr bwMode="auto">
          <a:xfrm>
            <a:off x="2281241" y="1690690"/>
            <a:ext cx="585787"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31"/>
          <p:cNvSpPr>
            <a:spLocks noChangeArrowheads="1"/>
          </p:cNvSpPr>
          <p:nvPr/>
        </p:nvSpPr>
        <p:spPr bwMode="auto">
          <a:xfrm>
            <a:off x="1141413" y="2324106"/>
            <a:ext cx="584200" cy="633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32"/>
          <p:cNvSpPr>
            <a:spLocks noChangeArrowheads="1"/>
          </p:cNvSpPr>
          <p:nvPr/>
        </p:nvSpPr>
        <p:spPr bwMode="auto">
          <a:xfrm>
            <a:off x="1716091" y="2324106"/>
            <a:ext cx="574675"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34"/>
          <p:cNvSpPr>
            <a:spLocks noChangeArrowheads="1"/>
          </p:cNvSpPr>
          <p:nvPr/>
        </p:nvSpPr>
        <p:spPr bwMode="auto">
          <a:xfrm>
            <a:off x="1141413" y="2947994"/>
            <a:ext cx="584200"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15"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8" y="6289675"/>
            <a:ext cx="22907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28"/>
          <p:cNvGrpSpPr>
            <a:grpSpLocks/>
          </p:cNvGrpSpPr>
          <p:nvPr/>
        </p:nvGrpSpPr>
        <p:grpSpPr bwMode="auto">
          <a:xfrm>
            <a:off x="339725" y="6335713"/>
            <a:ext cx="1951038" cy="412750"/>
            <a:chOff x="317485" y="6328079"/>
            <a:chExt cx="1950259" cy="413289"/>
          </a:xfrm>
        </p:grpSpPr>
        <p:grpSp>
          <p:nvGrpSpPr>
            <p:cNvPr id="17" name="Group 19"/>
            <p:cNvGrpSpPr>
              <a:grpSpLocks/>
            </p:cNvGrpSpPr>
            <p:nvPr userDrawn="1"/>
          </p:nvGrpSpPr>
          <p:grpSpPr bwMode="auto">
            <a:xfrm>
              <a:off x="317485" y="6328079"/>
              <a:ext cx="504751" cy="413289"/>
              <a:chOff x="249" y="414"/>
              <a:chExt cx="681" cy="586"/>
            </a:xfrm>
          </p:grpSpPr>
          <p:pic>
            <p:nvPicPr>
              <p:cNvPr id="20" name="Picture 20" descr="logo－b"/>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9" y="436"/>
                <a:ext cx="681"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9" y="414"/>
                <a:ext cx="68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22" descr="logo－zi"/>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16082" y="6386484"/>
              <a:ext cx="974503" cy="20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logo－Y-H-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5831" y="6616168"/>
              <a:ext cx="13319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a:t>单击此处编辑母版副标题样式</a:t>
            </a:r>
            <a:endParaRPr lang="zh-CN" altLang="en-US" noProof="0" dirty="0"/>
          </a:p>
        </p:txBody>
      </p:sp>
      <p:sp>
        <p:nvSpPr>
          <p:cNvPr id="106515" name="Rectangle 19"/>
          <p:cNvSpPr>
            <a:spLocks noGrp="1" noChangeArrowheads="1"/>
          </p:cNvSpPr>
          <p:nvPr>
            <p:ph type="ctrTitle"/>
          </p:nvPr>
        </p:nvSpPr>
        <p:spPr>
          <a:xfrm>
            <a:off x="1547664" y="2028036"/>
            <a:ext cx="7560840" cy="2010569"/>
          </a:xfrm>
        </p:spPr>
        <p:txBody>
          <a:bodyPr/>
          <a:lstStyle>
            <a:lvl1pPr algn="ctr">
              <a:defRPr sz="4000" b="1">
                <a:solidFill>
                  <a:srgbClr val="FFFF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noProof="0"/>
              <a:t>单击此处编辑母版标题样式</a:t>
            </a:r>
            <a:endParaRPr lang="zh-CN" altLang="en-US" noProof="0" dirty="0"/>
          </a:p>
        </p:txBody>
      </p:sp>
      <p:sp>
        <p:nvSpPr>
          <p:cNvPr id="23" name="Rectangle 17"/>
          <p:cNvSpPr>
            <a:spLocks noGrp="1" noChangeArrowheads="1"/>
          </p:cNvSpPr>
          <p:nvPr>
            <p:ph type="ftr" sz="quarter" idx="10"/>
          </p:nvPr>
        </p:nvSpPr>
        <p:spPr/>
        <p:txBody>
          <a:bodyPr/>
          <a:lstStyle>
            <a:lvl1pPr>
              <a:defRPr/>
            </a:lvl1pPr>
          </a:lstStyle>
          <a:p>
            <a:endParaRPr lang="zh-CN" altLang="en-US"/>
          </a:p>
        </p:txBody>
      </p:sp>
      <p:sp>
        <p:nvSpPr>
          <p:cNvPr id="24" name="Rectangle 18"/>
          <p:cNvSpPr>
            <a:spLocks noGrp="1" noChangeArrowheads="1"/>
          </p:cNvSpPr>
          <p:nvPr>
            <p:ph type="sldNum" sz="quarter" idx="11"/>
          </p:nvPr>
        </p:nvSpPr>
        <p:spPr/>
        <p:txBody>
          <a:bodyPr/>
          <a:lstStyle>
            <a:lvl1pPr>
              <a:defRPr/>
            </a:lvl1pPr>
          </a:lstStyle>
          <a:p>
            <a:fld id="{1A7A0873-376A-4A4E-91BA-7081C35D808C}" type="slidenum">
              <a:rPr lang="zh-CN" altLang="en-US" smtClean="0"/>
              <a:pPr/>
              <a:t>‹#›</a:t>
            </a:fld>
            <a:endParaRPr lang="zh-CN" altLang="en-US"/>
          </a:p>
        </p:txBody>
      </p:sp>
      <p:sp>
        <p:nvSpPr>
          <p:cNvPr id="25" name="Rectangle 16"/>
          <p:cNvSpPr>
            <a:spLocks noGrp="1" noChangeArrowheads="1"/>
          </p:cNvSpPr>
          <p:nvPr>
            <p:ph type="dt" sz="half" idx="12"/>
          </p:nvPr>
        </p:nvSpPr>
        <p:spPr>
          <a:xfrm>
            <a:off x="457200" y="6248400"/>
            <a:ext cx="2133600" cy="457200"/>
          </a:xfrm>
        </p:spPr>
        <p:txBody>
          <a:bodyPr/>
          <a:lstStyle>
            <a:lvl1pPr>
              <a:defRPr/>
            </a:lvl1pPr>
          </a:lstStyle>
          <a:p>
            <a:fld id="{FCC745EF-EC24-43F9-80E4-7372CB14086C}" type="datetime1">
              <a:rPr lang="zh-CN" altLang="en-US" smtClean="0"/>
              <a:pPr/>
              <a:t>2020/5/27</a:t>
            </a:fld>
            <a:endParaRPr lang="zh-CN" altLang="en-US"/>
          </a:p>
        </p:txBody>
      </p:sp>
    </p:spTree>
    <p:extLst>
      <p:ext uri="{BB962C8B-B14F-4D97-AF65-F5344CB8AC3E}">
        <p14:creationId xmlns:p14="http://schemas.microsoft.com/office/powerpoint/2010/main" val="21457238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94A9C1D6-B1AC-4107-85F4-0B37E9E54158}" type="datetime1">
              <a:rPr lang="zh-CN" altLang="en-US" smtClean="0"/>
              <a:pPr/>
              <a:t>2020/5/27</a:t>
            </a:fld>
            <a:endParaRPr lang="zh-CN" altLang="en-US"/>
          </a:p>
        </p:txBody>
      </p:sp>
    </p:spTree>
    <p:extLst>
      <p:ext uri="{BB962C8B-B14F-4D97-AF65-F5344CB8AC3E}">
        <p14:creationId xmlns:p14="http://schemas.microsoft.com/office/powerpoint/2010/main" val="247570718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2421412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546653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5002459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142450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7481001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5294633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9131446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2020/5/27</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81130233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3005748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69582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1E08951F-BD81-4828-8548-DCD08FEF7C39}" type="datetime1">
              <a:rPr lang="zh-CN" altLang="en-US" smtClean="0"/>
              <a:pPr/>
              <a:t>2020/5/27</a:t>
            </a:fld>
            <a:endParaRPr lang="zh-CN" altLang="en-US"/>
          </a:p>
        </p:txBody>
      </p:sp>
    </p:spTree>
    <p:extLst>
      <p:ext uri="{BB962C8B-B14F-4D97-AF65-F5344CB8AC3E}">
        <p14:creationId xmlns:p14="http://schemas.microsoft.com/office/powerpoint/2010/main" val="421325969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435609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5657521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07212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3784303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2953988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3881502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2416323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9323599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4037679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2020/5/27</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2703087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1EA5DE57-FDAB-40AC-8925-95B849B3B6DC}"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3077711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EB78F829-52EF-4074-A107-F8881F8716C7}"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277934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0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97E8A802-95DD-4CE3-8AF3-752C760C2D7A}"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2876178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AA275D1-D6C4-4934-9D21-D10D5948A67B}"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2740989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9A433C-782A-4771-B34E-7091D46568B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829984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D1ACA42-A131-4FAE-8529-3DBC908D5D1D}"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0612504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912823-15B9-4C11-9C35-388C2A906669}"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326988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2D1A06-6458-45A2-82D8-6A2310F218E9}"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5486336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8B54DA-A7D1-414C-A710-6F282611289A}"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3425408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3F0429D-CC07-4124-8CD2-3AA86E27DB23}"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1087419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BC81D96-F31E-4539-85CF-8D9A21CC238E}"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4832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98AC7F-B4B1-41E3-868D-DBE217AD94C9}"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7406237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CBEE43-BBC2-46E2-B532-690A5CF1E15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9732045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30042CEA-81F4-49E5-AC6E-9FC2EFD633F7}"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269600911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EB78F829-52EF-4074-A107-F8881F8716C7}"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2506190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0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97E8A802-95DD-4CE3-8AF3-752C760C2D7A}"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4960872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AA275D1-D6C4-4934-9D21-D10D5948A67B}"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0142730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9A433C-782A-4771-B34E-7091D46568B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8825662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D1ACA42-A131-4FAE-8529-3DBC908D5D1D}"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6218179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912823-15B9-4C11-9C35-388C2A906669}"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39166253"/>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2D1A06-6458-45A2-82D8-6A2310F218E9}"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453250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8B54DA-A7D1-414C-A710-6F282611289A}"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1350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43E94F-B4F1-4DE1-908D-CEACF8CB8009}"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501391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3F0429D-CC07-4124-8CD2-3AA86E27DB23}"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49292219"/>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BC81D96-F31E-4539-85CF-8D9A21CC238E}"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944413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CBEE43-BBC2-46E2-B532-690A5CF1E15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9073500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30042CEA-81F4-49E5-AC6E-9FC2EFD633F7}"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288417937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EB78F829-52EF-4074-A107-F8881F8716C7}"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07113911"/>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0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97E8A802-95DD-4CE3-8AF3-752C760C2D7A}"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87358183"/>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AA275D1-D6C4-4934-9D21-D10D5948A67B}"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080282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9A433C-782A-4771-B34E-7091D46568B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14838312"/>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D1ACA42-A131-4FAE-8529-3DBC908D5D1D}"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56128473"/>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912823-15B9-4C11-9C35-388C2A906669}"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84001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9825F06-B3B4-4655-804C-D394DD67999B}"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204272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2D1A06-6458-45A2-82D8-6A2310F218E9}"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56915712"/>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8B54DA-A7D1-414C-A710-6F282611289A}"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52109646"/>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3F0429D-CC07-4124-8CD2-3AA86E27DB23}"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32931322"/>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BC81D96-F31E-4539-85CF-8D9A21CC238E}"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9938610"/>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CBEE43-BBC2-46E2-B532-690A5CF1E15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03164999"/>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30042CEA-81F4-49E5-AC6E-9FC2EFD633F7}"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580571788"/>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EB78F829-52EF-4074-A107-F8881F8716C7}"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8747742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0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97E8A802-95DD-4CE3-8AF3-752C760C2D7A}"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03647635"/>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AA275D1-D6C4-4934-9D21-D10D5948A67B}"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04215864"/>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9A433C-782A-4771-B34E-7091D46568B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15027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04F1F85-50A7-44FC-95BF-43C37294BFC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524520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D1ACA42-A131-4FAE-8529-3DBC908D5D1D}"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82214219"/>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912823-15B9-4C11-9C35-388C2A906669}"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4854731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2D1A06-6458-45A2-82D8-6A2310F218E9}"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46509601"/>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8B54DA-A7D1-414C-A710-6F282611289A}"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06190225"/>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3F0429D-CC07-4124-8CD2-3AA86E27DB23}"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03504774"/>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BC81D96-F31E-4539-85CF-8D9A21CC238E}"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967613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CBEE43-BBC2-46E2-B532-690A5CF1E15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21055724"/>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30042CEA-81F4-49E5-AC6E-9FC2EFD633F7}"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1236137484"/>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EB78F829-52EF-4074-A107-F8881F8716C7}"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90908015"/>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0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97E8A802-95DD-4CE3-8AF3-752C760C2D7A}"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798741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1A95FFE-7E6B-44BE-A882-3634B1327DCD}"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4320177"/>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AA275D1-D6C4-4934-9D21-D10D5948A67B}"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022173"/>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9A433C-782A-4771-B34E-7091D46568B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0111667"/>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D1ACA42-A131-4FAE-8529-3DBC908D5D1D}"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4542011"/>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912823-15B9-4C11-9C35-388C2A906669}"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47919260"/>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2D1A06-6458-45A2-82D8-6A2310F218E9}"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79117958"/>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8B54DA-A7D1-414C-A710-6F282611289A}"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60314822"/>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3F0429D-CC07-4124-8CD2-3AA86E27DB23}"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86397612"/>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BC81D96-F31E-4539-85CF-8D9A21CC238E}"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83234712"/>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CBEE43-BBC2-46E2-B532-690A5CF1E15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2121774"/>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30042CEA-81F4-49E5-AC6E-9FC2EFD633F7}"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24252464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0A98D21-BAF7-4EF0-8A0C-993EE7955551}"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63179993"/>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EB78F829-52EF-4074-A107-F8881F8716C7}"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19541271"/>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0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97E8A802-95DD-4CE3-8AF3-752C760C2D7A}"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4089927"/>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AA275D1-D6C4-4934-9D21-D10D5948A67B}"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31509081"/>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9A433C-782A-4771-B34E-7091D46568B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38348465"/>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D1ACA42-A131-4FAE-8529-3DBC908D5D1D}"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61677347"/>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912823-15B9-4C11-9C35-388C2A906669}"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02395945"/>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2D1A06-6458-45A2-82D8-6A2310F218E9}"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70671351"/>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8B54DA-A7D1-414C-A710-6F282611289A}"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72954915"/>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3F0429D-CC07-4124-8CD2-3AA86E27DB23}"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63986071"/>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BC81D96-F31E-4539-85CF-8D9A21CC238E}"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766372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43F66B1-89B0-40CC-94E2-E9D3887B83A3}"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14362298"/>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CBEE43-BBC2-46E2-B532-690A5CF1E15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60950686"/>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30042CEA-81F4-49E5-AC6E-9FC2EFD633F7}"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3505183726"/>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EB78F829-52EF-4074-A107-F8881F8716C7}"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70736266"/>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0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97E8A802-95DD-4CE3-8AF3-752C760C2D7A}"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42083890"/>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AA275D1-D6C4-4934-9D21-D10D5948A67B}"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61525497"/>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9A433C-782A-4771-B34E-7091D46568B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78508774"/>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D1ACA42-A131-4FAE-8529-3DBC908D5D1D}"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75022372"/>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912823-15B9-4C11-9C35-388C2A906669}"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76905651"/>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2D1A06-6458-45A2-82D8-6A2310F218E9}"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30688928"/>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8B54DA-A7D1-414C-A710-6F282611289A}"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67902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lvl1pPr>
              <a:defRPr sz="3600" b="1" baseline="0">
                <a:effectLst/>
                <a:latin typeface="Calibri" panose="020F0502020204030204" pitchFamily="34" charset="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a:xfrm>
            <a:off x="457200" y="1444978"/>
            <a:ext cx="8229600" cy="5034843"/>
          </a:xfrm>
        </p:spPr>
        <p:txBody>
          <a:bodyPr/>
          <a:lstStyle>
            <a:lvl1pPr>
              <a:lnSpc>
                <a:spcPct val="150000"/>
              </a:lnSpc>
              <a:defRPr sz="2400" b="0" baseline="0">
                <a:latin typeface="Calibri" panose="020F0502020204030204" pitchFamily="34" charset="0"/>
                <a:ea typeface="黑体" panose="02010609060101010101" pitchFamily="49" charset="-122"/>
              </a:defRPr>
            </a:lvl1pPr>
            <a:lvl2pPr>
              <a:defRPr sz="2000" b="0" baseline="0">
                <a:latin typeface="Calibri" panose="020F0502020204030204" pitchFamily="34" charset="0"/>
                <a:ea typeface="黑体" panose="02010609060101010101" pitchFamily="49" charset="-122"/>
              </a:defRPr>
            </a:lvl2pPr>
            <a:lvl3pPr marL="1008000">
              <a:defRPr sz="1800" b="0" baseline="0">
                <a:latin typeface="Calibri" panose="020F0502020204030204" pitchFamily="34" charset="0"/>
                <a:ea typeface="黑体" panose="02010609060101010101" pitchFamily="49" charset="-122"/>
              </a:defRPr>
            </a:lvl3pPr>
            <a:lvl4pPr marL="1296000">
              <a:defRPr sz="1600" b="0" baseline="0">
                <a:latin typeface="Calibri" panose="020F0502020204030204" pitchFamily="34" charset="0"/>
                <a:ea typeface="黑体" panose="02010609060101010101" pitchFamily="49" charset="-122"/>
              </a:defRPr>
            </a:lvl4pPr>
            <a:lvl5pPr marL="1548000">
              <a:defRPr sz="1600" b="0" baseline="0">
                <a:latin typeface="Calibri" panose="020F0502020204030204" pitchFamily="34" charset="0"/>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dirty="0"/>
          </a:p>
        </p:txBody>
      </p:sp>
      <p:sp>
        <p:nvSpPr>
          <p:cNvPr id="5" name="Rectangle 3"/>
          <p:cNvSpPr>
            <a:spLocks noGrp="1" noChangeArrowheads="1"/>
          </p:cNvSpPr>
          <p:nvPr>
            <p:ph type="sldNum" sz="quarter" idx="11"/>
          </p:nvPr>
        </p:nvSpPr>
        <p:spPr>
          <a:xfrm>
            <a:off x="8827911" y="6705599"/>
            <a:ext cx="208843" cy="152401"/>
          </a:xfrm>
          <a:ln/>
        </p:spPr>
        <p:txBody>
          <a:bodyPr lIns="0" tIns="0" rIns="0" bIns="0"/>
          <a:lstStyle>
            <a:lvl1pPr>
              <a:defRPr baseline="0">
                <a:latin typeface="Calibri" panose="020F0502020204030204" pitchFamily="34" charset="0"/>
              </a:defRPr>
            </a:lvl1pPr>
          </a:lstStyle>
          <a:p>
            <a:fld id="{1A7A0873-376A-4A4E-91BA-7081C35D808C}" type="slidenum">
              <a:rPr lang="zh-CN" altLang="en-US" smtClean="0"/>
              <a:pPr/>
              <a:t>‹#›</a:t>
            </a:fld>
            <a:endParaRPr lang="zh-CN" altLang="en-US" dirty="0"/>
          </a:p>
        </p:txBody>
      </p:sp>
      <p:sp>
        <p:nvSpPr>
          <p:cNvPr id="6" name="Rectangle 16"/>
          <p:cNvSpPr>
            <a:spLocks noGrp="1" noChangeArrowheads="1"/>
          </p:cNvSpPr>
          <p:nvPr>
            <p:ph type="dt" sz="half" idx="12"/>
          </p:nvPr>
        </p:nvSpPr>
        <p:spPr>
          <a:ln/>
        </p:spPr>
        <p:txBody>
          <a:bodyPr/>
          <a:lstStyle>
            <a:lvl1pPr>
              <a:defRPr/>
            </a:lvl1pPr>
          </a:lstStyle>
          <a:p>
            <a:fld id="{E1337683-96CB-41A2-BE88-7BF13C1F3C1A}" type="datetime1">
              <a:rPr lang="zh-CN" altLang="en-US" smtClean="0"/>
              <a:pPr/>
              <a:t>2020/5/27</a:t>
            </a:fld>
            <a:endParaRPr lang="zh-CN" altLang="en-US"/>
          </a:p>
        </p:txBody>
      </p:sp>
    </p:spTree>
    <p:extLst>
      <p:ext uri="{BB962C8B-B14F-4D97-AF65-F5344CB8AC3E}">
        <p14:creationId xmlns:p14="http://schemas.microsoft.com/office/powerpoint/2010/main" val="173940135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F7B1A90-C562-4D68-86C7-E7441F36241B}"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23265163"/>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3F0429D-CC07-4124-8CD2-3AA86E27DB23}"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60339851"/>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BC81D96-F31E-4539-85CF-8D9A21CC238E}"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22453205"/>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CBEE43-BBC2-46E2-B532-690A5CF1E15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10570784"/>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30042CEA-81F4-49E5-AC6E-9FC2EFD633F7}"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1830531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E5C4571-7D90-460D-894B-09F7FBD46BDF}"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8346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BDA58-CE66-4C52-9493-113D5A378194}"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88255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C006F8C3-9C32-4B40-86DC-0E711BA02D64}"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1963683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E083CB3F-878A-4642-93A2-BAFB0AFC5C28}"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544100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C33B61-CFBC-430F-85B4-4C9CE3E5D426}"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662743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82BFCF5-8A96-4DAB-B3A8-F5E424E297D4}"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923953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FCACF69-F05F-4838-8BFC-CD369747EC29}"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610649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6D9BB41-11DE-441E-9B85-598E13DAF081}"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915923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D883EBF-86B1-4418-ADA7-DEF4E7BFB5F4}"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0122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FB89B091-023F-45B1-A7EF-0082478B6218}" type="datetime1">
              <a:rPr lang="zh-CN" altLang="en-US" smtClean="0"/>
              <a:pPr/>
              <a:t>2020/5/27</a:t>
            </a:fld>
            <a:endParaRPr lang="zh-CN" altLang="en-US"/>
          </a:p>
        </p:txBody>
      </p:sp>
    </p:spTree>
    <p:extLst>
      <p:ext uri="{BB962C8B-B14F-4D97-AF65-F5344CB8AC3E}">
        <p14:creationId xmlns:p14="http://schemas.microsoft.com/office/powerpoint/2010/main" val="8376216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C12ACF8-F759-4878-B1B1-6F5A257F22D4}"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654012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4A44329-D2C7-49B8-9B08-A13165361B30}"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343475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982151A-AE24-4846-A3A8-921851A6AB4B}"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818411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076D511-CF70-4B54-AB45-49385A9B7871}"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472611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091F2C-663B-4CBA-9CEF-0E73A74D1D98}"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328777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0FAD034E-951A-4536-89BC-6BADF825F194}"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41062413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FC19DCDD-17E4-480E-B309-0C25D406EA59}"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805376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31D86D6-C740-4686-91D8-1F3E2A9C1CB3}"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340881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C31C1CD-8A77-48ED-AB43-18C5D1AE0646}"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476054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A58264D-2922-426A-A2E4-21ABC0D73500}"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8464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14C2806A-7225-4D82-B25C-B3111FF3C302}" type="datetime1">
              <a:rPr lang="zh-CN" altLang="en-US" smtClean="0"/>
              <a:pPr/>
              <a:t>2020/5/27</a:t>
            </a:fld>
            <a:endParaRPr lang="zh-CN" altLang="en-US"/>
          </a:p>
        </p:txBody>
      </p:sp>
    </p:spTree>
    <p:extLst>
      <p:ext uri="{BB962C8B-B14F-4D97-AF65-F5344CB8AC3E}">
        <p14:creationId xmlns:p14="http://schemas.microsoft.com/office/powerpoint/2010/main" val="31235413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CB2E46D-D7E3-4B94-8CD1-17A4B39F3A2A}"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791128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7EFBD59-048F-4B34-89D3-B56AA99C71E7}"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269005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495F34A-B811-4D2D-A356-21394B1D14ED}"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01979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F5D918B-DB77-4ACC-854B-091285D4E48C}"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979371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5301162-522D-4D23-B4DB-4DE989D891DF}"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948449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C86794E-7C17-4A44-B508-31FD301FBB5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638966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69DB479-4982-4291-8796-58409899816D}"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154178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E4A3526A-E276-48B0-9038-5517A1AB244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38613468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85DC2A9D-A769-45C9-BED6-A6F8A36648D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1255251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44D4E714-D3F9-44D4-A3DA-3C3C9E0ABB52}"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12232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9" name="Rectangle 16"/>
          <p:cNvSpPr>
            <a:spLocks noGrp="1" noChangeArrowheads="1"/>
          </p:cNvSpPr>
          <p:nvPr>
            <p:ph type="dt" sz="half" idx="12"/>
          </p:nvPr>
        </p:nvSpPr>
        <p:spPr>
          <a:ln/>
        </p:spPr>
        <p:txBody>
          <a:bodyPr/>
          <a:lstStyle>
            <a:lvl1pPr>
              <a:defRPr/>
            </a:lvl1pPr>
          </a:lstStyle>
          <a:p>
            <a:fld id="{5C90F08D-750C-4C87-AE2E-AF1E248393D5}" type="datetime1">
              <a:rPr lang="zh-CN" altLang="en-US" smtClean="0"/>
              <a:pPr/>
              <a:t>2020/5/27</a:t>
            </a:fld>
            <a:endParaRPr lang="zh-CN" altLang="en-US"/>
          </a:p>
        </p:txBody>
      </p:sp>
    </p:spTree>
    <p:extLst>
      <p:ext uri="{BB962C8B-B14F-4D97-AF65-F5344CB8AC3E}">
        <p14:creationId xmlns:p14="http://schemas.microsoft.com/office/powerpoint/2010/main" val="40110570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674586DD-1963-4A27-AD4D-F032308DAC88}"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7943873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344D19B-4F08-4375-9B90-FFCD8B1EE9FF}"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91695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342515D-DCBE-426A-A0C2-13DDDEBDF4AC}"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086444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2DC5FE3-7E3F-4154-AD04-C19D8812C7C7}"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128793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470593-83C9-4A98-85F6-3D46126747DB}"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256393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DDA1BE4-536E-493A-82F8-C82B8897096E}"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8956629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7A9DEC9-49C8-4829-818A-BBF575230E34}"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413871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61AE69-686A-44FC-A21C-69B494465EC1}"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579428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3106F5-8A5C-47EE-811E-18B3B28111C3}"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5926395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9EFC1FA8-CA50-4D02-8540-2D265FC513D4}" type="datetime1">
              <a:rPr lang="zh-CN" altLang="en-US" smtClean="0">
                <a:solidFill>
                  <a:prstClr val="black">
                    <a:tint val="75000"/>
                  </a:prstClr>
                </a:solidFill>
              </a:rPr>
              <a:pPr/>
              <a:t>2020/5/27</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1275535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5" name="Rectangle 16"/>
          <p:cNvSpPr>
            <a:spLocks noGrp="1" noChangeArrowheads="1"/>
          </p:cNvSpPr>
          <p:nvPr>
            <p:ph type="dt" sz="half" idx="12"/>
          </p:nvPr>
        </p:nvSpPr>
        <p:spPr>
          <a:ln/>
        </p:spPr>
        <p:txBody>
          <a:bodyPr/>
          <a:lstStyle>
            <a:lvl1pPr>
              <a:defRPr/>
            </a:lvl1pPr>
          </a:lstStyle>
          <a:p>
            <a:fld id="{38864F2B-1CE5-4413-A61A-DF21FE09A6BF}" type="datetime1">
              <a:rPr lang="zh-CN" altLang="en-US" smtClean="0"/>
              <a:pPr/>
              <a:t>2020/5/27</a:t>
            </a:fld>
            <a:endParaRPr lang="zh-CN" altLang="en-US"/>
          </a:p>
        </p:txBody>
      </p:sp>
    </p:spTree>
    <p:extLst>
      <p:ext uri="{BB962C8B-B14F-4D97-AF65-F5344CB8AC3E}">
        <p14:creationId xmlns:p14="http://schemas.microsoft.com/office/powerpoint/2010/main" val="360687987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0842230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3006501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0548741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396152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74975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5995555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9568334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1086733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1730561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6818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lang="zh-CN" altLang="en-US"/>
          </a:p>
        </p:txBody>
      </p:sp>
      <p:sp>
        <p:nvSpPr>
          <p:cNvPr id="3"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4" name="Rectangle 16"/>
          <p:cNvSpPr>
            <a:spLocks noGrp="1" noChangeArrowheads="1"/>
          </p:cNvSpPr>
          <p:nvPr>
            <p:ph type="dt" sz="half" idx="12"/>
          </p:nvPr>
        </p:nvSpPr>
        <p:spPr>
          <a:ln/>
        </p:spPr>
        <p:txBody>
          <a:bodyPr/>
          <a:lstStyle>
            <a:lvl1pPr>
              <a:defRPr/>
            </a:lvl1pPr>
          </a:lstStyle>
          <a:p>
            <a:fld id="{16682807-4757-43D3-9D77-060738FB30BD}" type="datetime1">
              <a:rPr lang="zh-CN" altLang="en-US" smtClean="0"/>
              <a:pPr/>
              <a:t>2020/5/27</a:t>
            </a:fld>
            <a:endParaRPr lang="zh-CN" altLang="en-US"/>
          </a:p>
        </p:txBody>
      </p:sp>
    </p:spTree>
    <p:extLst>
      <p:ext uri="{BB962C8B-B14F-4D97-AF65-F5344CB8AC3E}">
        <p14:creationId xmlns:p14="http://schemas.microsoft.com/office/powerpoint/2010/main" val="295216409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465416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2020/5/27</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27772773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6243951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5228555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8832449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5395646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8008251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7692970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8146413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30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E091DC6E-A819-46A5-9261-35302D6EAEC9}" type="datetime1">
              <a:rPr lang="zh-CN" altLang="en-US" smtClean="0"/>
              <a:pPr/>
              <a:t>2020/5/27</a:t>
            </a:fld>
            <a:endParaRPr lang="zh-CN" altLang="en-US"/>
          </a:p>
        </p:txBody>
      </p:sp>
    </p:spTree>
    <p:extLst>
      <p:ext uri="{BB962C8B-B14F-4D97-AF65-F5344CB8AC3E}">
        <p14:creationId xmlns:p14="http://schemas.microsoft.com/office/powerpoint/2010/main" val="129709387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072320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3371029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9122168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2020/5/27</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222121509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7654503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2673931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2109388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039607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6145895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4696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AE0EBD28-52BD-4E87-AB0D-4B099216D196}" type="datetime1">
              <a:rPr lang="zh-CN" altLang="en-US" smtClean="0"/>
              <a:pPr/>
              <a:t>2020/5/27</a:t>
            </a:fld>
            <a:endParaRPr lang="zh-CN" altLang="en-US"/>
          </a:p>
        </p:txBody>
      </p:sp>
    </p:spTree>
    <p:extLst>
      <p:ext uri="{BB962C8B-B14F-4D97-AF65-F5344CB8AC3E}">
        <p14:creationId xmlns:p14="http://schemas.microsoft.com/office/powerpoint/2010/main" val="27969752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011016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1899073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646026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9412805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0089610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2020/5/27</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56751452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1898057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9367676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543797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65104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5.xml"/><Relationship Id="rId13" Type="http://schemas.openxmlformats.org/officeDocument/2006/relationships/theme" Target="../theme/theme10.xml"/><Relationship Id="rId3" Type="http://schemas.openxmlformats.org/officeDocument/2006/relationships/slideLayout" Target="../slideLayouts/slideLayout110.x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2" Type="http://schemas.openxmlformats.org/officeDocument/2006/relationships/slideLayout" Target="../slideLayouts/slideLayout109.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0" Type="http://schemas.openxmlformats.org/officeDocument/2006/relationships/slideLayout" Target="../slideLayouts/slideLayout117.xml"/><Relationship Id="rId4" Type="http://schemas.openxmlformats.org/officeDocument/2006/relationships/slideLayout" Target="../slideLayouts/slideLayout111.xml"/><Relationship Id="rId9" Type="http://schemas.openxmlformats.org/officeDocument/2006/relationships/slideLayout" Target="../slideLayouts/slideLayout11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7.xml"/><Relationship Id="rId13" Type="http://schemas.openxmlformats.org/officeDocument/2006/relationships/theme" Target="../theme/theme11.xml"/><Relationship Id="rId3" Type="http://schemas.openxmlformats.org/officeDocument/2006/relationships/slideLayout" Target="../slideLayouts/slideLayout122.xml"/><Relationship Id="rId7" Type="http://schemas.openxmlformats.org/officeDocument/2006/relationships/slideLayout" Target="../slideLayouts/slideLayout126.xml"/><Relationship Id="rId12" Type="http://schemas.openxmlformats.org/officeDocument/2006/relationships/slideLayout" Target="../slideLayouts/slideLayout131.xml"/><Relationship Id="rId2" Type="http://schemas.openxmlformats.org/officeDocument/2006/relationships/slideLayout" Target="../slideLayouts/slideLayout121.xml"/><Relationship Id="rId1" Type="http://schemas.openxmlformats.org/officeDocument/2006/relationships/slideLayout" Target="../slideLayouts/slideLayout120.xml"/><Relationship Id="rId6" Type="http://schemas.openxmlformats.org/officeDocument/2006/relationships/slideLayout" Target="../slideLayouts/slideLayout125.xml"/><Relationship Id="rId11" Type="http://schemas.openxmlformats.org/officeDocument/2006/relationships/slideLayout" Target="../slideLayouts/slideLayout130.xml"/><Relationship Id="rId5" Type="http://schemas.openxmlformats.org/officeDocument/2006/relationships/slideLayout" Target="../slideLayouts/slideLayout124.xml"/><Relationship Id="rId10" Type="http://schemas.openxmlformats.org/officeDocument/2006/relationships/slideLayout" Target="../slideLayouts/slideLayout129.xml"/><Relationship Id="rId4" Type="http://schemas.openxmlformats.org/officeDocument/2006/relationships/slideLayout" Target="../slideLayouts/slideLayout123.xml"/><Relationship Id="rId9" Type="http://schemas.openxmlformats.org/officeDocument/2006/relationships/slideLayout" Target="../slideLayouts/slideLayout128.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9.xml"/><Relationship Id="rId13" Type="http://schemas.openxmlformats.org/officeDocument/2006/relationships/theme" Target="../theme/theme12.xml"/><Relationship Id="rId3" Type="http://schemas.openxmlformats.org/officeDocument/2006/relationships/slideLayout" Target="../slideLayouts/slideLayout134.xml"/><Relationship Id="rId7" Type="http://schemas.openxmlformats.org/officeDocument/2006/relationships/slideLayout" Target="../slideLayouts/slideLayout138.xml"/><Relationship Id="rId12" Type="http://schemas.openxmlformats.org/officeDocument/2006/relationships/slideLayout" Target="../slideLayouts/slideLayout143.xml"/><Relationship Id="rId2" Type="http://schemas.openxmlformats.org/officeDocument/2006/relationships/slideLayout" Target="../slideLayouts/slideLayout133.xml"/><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slideLayout" Target="../slideLayouts/slideLayout142.xml"/><Relationship Id="rId5" Type="http://schemas.openxmlformats.org/officeDocument/2006/relationships/slideLayout" Target="../slideLayouts/slideLayout136.xml"/><Relationship Id="rId10" Type="http://schemas.openxmlformats.org/officeDocument/2006/relationships/slideLayout" Target="../slideLayouts/slideLayout141.xml"/><Relationship Id="rId4" Type="http://schemas.openxmlformats.org/officeDocument/2006/relationships/slideLayout" Target="../slideLayouts/slideLayout135.xml"/><Relationship Id="rId9" Type="http://schemas.openxmlformats.org/officeDocument/2006/relationships/slideLayout" Target="../slideLayouts/slideLayout14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theme" Target="../theme/theme13.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slideLayout" Target="../slideLayouts/slideLayout155.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3.xml"/><Relationship Id="rId13" Type="http://schemas.openxmlformats.org/officeDocument/2006/relationships/theme" Target="../theme/theme14.xml"/><Relationship Id="rId3" Type="http://schemas.openxmlformats.org/officeDocument/2006/relationships/slideLayout" Target="../slideLayouts/slideLayout158.xml"/><Relationship Id="rId7" Type="http://schemas.openxmlformats.org/officeDocument/2006/relationships/slideLayout" Target="../slideLayouts/slideLayout162.xml"/><Relationship Id="rId12" Type="http://schemas.openxmlformats.org/officeDocument/2006/relationships/slideLayout" Target="../slideLayouts/slideLayout167.xml"/><Relationship Id="rId2" Type="http://schemas.openxmlformats.org/officeDocument/2006/relationships/slideLayout" Target="../slideLayouts/slideLayout157.xml"/><Relationship Id="rId1" Type="http://schemas.openxmlformats.org/officeDocument/2006/relationships/slideLayout" Target="../slideLayouts/slideLayout156.xml"/><Relationship Id="rId6" Type="http://schemas.openxmlformats.org/officeDocument/2006/relationships/slideLayout" Target="../slideLayouts/slideLayout161.xml"/><Relationship Id="rId11" Type="http://schemas.openxmlformats.org/officeDocument/2006/relationships/slideLayout" Target="../slideLayouts/slideLayout166.xml"/><Relationship Id="rId5" Type="http://schemas.openxmlformats.org/officeDocument/2006/relationships/slideLayout" Target="../slideLayouts/slideLayout160.xml"/><Relationship Id="rId10" Type="http://schemas.openxmlformats.org/officeDocument/2006/relationships/slideLayout" Target="../slideLayouts/slideLayout165.xml"/><Relationship Id="rId4" Type="http://schemas.openxmlformats.org/officeDocument/2006/relationships/slideLayout" Target="../slideLayouts/slideLayout159.xml"/><Relationship Id="rId9" Type="http://schemas.openxmlformats.org/officeDocument/2006/relationships/slideLayout" Target="../slideLayouts/slideLayout164.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5.xml"/><Relationship Id="rId13" Type="http://schemas.openxmlformats.org/officeDocument/2006/relationships/theme" Target="../theme/theme15.xml"/><Relationship Id="rId3" Type="http://schemas.openxmlformats.org/officeDocument/2006/relationships/slideLayout" Target="../slideLayouts/slideLayout170.xml"/><Relationship Id="rId7" Type="http://schemas.openxmlformats.org/officeDocument/2006/relationships/slideLayout" Target="../slideLayouts/slideLayout174.xml"/><Relationship Id="rId12" Type="http://schemas.openxmlformats.org/officeDocument/2006/relationships/slideLayout" Target="../slideLayouts/slideLayout179.xml"/><Relationship Id="rId2" Type="http://schemas.openxmlformats.org/officeDocument/2006/relationships/slideLayout" Target="../slideLayouts/slideLayout169.xml"/><Relationship Id="rId1" Type="http://schemas.openxmlformats.org/officeDocument/2006/relationships/slideLayout" Target="../slideLayouts/slideLayout168.xml"/><Relationship Id="rId6" Type="http://schemas.openxmlformats.org/officeDocument/2006/relationships/slideLayout" Target="../slideLayouts/slideLayout173.xml"/><Relationship Id="rId11" Type="http://schemas.openxmlformats.org/officeDocument/2006/relationships/slideLayout" Target="../slideLayouts/slideLayout178.xml"/><Relationship Id="rId5" Type="http://schemas.openxmlformats.org/officeDocument/2006/relationships/slideLayout" Target="../slideLayouts/slideLayout172.xml"/><Relationship Id="rId10" Type="http://schemas.openxmlformats.org/officeDocument/2006/relationships/slideLayout" Target="../slideLayouts/slideLayout177.xml"/><Relationship Id="rId4" Type="http://schemas.openxmlformats.org/officeDocument/2006/relationships/slideLayout" Target="../slideLayouts/slideLayout171.xml"/><Relationship Id="rId9" Type="http://schemas.openxmlformats.org/officeDocument/2006/relationships/slideLayout" Target="../slideLayouts/slideLayout176.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7.xml"/><Relationship Id="rId13" Type="http://schemas.openxmlformats.org/officeDocument/2006/relationships/theme" Target="../theme/theme16.xml"/><Relationship Id="rId3" Type="http://schemas.openxmlformats.org/officeDocument/2006/relationships/slideLayout" Target="../slideLayouts/slideLayout182.xml"/><Relationship Id="rId7" Type="http://schemas.openxmlformats.org/officeDocument/2006/relationships/slideLayout" Target="../slideLayouts/slideLayout186.xml"/><Relationship Id="rId12" Type="http://schemas.openxmlformats.org/officeDocument/2006/relationships/slideLayout" Target="../slideLayouts/slideLayout191.xml"/><Relationship Id="rId2" Type="http://schemas.openxmlformats.org/officeDocument/2006/relationships/slideLayout" Target="../slideLayouts/slideLayout181.xml"/><Relationship Id="rId1" Type="http://schemas.openxmlformats.org/officeDocument/2006/relationships/slideLayout" Target="../slideLayouts/slideLayout180.xml"/><Relationship Id="rId6" Type="http://schemas.openxmlformats.org/officeDocument/2006/relationships/slideLayout" Target="../slideLayouts/slideLayout185.xml"/><Relationship Id="rId11" Type="http://schemas.openxmlformats.org/officeDocument/2006/relationships/slideLayout" Target="../slideLayouts/slideLayout190.xml"/><Relationship Id="rId5" Type="http://schemas.openxmlformats.org/officeDocument/2006/relationships/slideLayout" Target="../slideLayouts/slideLayout184.xml"/><Relationship Id="rId10" Type="http://schemas.openxmlformats.org/officeDocument/2006/relationships/slideLayout" Target="../slideLayouts/slideLayout189.xml"/><Relationship Id="rId4" Type="http://schemas.openxmlformats.org/officeDocument/2006/relationships/slideLayout" Target="../slideLayouts/slideLayout183.xml"/><Relationship Id="rId9" Type="http://schemas.openxmlformats.org/officeDocument/2006/relationships/slideLayout" Target="../slideLayouts/slideLayout188.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99.xml"/><Relationship Id="rId13" Type="http://schemas.openxmlformats.org/officeDocument/2006/relationships/theme" Target="../theme/theme17.xml"/><Relationship Id="rId3" Type="http://schemas.openxmlformats.org/officeDocument/2006/relationships/slideLayout" Target="../slideLayouts/slideLayout194.xml"/><Relationship Id="rId7" Type="http://schemas.openxmlformats.org/officeDocument/2006/relationships/slideLayout" Target="../slideLayouts/slideLayout198.xml"/><Relationship Id="rId12" Type="http://schemas.openxmlformats.org/officeDocument/2006/relationships/slideLayout" Target="../slideLayouts/slideLayout203.xml"/><Relationship Id="rId2" Type="http://schemas.openxmlformats.org/officeDocument/2006/relationships/slideLayout" Target="../slideLayouts/slideLayout193.xml"/><Relationship Id="rId1" Type="http://schemas.openxmlformats.org/officeDocument/2006/relationships/slideLayout" Target="../slideLayouts/slideLayout192.xml"/><Relationship Id="rId6" Type="http://schemas.openxmlformats.org/officeDocument/2006/relationships/slideLayout" Target="../slideLayouts/slideLayout197.xml"/><Relationship Id="rId11" Type="http://schemas.openxmlformats.org/officeDocument/2006/relationships/slideLayout" Target="../slideLayouts/slideLayout202.xml"/><Relationship Id="rId5" Type="http://schemas.openxmlformats.org/officeDocument/2006/relationships/slideLayout" Target="../slideLayouts/slideLayout196.xml"/><Relationship Id="rId10" Type="http://schemas.openxmlformats.org/officeDocument/2006/relationships/slideLayout" Target="../slideLayouts/slideLayout201.xml"/><Relationship Id="rId4" Type="http://schemas.openxmlformats.org/officeDocument/2006/relationships/slideLayout" Target="../slideLayouts/slideLayout195.xml"/><Relationship Id="rId9" Type="http://schemas.openxmlformats.org/officeDocument/2006/relationships/slideLayout" Target="../slideLayouts/slideLayout20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6.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theme" Target="../theme/theme7.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theme" Target="../theme/theme8.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theme" Target="../theme/theme9.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0" Type="http://schemas.openxmlformats.org/officeDocument/2006/relationships/slideLayout" Target="../slideLayouts/slideLayout105.xml"/><Relationship Id="rId4" Type="http://schemas.openxmlformats.org/officeDocument/2006/relationships/slideLayout" Target="../slideLayouts/slideLayout99.xml"/><Relationship Id="rId9"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ea typeface="宋体" charset="-122"/>
              </a:defRPr>
            </a:lvl1pPr>
          </a:lstStyle>
          <a:p>
            <a:endParaRPr lang="zh-CN" altLang="en-US"/>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1A7A0873-376A-4A4E-91BA-7081C35D808C}" type="slidenum">
              <a:rPr lang="zh-CN" altLang="en-US" smtClean="0"/>
              <a:pPr/>
              <a:t>‹#›</a:t>
            </a:fld>
            <a:endParaRPr lang="zh-CN" alt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fld id="{3F925A4C-1434-4E60-B118-CFB175DDF0B9}" type="datetime1">
              <a:rPr lang="zh-CN" altLang="en-US" smtClean="0"/>
              <a:pPr/>
              <a:t>2020/5/27</a:t>
            </a:fld>
            <a:endParaRPr lang="zh-CN" altLang="en-US"/>
          </a:p>
        </p:txBody>
      </p:sp>
    </p:spTree>
    <p:extLst>
      <p:ext uri="{BB962C8B-B14F-4D97-AF65-F5344CB8AC3E}">
        <p14:creationId xmlns:p14="http://schemas.microsoft.com/office/powerpoint/2010/main" val="3789737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ea typeface="宋体" charset="-122"/>
        </a:defRPr>
      </a:lvl2pPr>
      <a:lvl3pPr algn="l" rtl="0" eaLnBrk="1" fontAlgn="base" hangingPunct="1">
        <a:spcBef>
          <a:spcPct val="0"/>
        </a:spcBef>
        <a:spcAft>
          <a:spcPct val="0"/>
        </a:spcAft>
        <a:defRPr sz="4400">
          <a:solidFill>
            <a:schemeClr val="tx1"/>
          </a:solidFill>
          <a:latin typeface="Arial" charset="0"/>
          <a:ea typeface="宋体" charset="-122"/>
        </a:defRPr>
      </a:lvl3pPr>
      <a:lvl4pPr algn="l" rtl="0" eaLnBrk="1" fontAlgn="base" hangingPunct="1">
        <a:spcBef>
          <a:spcPct val="0"/>
        </a:spcBef>
        <a:spcAft>
          <a:spcPct val="0"/>
        </a:spcAft>
        <a:defRPr sz="4400">
          <a:solidFill>
            <a:schemeClr val="tx1"/>
          </a:solidFill>
          <a:latin typeface="Arial" charset="0"/>
          <a:ea typeface="宋体" charset="-122"/>
        </a:defRPr>
      </a:lvl4pPr>
      <a:lvl5pPr algn="l" rtl="0" eaLnBrk="1" fontAlgn="base" hangingPunct="1">
        <a:spcBef>
          <a:spcPct val="0"/>
        </a:spcBef>
        <a:spcAft>
          <a:spcPct val="0"/>
        </a:spcAft>
        <a:defRPr sz="4400">
          <a:solidFill>
            <a:schemeClr val="tx1"/>
          </a:solidFill>
          <a:latin typeface="Arial" charset="0"/>
          <a:ea typeface="宋体" charset="-122"/>
        </a:defRPr>
      </a:lvl5pPr>
      <a:lvl6pPr marL="457189" algn="l" rtl="0" eaLnBrk="1" fontAlgn="base" hangingPunct="1">
        <a:spcBef>
          <a:spcPct val="0"/>
        </a:spcBef>
        <a:spcAft>
          <a:spcPct val="0"/>
        </a:spcAft>
        <a:defRPr sz="4400">
          <a:solidFill>
            <a:schemeClr val="tx1"/>
          </a:solidFill>
          <a:latin typeface="Arial" charset="0"/>
          <a:ea typeface="宋体" charset="-122"/>
        </a:defRPr>
      </a:lvl6pPr>
      <a:lvl7pPr marL="914377" algn="l" rtl="0" eaLnBrk="1" fontAlgn="base" hangingPunct="1">
        <a:spcBef>
          <a:spcPct val="0"/>
        </a:spcBef>
        <a:spcAft>
          <a:spcPct val="0"/>
        </a:spcAft>
        <a:defRPr sz="4400">
          <a:solidFill>
            <a:schemeClr val="tx1"/>
          </a:solidFill>
          <a:latin typeface="Arial" charset="0"/>
          <a:ea typeface="宋体" charset="-122"/>
        </a:defRPr>
      </a:lvl7pPr>
      <a:lvl8pPr marL="1371566" algn="l" rtl="0" eaLnBrk="1" fontAlgn="base" hangingPunct="1">
        <a:spcBef>
          <a:spcPct val="0"/>
        </a:spcBef>
        <a:spcAft>
          <a:spcPct val="0"/>
        </a:spcAft>
        <a:defRPr sz="4400">
          <a:solidFill>
            <a:schemeClr val="tx1"/>
          </a:solidFill>
          <a:latin typeface="Arial" charset="0"/>
          <a:ea typeface="宋体" charset="-122"/>
        </a:defRPr>
      </a:lvl8pPr>
      <a:lvl9pPr marL="1828754" algn="l" rtl="0" eaLnBrk="1" fontAlgn="base" hangingPunct="1">
        <a:spcBef>
          <a:spcPct val="0"/>
        </a:spcBef>
        <a:spcAft>
          <a:spcPct val="0"/>
        </a:spcAft>
        <a:defRPr sz="4400">
          <a:solidFill>
            <a:schemeClr val="tx1"/>
          </a:solidFill>
          <a:latin typeface="Arial" charset="0"/>
          <a:ea typeface="宋体" charset="-122"/>
        </a:defRPr>
      </a:lvl9pPr>
    </p:titleStyle>
    <p:bodyStyle>
      <a:lvl1pPr marL="342891" indent="-342891"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9400053"/>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426EC3D6-A884-4FAF-A2A7-E28466A46A3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42140209"/>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30000"/>
        </a:lnSpc>
        <a:spcBef>
          <a:spcPts val="750"/>
        </a:spcBef>
        <a:buFont typeface="Arial" panose="020B0604020202020204" pitchFamily="34" charset="0"/>
        <a:buChar char="•"/>
        <a:defRPr sz="24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30000"/>
        </a:lnSpc>
        <a:spcBef>
          <a:spcPts val="375"/>
        </a:spcBef>
        <a:buFont typeface="Arial" panose="020B0604020202020204" pitchFamily="34" charset="0"/>
        <a:buChar char="•"/>
        <a:defRPr sz="20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30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426EC3D6-A884-4FAF-A2A7-E28466A46A3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21239582"/>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30000"/>
        </a:lnSpc>
        <a:spcBef>
          <a:spcPts val="750"/>
        </a:spcBef>
        <a:buFont typeface="Arial" panose="020B0604020202020204" pitchFamily="34" charset="0"/>
        <a:buChar char="•"/>
        <a:defRPr sz="24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30000"/>
        </a:lnSpc>
        <a:spcBef>
          <a:spcPts val="375"/>
        </a:spcBef>
        <a:buFont typeface="Arial" panose="020B0604020202020204" pitchFamily="34" charset="0"/>
        <a:buChar char="•"/>
        <a:defRPr sz="20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30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426EC3D6-A884-4FAF-A2A7-E28466A46A3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77936933"/>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 id="2147483929"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30000"/>
        </a:lnSpc>
        <a:spcBef>
          <a:spcPts val="750"/>
        </a:spcBef>
        <a:buFont typeface="Arial" panose="020B0604020202020204" pitchFamily="34" charset="0"/>
        <a:buChar char="•"/>
        <a:defRPr sz="24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30000"/>
        </a:lnSpc>
        <a:spcBef>
          <a:spcPts val="375"/>
        </a:spcBef>
        <a:buFont typeface="Arial" panose="020B0604020202020204" pitchFamily="34" charset="0"/>
        <a:buChar char="•"/>
        <a:defRPr sz="20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30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426EC3D6-A884-4FAF-A2A7-E28466A46A3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73398976"/>
      </p:ext>
    </p:extLst>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 id="2147483959"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30000"/>
        </a:lnSpc>
        <a:spcBef>
          <a:spcPts val="750"/>
        </a:spcBef>
        <a:buFont typeface="Arial" panose="020B0604020202020204" pitchFamily="34" charset="0"/>
        <a:buChar char="•"/>
        <a:defRPr sz="24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30000"/>
        </a:lnSpc>
        <a:spcBef>
          <a:spcPts val="375"/>
        </a:spcBef>
        <a:buFont typeface="Arial" panose="020B0604020202020204" pitchFamily="34" charset="0"/>
        <a:buChar char="•"/>
        <a:defRPr sz="20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30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426EC3D6-A884-4FAF-A2A7-E28466A46A3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15455303"/>
      </p:ext>
    </p:extLst>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4" r:id="rId10"/>
    <p:sldLayoutId id="2147483985" r:id="rId11"/>
    <p:sldLayoutId id="2147483986"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30000"/>
        </a:lnSpc>
        <a:spcBef>
          <a:spcPts val="750"/>
        </a:spcBef>
        <a:buFont typeface="Arial" panose="020B0604020202020204" pitchFamily="34" charset="0"/>
        <a:buChar char="•"/>
        <a:defRPr sz="24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30000"/>
        </a:lnSpc>
        <a:spcBef>
          <a:spcPts val="375"/>
        </a:spcBef>
        <a:buFont typeface="Arial" panose="020B0604020202020204" pitchFamily="34" charset="0"/>
        <a:buChar char="•"/>
        <a:defRPr sz="20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30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426EC3D6-A884-4FAF-A2A7-E28466A46A3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51351777"/>
      </p:ext>
    </p:extLst>
  </p:cSld>
  <p:clrMap bg1="lt1" tx1="dk1" bg2="lt2" tx2="dk2" accent1="accent1" accent2="accent2" accent3="accent3" accent4="accent4" accent5="accent5" accent6="accent6" hlink="hlink" folHlink="folHlink"/>
  <p:sldLayoutIdLst>
    <p:sldLayoutId id="2147483988" r:id="rId1"/>
    <p:sldLayoutId id="2147483989" r:id="rId2"/>
    <p:sldLayoutId id="2147483990" r:id="rId3"/>
    <p:sldLayoutId id="2147483991" r:id="rId4"/>
    <p:sldLayoutId id="2147483992" r:id="rId5"/>
    <p:sldLayoutId id="2147483993" r:id="rId6"/>
    <p:sldLayoutId id="2147483994" r:id="rId7"/>
    <p:sldLayoutId id="2147483995" r:id="rId8"/>
    <p:sldLayoutId id="2147483996" r:id="rId9"/>
    <p:sldLayoutId id="2147483997" r:id="rId10"/>
    <p:sldLayoutId id="2147483998" r:id="rId11"/>
    <p:sldLayoutId id="2147483999"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30000"/>
        </a:lnSpc>
        <a:spcBef>
          <a:spcPts val="750"/>
        </a:spcBef>
        <a:buFont typeface="Arial" panose="020B0604020202020204" pitchFamily="34" charset="0"/>
        <a:buChar char="•"/>
        <a:defRPr sz="24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30000"/>
        </a:lnSpc>
        <a:spcBef>
          <a:spcPts val="375"/>
        </a:spcBef>
        <a:buFont typeface="Arial" panose="020B0604020202020204" pitchFamily="34" charset="0"/>
        <a:buChar char="•"/>
        <a:defRPr sz="20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30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426EC3D6-A884-4FAF-A2A7-E28466A46A35}"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85591647"/>
      </p:ext>
    </p:extLst>
  </p:cSld>
  <p:clrMap bg1="lt1" tx1="dk1" bg2="lt2" tx2="dk2" accent1="accent1" accent2="accent2" accent3="accent3" accent4="accent4" accent5="accent5" accent6="accent6" hlink="hlink" folHlink="folHlink"/>
  <p:sldLayoutIdLst>
    <p:sldLayoutId id="2147484013"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 id="2147484024"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30000"/>
        </a:lnSpc>
        <a:spcBef>
          <a:spcPts val="750"/>
        </a:spcBef>
        <a:buFont typeface="Arial" panose="020B0604020202020204" pitchFamily="34" charset="0"/>
        <a:buChar char="•"/>
        <a:defRPr sz="24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30000"/>
        </a:lnSpc>
        <a:spcBef>
          <a:spcPts val="375"/>
        </a:spcBef>
        <a:buFont typeface="Arial" panose="020B0604020202020204" pitchFamily="34" charset="0"/>
        <a:buChar char="•"/>
        <a:defRPr sz="20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30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6178BFB4-2B10-4FBE-B6AE-36B145E8EC8A}"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11997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F88082A5-DAAA-40BC-8E1A-C501AD8E7D7B}"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9498309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628BCC91-89F8-4CE3-92D7-F359DEFF1FDB}"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6348267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A42C2A16-C986-443B-94DB-9385F6B98110}"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2939073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hdr="0" ftr="0" dt="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25130377"/>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62257248"/>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859245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2020/5/27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72470209"/>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第六章 网络应用（</a:t>
            </a:r>
            <a:r>
              <a:rPr lang="en-US" altLang="zh-CN" smtClean="0"/>
              <a:t>4</a:t>
            </a:r>
            <a:r>
              <a:rPr lang="zh-CN" altLang="en-US" smtClean="0"/>
              <a:t>）</a:t>
            </a:r>
            <a:endParaRPr lang="zh-CN" altLang="en-US" dirty="0"/>
          </a:p>
        </p:txBody>
      </p:sp>
    </p:spTree>
    <p:extLst>
      <p:ext uri="{BB962C8B-B14F-4D97-AF65-F5344CB8AC3E}">
        <p14:creationId xmlns:p14="http://schemas.microsoft.com/office/powerpoint/2010/main" val="41135001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3" name="内容占位符 2"/>
          <p:cNvSpPr>
            <a:spLocks noGrp="1"/>
          </p:cNvSpPr>
          <p:nvPr>
            <p:ph idx="1"/>
          </p:nvPr>
        </p:nvSpPr>
        <p:spPr>
          <a:xfrm>
            <a:off x="457199" y="1444979"/>
            <a:ext cx="8579555" cy="638077"/>
          </a:xfrm>
        </p:spPr>
        <p:txBody>
          <a:bodyPr/>
          <a:lstStyle/>
          <a:p>
            <a:r>
              <a:rPr lang="zh-CN" altLang="en-US" dirty="0"/>
              <a:t>请求报文 </a:t>
            </a:r>
            <a:r>
              <a:rPr lang="en-US" altLang="zh-CN" dirty="0"/>
              <a:t>(Request</a:t>
            </a:r>
            <a:r>
              <a:rPr lang="en-US" altLang="zh-CN" dirty="0" smtClean="0"/>
              <a:t>)</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10</a:t>
            </a:fld>
            <a:endParaRPr lang="zh-CN" altLang="en-US" dirty="0"/>
          </a:p>
        </p:txBody>
      </p:sp>
      <p:sp>
        <p:nvSpPr>
          <p:cNvPr id="57" name="Text Box 44"/>
          <p:cNvSpPr txBox="1">
            <a:spLocks noChangeArrowheads="1"/>
          </p:cNvSpPr>
          <p:nvPr/>
        </p:nvSpPr>
        <p:spPr bwMode="auto">
          <a:xfrm>
            <a:off x="2122686" y="2002094"/>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a:solidFill>
                  <a:srgbClr val="333399"/>
                </a:solidFill>
                <a:latin typeface="Calibri" panose="020F0502020204030204" pitchFamily="34" charset="0"/>
                <a:ea typeface="楷体" panose="02010609060101010101" pitchFamily="49" charset="-122"/>
              </a:rPr>
              <a:t>空格</a:t>
            </a:r>
          </a:p>
        </p:txBody>
      </p:sp>
      <p:sp>
        <p:nvSpPr>
          <p:cNvPr id="58" name="Text Box 45"/>
          <p:cNvSpPr txBox="1">
            <a:spLocks noChangeArrowheads="1"/>
          </p:cNvSpPr>
          <p:nvPr/>
        </p:nvSpPr>
        <p:spPr bwMode="auto">
          <a:xfrm>
            <a:off x="4059436" y="2002094"/>
            <a:ext cx="1201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回车换行</a:t>
            </a:r>
          </a:p>
        </p:txBody>
      </p:sp>
      <p:sp>
        <p:nvSpPr>
          <p:cNvPr id="59" name="Line 46"/>
          <p:cNvSpPr>
            <a:spLocks noChangeShapeType="1"/>
          </p:cNvSpPr>
          <p:nvPr/>
        </p:nvSpPr>
        <p:spPr bwMode="auto">
          <a:xfrm>
            <a:off x="2732286" y="2356106"/>
            <a:ext cx="407987"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60" name="Line 47"/>
          <p:cNvSpPr>
            <a:spLocks noChangeShapeType="1"/>
          </p:cNvSpPr>
          <p:nvPr/>
        </p:nvSpPr>
        <p:spPr bwMode="auto">
          <a:xfrm flipH="1">
            <a:off x="1806773" y="2356106"/>
            <a:ext cx="444500"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61" name="Line 48"/>
          <p:cNvSpPr>
            <a:spLocks noChangeShapeType="1"/>
          </p:cNvSpPr>
          <p:nvPr/>
        </p:nvSpPr>
        <p:spPr bwMode="auto">
          <a:xfrm>
            <a:off x="4656336" y="2356106"/>
            <a:ext cx="222250"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grpSp>
        <p:nvGrpSpPr>
          <p:cNvPr id="111" name="组合 110"/>
          <p:cNvGrpSpPr/>
          <p:nvPr/>
        </p:nvGrpSpPr>
        <p:grpSpPr>
          <a:xfrm>
            <a:off x="557411" y="4699256"/>
            <a:ext cx="2792412" cy="917575"/>
            <a:chOff x="557411" y="4699256"/>
            <a:chExt cx="2792412" cy="917575"/>
          </a:xfrm>
        </p:grpSpPr>
        <p:sp>
          <p:nvSpPr>
            <p:cNvPr id="96" name="Rectangle 37"/>
            <p:cNvSpPr>
              <a:spLocks noChangeArrowheads="1"/>
            </p:cNvSpPr>
            <p:nvPr/>
          </p:nvSpPr>
          <p:spPr bwMode="auto">
            <a:xfrm>
              <a:off x="557411" y="4699256"/>
              <a:ext cx="2792412" cy="91757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97" name="Text Box 38"/>
            <p:cNvSpPr txBox="1">
              <a:spLocks noChangeArrowheads="1"/>
            </p:cNvSpPr>
            <p:nvPr/>
          </p:nvSpPr>
          <p:spPr bwMode="auto">
            <a:xfrm>
              <a:off x="1616921" y="4957988"/>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kumimoji="1" lang="zh-CN" altLang="en-US" sz="2000" b="1" dirty="0" smtClean="0">
                  <a:solidFill>
                    <a:srgbClr val="333399"/>
                  </a:solidFill>
                  <a:latin typeface="Calibri" panose="020F0502020204030204" pitchFamily="34" charset="0"/>
                  <a:ea typeface="楷体" panose="02010609060101010101" pitchFamily="49" charset="-122"/>
                </a:rPr>
                <a:t>主体</a:t>
              </a:r>
              <a:endParaRPr kumimoji="1" lang="zh-CN" altLang="en-US" sz="2000" b="1" dirty="0">
                <a:solidFill>
                  <a:srgbClr val="333399"/>
                </a:solidFill>
                <a:latin typeface="Calibri" panose="020F0502020204030204" pitchFamily="34" charset="0"/>
                <a:ea typeface="楷体" panose="02010609060101010101" pitchFamily="49" charset="-122"/>
              </a:endParaRPr>
            </a:p>
          </p:txBody>
        </p:sp>
      </p:grpSp>
      <p:grpSp>
        <p:nvGrpSpPr>
          <p:cNvPr id="108" name="组合 107"/>
          <p:cNvGrpSpPr/>
          <p:nvPr/>
        </p:nvGrpSpPr>
        <p:grpSpPr>
          <a:xfrm>
            <a:off x="557411" y="2651381"/>
            <a:ext cx="6716850" cy="417513"/>
            <a:chOff x="557411" y="2651381"/>
            <a:chExt cx="6716850" cy="417513"/>
          </a:xfrm>
        </p:grpSpPr>
        <p:sp>
          <p:nvSpPr>
            <p:cNvPr id="56" name="Text Box 39"/>
            <p:cNvSpPr txBox="1">
              <a:spLocks noChangeArrowheads="1"/>
            </p:cNvSpPr>
            <p:nvPr/>
          </p:nvSpPr>
          <p:spPr bwMode="auto">
            <a:xfrm>
              <a:off x="5323086" y="2651381"/>
              <a:ext cx="19511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b="1" dirty="0">
                  <a:solidFill>
                    <a:srgbClr val="333399"/>
                  </a:solidFill>
                  <a:latin typeface="Calibri" panose="020F0502020204030204" pitchFamily="34" charset="0"/>
                  <a:ea typeface="楷体" panose="02010609060101010101" pitchFamily="49" charset="-122"/>
                </a:rPr>
                <a:t>请求</a:t>
              </a:r>
              <a:r>
                <a:rPr kumimoji="1" lang="zh-CN" altLang="en-US" sz="2000" b="1" dirty="0" smtClean="0">
                  <a:solidFill>
                    <a:srgbClr val="333399"/>
                  </a:solidFill>
                  <a:latin typeface="Calibri" panose="020F0502020204030204" pitchFamily="34" charset="0"/>
                  <a:ea typeface="楷体" panose="02010609060101010101" pitchFamily="49" charset="-122"/>
                </a:rPr>
                <a:t>行 </a:t>
              </a:r>
              <a:r>
                <a:rPr kumimoji="1" lang="en-US" altLang="zh-CN" sz="2000" b="1" dirty="0" smtClean="0">
                  <a:solidFill>
                    <a:srgbClr val="333399"/>
                  </a:solidFill>
                  <a:latin typeface="Calibri" panose="020F0502020204030204" pitchFamily="34" charset="0"/>
                  <a:ea typeface="楷体" panose="02010609060101010101" pitchFamily="49" charset="-122"/>
                </a:rPr>
                <a:t>(</a:t>
              </a:r>
              <a:r>
                <a:rPr kumimoji="1" lang="zh-CN" altLang="en-US" sz="2000" b="1" dirty="0" smtClean="0">
                  <a:solidFill>
                    <a:srgbClr val="333399"/>
                  </a:solidFill>
                  <a:latin typeface="Calibri" panose="020F0502020204030204" pitchFamily="34" charset="0"/>
                  <a:ea typeface="楷体" panose="02010609060101010101" pitchFamily="49" charset="-122"/>
                </a:rPr>
                <a:t>开始行</a:t>
              </a:r>
              <a:r>
                <a:rPr kumimoji="1" lang="en-US" altLang="zh-CN" sz="2000" b="1" dirty="0" smtClean="0">
                  <a:solidFill>
                    <a:srgbClr val="333399"/>
                  </a:solidFill>
                  <a:latin typeface="Calibri" panose="020F0502020204030204" pitchFamily="34" charset="0"/>
                  <a:ea typeface="楷体" panose="02010609060101010101" pitchFamily="49" charset="-122"/>
                </a:rPr>
                <a:t>)</a:t>
              </a:r>
              <a:endParaRPr kumimoji="1" lang="zh-CN" altLang="en-US" sz="2000" b="1" dirty="0">
                <a:solidFill>
                  <a:srgbClr val="333399"/>
                </a:solidFill>
                <a:latin typeface="Calibri" panose="020F0502020204030204" pitchFamily="34" charset="0"/>
                <a:ea typeface="楷体" panose="02010609060101010101" pitchFamily="49" charset="-122"/>
              </a:endParaRPr>
            </a:p>
          </p:txBody>
        </p:sp>
        <p:sp>
          <p:nvSpPr>
            <p:cNvPr id="67" name="Rectangle 4"/>
            <p:cNvSpPr>
              <a:spLocks noChangeArrowheads="1"/>
            </p:cNvSpPr>
            <p:nvPr/>
          </p:nvSpPr>
          <p:spPr bwMode="auto">
            <a:xfrm>
              <a:off x="557411" y="2662494"/>
              <a:ext cx="4572607" cy="406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6" name="Rectangle 14"/>
            <p:cNvSpPr>
              <a:spLocks noChangeArrowheads="1"/>
            </p:cNvSpPr>
            <p:nvPr/>
          </p:nvSpPr>
          <p:spPr bwMode="auto">
            <a:xfrm>
              <a:off x="4443612" y="2672019"/>
              <a:ext cx="686406"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7" name="Rectangle 15"/>
            <p:cNvSpPr>
              <a:spLocks noChangeArrowheads="1"/>
            </p:cNvSpPr>
            <p:nvPr/>
          </p:nvSpPr>
          <p:spPr bwMode="auto">
            <a:xfrm>
              <a:off x="3111698" y="2672019"/>
              <a:ext cx="1111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8" name="Rectangle 16"/>
            <p:cNvSpPr>
              <a:spLocks noChangeArrowheads="1"/>
            </p:cNvSpPr>
            <p:nvPr/>
          </p:nvSpPr>
          <p:spPr bwMode="auto">
            <a:xfrm>
              <a:off x="1779786" y="2672019"/>
              <a:ext cx="1111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9" name="Text Box 17"/>
            <p:cNvSpPr txBox="1">
              <a:spLocks noChangeArrowheads="1"/>
            </p:cNvSpPr>
            <p:nvPr/>
          </p:nvSpPr>
          <p:spPr bwMode="auto">
            <a:xfrm>
              <a:off x="728861" y="2651381"/>
              <a:ext cx="903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a:solidFill>
                    <a:srgbClr val="333399"/>
                  </a:solidFill>
                  <a:latin typeface="Calibri" panose="020F0502020204030204" pitchFamily="34" charset="0"/>
                  <a:ea typeface="楷体" panose="02010609060101010101" pitchFamily="49" charset="-122"/>
                </a:rPr>
                <a:t>方   法</a:t>
              </a:r>
            </a:p>
          </p:txBody>
        </p:sp>
        <p:sp>
          <p:nvSpPr>
            <p:cNvPr id="80" name="Line 18"/>
            <p:cNvSpPr>
              <a:spLocks noChangeShapeType="1"/>
            </p:cNvSpPr>
            <p:nvPr/>
          </p:nvSpPr>
          <p:spPr bwMode="auto">
            <a:xfrm>
              <a:off x="1779786"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1" name="Line 19"/>
            <p:cNvSpPr>
              <a:spLocks noChangeShapeType="1"/>
            </p:cNvSpPr>
            <p:nvPr/>
          </p:nvSpPr>
          <p:spPr bwMode="auto">
            <a:xfrm>
              <a:off x="1890911"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2" name="Line 20"/>
            <p:cNvSpPr>
              <a:spLocks noChangeShapeType="1"/>
            </p:cNvSpPr>
            <p:nvPr/>
          </p:nvSpPr>
          <p:spPr bwMode="auto">
            <a:xfrm>
              <a:off x="3111698"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3" name="Line 21"/>
            <p:cNvSpPr>
              <a:spLocks noChangeShapeType="1"/>
            </p:cNvSpPr>
            <p:nvPr/>
          </p:nvSpPr>
          <p:spPr bwMode="auto">
            <a:xfrm>
              <a:off x="3222823"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4" name="Line 22"/>
            <p:cNvSpPr>
              <a:spLocks noChangeShapeType="1"/>
            </p:cNvSpPr>
            <p:nvPr/>
          </p:nvSpPr>
          <p:spPr bwMode="auto">
            <a:xfrm>
              <a:off x="4443611"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5" name="Text Box 23"/>
            <p:cNvSpPr txBox="1">
              <a:spLocks noChangeArrowheads="1"/>
            </p:cNvSpPr>
            <p:nvPr/>
          </p:nvSpPr>
          <p:spPr bwMode="auto">
            <a:xfrm>
              <a:off x="2103636" y="2651381"/>
              <a:ext cx="5966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a:solidFill>
                    <a:srgbClr val="333399"/>
                  </a:solidFill>
                  <a:latin typeface="Calibri" panose="020F0502020204030204" pitchFamily="34" charset="0"/>
                  <a:ea typeface="楷体" panose="02010609060101010101" pitchFamily="49" charset="-122"/>
                </a:rPr>
                <a:t>URL</a:t>
              </a:r>
            </a:p>
          </p:txBody>
        </p:sp>
        <p:sp>
          <p:nvSpPr>
            <p:cNvPr id="86" name="Text Box 24"/>
            <p:cNvSpPr txBox="1">
              <a:spLocks noChangeArrowheads="1"/>
            </p:cNvSpPr>
            <p:nvPr/>
          </p:nvSpPr>
          <p:spPr bwMode="auto">
            <a:xfrm>
              <a:off x="3349823" y="2651381"/>
              <a:ext cx="903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版   本</a:t>
              </a:r>
            </a:p>
          </p:txBody>
        </p:sp>
        <p:sp>
          <p:nvSpPr>
            <p:cNvPr id="104" name="Text Box 52"/>
            <p:cNvSpPr txBox="1">
              <a:spLocks noChangeArrowheads="1"/>
            </p:cNvSpPr>
            <p:nvPr/>
          </p:nvSpPr>
          <p:spPr bwMode="auto">
            <a:xfrm>
              <a:off x="4402336" y="2651381"/>
              <a:ext cx="6864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a:solidFill>
                    <a:srgbClr val="333399"/>
                  </a:solidFill>
                  <a:latin typeface="Calibri" panose="020F0502020204030204" pitchFamily="34" charset="0"/>
                  <a:ea typeface="楷体" panose="02010609060101010101" pitchFamily="49" charset="-122"/>
                </a:rPr>
                <a:t>CRLF</a:t>
              </a:r>
            </a:p>
          </p:txBody>
        </p:sp>
      </p:grpSp>
      <p:grpSp>
        <p:nvGrpSpPr>
          <p:cNvPr id="110" name="组合 109"/>
          <p:cNvGrpSpPr/>
          <p:nvPr/>
        </p:nvGrpSpPr>
        <p:grpSpPr>
          <a:xfrm>
            <a:off x="557411" y="4284919"/>
            <a:ext cx="689581" cy="414337"/>
            <a:chOff x="557411" y="4284919"/>
            <a:chExt cx="689581" cy="414337"/>
          </a:xfrm>
        </p:grpSpPr>
        <p:sp>
          <p:nvSpPr>
            <p:cNvPr id="69" name="Rectangle 7"/>
            <p:cNvSpPr>
              <a:spLocks noChangeArrowheads="1"/>
            </p:cNvSpPr>
            <p:nvPr/>
          </p:nvSpPr>
          <p:spPr bwMode="auto">
            <a:xfrm>
              <a:off x="563761" y="4311906"/>
              <a:ext cx="683231"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99" name="Line 41"/>
            <p:cNvSpPr>
              <a:spLocks noChangeShapeType="1"/>
            </p:cNvSpPr>
            <p:nvPr/>
          </p:nvSpPr>
          <p:spPr bwMode="auto">
            <a:xfrm>
              <a:off x="557411" y="4292856"/>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0" name="Line 42"/>
            <p:cNvSpPr>
              <a:spLocks noChangeShapeType="1"/>
            </p:cNvSpPr>
            <p:nvPr/>
          </p:nvSpPr>
          <p:spPr bwMode="auto">
            <a:xfrm>
              <a:off x="1246992" y="4292856"/>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5" name="Text Box 55"/>
            <p:cNvSpPr txBox="1">
              <a:spLocks noChangeArrowheads="1"/>
            </p:cNvSpPr>
            <p:nvPr/>
          </p:nvSpPr>
          <p:spPr bwMode="auto">
            <a:xfrm>
              <a:off x="560586" y="4284919"/>
              <a:ext cx="6864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dirty="0">
                  <a:solidFill>
                    <a:srgbClr val="333399"/>
                  </a:solidFill>
                  <a:latin typeface="Calibri" panose="020F0502020204030204" pitchFamily="34" charset="0"/>
                  <a:ea typeface="楷体" panose="02010609060101010101" pitchFamily="49" charset="-122"/>
                </a:rPr>
                <a:t>CRLF</a:t>
              </a:r>
            </a:p>
          </p:txBody>
        </p:sp>
      </p:grpSp>
      <p:grpSp>
        <p:nvGrpSpPr>
          <p:cNvPr id="109" name="组合 108"/>
          <p:cNvGrpSpPr/>
          <p:nvPr/>
        </p:nvGrpSpPr>
        <p:grpSpPr>
          <a:xfrm>
            <a:off x="557411" y="3064131"/>
            <a:ext cx="4511375" cy="1228785"/>
            <a:chOff x="557411" y="3064131"/>
            <a:chExt cx="4511375" cy="1228785"/>
          </a:xfrm>
        </p:grpSpPr>
        <p:sp>
          <p:nvSpPr>
            <p:cNvPr id="54" name="Text Box 28"/>
            <p:cNvSpPr txBox="1">
              <a:spLocks noChangeArrowheads="1"/>
            </p:cNvSpPr>
            <p:nvPr/>
          </p:nvSpPr>
          <p:spPr bwMode="auto">
            <a:xfrm>
              <a:off x="3858198" y="348799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b="1" dirty="0" smtClean="0">
                  <a:solidFill>
                    <a:srgbClr val="333399"/>
                  </a:solidFill>
                  <a:latin typeface="Calibri" panose="020F0502020204030204" pitchFamily="34" charset="0"/>
                  <a:ea typeface="楷体" panose="02010609060101010101" pitchFamily="49" charset="-122"/>
                </a:rPr>
                <a:t>请求头部</a:t>
              </a:r>
              <a:endParaRPr kumimoji="1" lang="zh-CN" altLang="en-US" sz="2000" b="1" dirty="0">
                <a:solidFill>
                  <a:srgbClr val="333399"/>
                </a:solidFill>
                <a:latin typeface="Calibri" panose="020F0502020204030204" pitchFamily="34" charset="0"/>
                <a:ea typeface="楷体" panose="02010609060101010101" pitchFamily="49" charset="-122"/>
              </a:endParaRPr>
            </a:p>
          </p:txBody>
        </p:sp>
        <p:sp>
          <p:nvSpPr>
            <p:cNvPr id="55" name="AutoShape 36"/>
            <p:cNvSpPr>
              <a:spLocks/>
            </p:cNvSpPr>
            <p:nvPr/>
          </p:nvSpPr>
          <p:spPr bwMode="auto">
            <a:xfrm>
              <a:off x="3625014" y="3121281"/>
              <a:ext cx="181581" cy="1147763"/>
            </a:xfrm>
            <a:prstGeom prst="rightBrace">
              <a:avLst>
                <a:gd name="adj1" fmla="val 43929"/>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65" name="Rectangle 2"/>
            <p:cNvSpPr>
              <a:spLocks noChangeArrowheads="1"/>
            </p:cNvSpPr>
            <p:nvPr/>
          </p:nvSpPr>
          <p:spPr bwMode="auto">
            <a:xfrm>
              <a:off x="557411" y="3884869"/>
              <a:ext cx="2943832" cy="4079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66" name="Rectangle 3"/>
            <p:cNvSpPr>
              <a:spLocks noChangeArrowheads="1"/>
            </p:cNvSpPr>
            <p:nvPr/>
          </p:nvSpPr>
          <p:spPr bwMode="auto">
            <a:xfrm>
              <a:off x="557411" y="3068894"/>
              <a:ext cx="2943832" cy="4079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68" name="Rectangle 6"/>
            <p:cNvSpPr>
              <a:spLocks noChangeArrowheads="1"/>
            </p:cNvSpPr>
            <p:nvPr/>
          </p:nvSpPr>
          <p:spPr bwMode="auto">
            <a:xfrm>
              <a:off x="2806899" y="3894394"/>
              <a:ext cx="692149" cy="388937"/>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0" name="Rectangle 8"/>
            <p:cNvSpPr>
              <a:spLocks noChangeArrowheads="1"/>
            </p:cNvSpPr>
            <p:nvPr/>
          </p:nvSpPr>
          <p:spPr bwMode="auto">
            <a:xfrm>
              <a:off x="2806899" y="3078419"/>
              <a:ext cx="680004"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1" name="Rectangle 9"/>
            <p:cNvSpPr>
              <a:spLocks noChangeArrowheads="1"/>
            </p:cNvSpPr>
            <p:nvPr/>
          </p:nvSpPr>
          <p:spPr bwMode="auto">
            <a:xfrm>
              <a:off x="2251273" y="3894394"/>
              <a:ext cx="120650"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2" name="Rectangle 10"/>
            <p:cNvSpPr>
              <a:spLocks noChangeArrowheads="1"/>
            </p:cNvSpPr>
            <p:nvPr/>
          </p:nvSpPr>
          <p:spPr bwMode="auto">
            <a:xfrm>
              <a:off x="2251273" y="3078419"/>
              <a:ext cx="111125"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3" name="Line 11"/>
            <p:cNvSpPr>
              <a:spLocks noChangeShapeType="1"/>
            </p:cNvSpPr>
            <p:nvPr/>
          </p:nvSpPr>
          <p:spPr bwMode="auto">
            <a:xfrm>
              <a:off x="2113161"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74" name="Line 12"/>
            <p:cNvSpPr>
              <a:spLocks noChangeShapeType="1"/>
            </p:cNvSpPr>
            <p:nvPr/>
          </p:nvSpPr>
          <p:spPr bwMode="auto">
            <a:xfrm>
              <a:off x="2806898"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75" name="Line 13"/>
            <p:cNvSpPr>
              <a:spLocks noChangeShapeType="1"/>
            </p:cNvSpPr>
            <p:nvPr/>
          </p:nvSpPr>
          <p:spPr bwMode="auto">
            <a:xfrm>
              <a:off x="2251273"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7" name="Text Box 25"/>
            <p:cNvSpPr txBox="1">
              <a:spLocks noChangeArrowheads="1"/>
            </p:cNvSpPr>
            <p:nvPr/>
          </p:nvSpPr>
          <p:spPr bwMode="auto">
            <a:xfrm>
              <a:off x="855808" y="3064131"/>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smtClean="0">
                  <a:solidFill>
                    <a:srgbClr val="333399"/>
                  </a:solidFill>
                  <a:latin typeface="Calibri" panose="020F0502020204030204" pitchFamily="34" charset="0"/>
                  <a:ea typeface="楷体" panose="02010609060101010101" pitchFamily="49" charset="-122"/>
                </a:rPr>
                <a:t>字段名</a:t>
              </a:r>
              <a:endParaRPr kumimoji="1" lang="zh-CN" altLang="en-US" sz="2000" dirty="0">
                <a:solidFill>
                  <a:srgbClr val="333399"/>
                </a:solidFill>
                <a:latin typeface="Calibri" panose="020F0502020204030204" pitchFamily="34" charset="0"/>
                <a:ea typeface="楷体" panose="02010609060101010101" pitchFamily="49" charset="-122"/>
              </a:endParaRPr>
            </a:p>
          </p:txBody>
        </p:sp>
        <p:sp>
          <p:nvSpPr>
            <p:cNvPr id="88" name="Line 26"/>
            <p:cNvSpPr>
              <a:spLocks noChangeShapeType="1"/>
            </p:cNvSpPr>
            <p:nvPr/>
          </p:nvSpPr>
          <p:spPr bwMode="auto">
            <a:xfrm>
              <a:off x="2113161"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9" name="Line 27"/>
            <p:cNvSpPr>
              <a:spLocks noChangeShapeType="1"/>
            </p:cNvSpPr>
            <p:nvPr/>
          </p:nvSpPr>
          <p:spPr bwMode="auto">
            <a:xfrm>
              <a:off x="2806898"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90" name="Line 29"/>
            <p:cNvSpPr>
              <a:spLocks noChangeShapeType="1"/>
            </p:cNvSpPr>
            <p:nvPr/>
          </p:nvSpPr>
          <p:spPr bwMode="auto">
            <a:xfrm>
              <a:off x="2251273"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91" name="Text Box 30"/>
            <p:cNvSpPr txBox="1">
              <a:spLocks noChangeArrowheads="1"/>
            </p:cNvSpPr>
            <p:nvPr/>
          </p:nvSpPr>
          <p:spPr bwMode="auto">
            <a:xfrm>
              <a:off x="2040136" y="3065719"/>
              <a:ext cx="2551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b="1">
                  <a:solidFill>
                    <a:srgbClr val="333399"/>
                  </a:solidFill>
                  <a:latin typeface="Calibri" panose="020F0502020204030204" pitchFamily="34" charset="0"/>
                  <a:ea typeface="楷体" panose="02010609060101010101" pitchFamily="49" charset="-122"/>
                </a:rPr>
                <a:t>:</a:t>
              </a:r>
            </a:p>
          </p:txBody>
        </p:sp>
        <p:sp>
          <p:nvSpPr>
            <p:cNvPr id="92" name="Text Box 31"/>
            <p:cNvSpPr txBox="1">
              <a:spLocks noChangeArrowheads="1"/>
            </p:cNvSpPr>
            <p:nvPr/>
          </p:nvSpPr>
          <p:spPr bwMode="auto">
            <a:xfrm>
              <a:off x="2373511" y="3072069"/>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值</a:t>
              </a:r>
            </a:p>
          </p:txBody>
        </p:sp>
        <p:sp>
          <p:nvSpPr>
            <p:cNvPr id="93" name="Text Box 32"/>
            <p:cNvSpPr txBox="1">
              <a:spLocks noChangeArrowheads="1"/>
            </p:cNvSpPr>
            <p:nvPr/>
          </p:nvSpPr>
          <p:spPr bwMode="auto">
            <a:xfrm>
              <a:off x="840288" y="387216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smtClean="0">
                  <a:solidFill>
                    <a:srgbClr val="333399"/>
                  </a:solidFill>
                  <a:latin typeface="Calibri" panose="020F0502020204030204" pitchFamily="34" charset="0"/>
                  <a:ea typeface="楷体" panose="02010609060101010101" pitchFamily="49" charset="-122"/>
                </a:rPr>
                <a:t>字段名</a:t>
              </a:r>
              <a:endParaRPr kumimoji="1" lang="zh-CN" altLang="en-US" sz="2000" dirty="0">
                <a:solidFill>
                  <a:srgbClr val="333399"/>
                </a:solidFill>
                <a:latin typeface="Calibri" panose="020F0502020204030204" pitchFamily="34" charset="0"/>
                <a:ea typeface="楷体" panose="02010609060101010101" pitchFamily="49" charset="-122"/>
              </a:endParaRPr>
            </a:p>
          </p:txBody>
        </p:sp>
        <p:sp>
          <p:nvSpPr>
            <p:cNvPr id="94" name="Text Box 33"/>
            <p:cNvSpPr txBox="1">
              <a:spLocks noChangeArrowheads="1"/>
            </p:cNvSpPr>
            <p:nvPr/>
          </p:nvSpPr>
          <p:spPr bwMode="auto">
            <a:xfrm>
              <a:off x="2397323" y="3884869"/>
              <a:ext cx="43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值</a:t>
              </a:r>
            </a:p>
          </p:txBody>
        </p:sp>
        <p:sp>
          <p:nvSpPr>
            <p:cNvPr id="95" name="Text Box 35"/>
            <p:cNvSpPr txBox="1">
              <a:spLocks noChangeArrowheads="1"/>
            </p:cNvSpPr>
            <p:nvPr/>
          </p:nvSpPr>
          <p:spPr bwMode="auto">
            <a:xfrm rot="16200000">
              <a:off x="1343669" y="3507808"/>
              <a:ext cx="3674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b="1">
                  <a:solidFill>
                    <a:srgbClr val="333399"/>
                  </a:solidFill>
                  <a:latin typeface="Calibri" panose="020F0502020204030204" pitchFamily="34" charset="0"/>
                  <a:ea typeface="楷体" panose="02010609060101010101" pitchFamily="49" charset="-122"/>
                </a:rPr>
                <a:t>…</a:t>
              </a:r>
            </a:p>
          </p:txBody>
        </p:sp>
        <p:sp>
          <p:nvSpPr>
            <p:cNvPr id="98" name="Line 40"/>
            <p:cNvSpPr>
              <a:spLocks noChangeShapeType="1"/>
            </p:cNvSpPr>
            <p:nvPr/>
          </p:nvSpPr>
          <p:spPr bwMode="auto">
            <a:xfrm>
              <a:off x="557411" y="3476881"/>
              <a:ext cx="0" cy="407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1" name="Line 49"/>
            <p:cNvSpPr>
              <a:spLocks noChangeShapeType="1"/>
            </p:cNvSpPr>
            <p:nvPr/>
          </p:nvSpPr>
          <p:spPr bwMode="auto">
            <a:xfrm>
              <a:off x="2362398"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2" name="Line 50"/>
            <p:cNvSpPr>
              <a:spLocks noChangeShapeType="1"/>
            </p:cNvSpPr>
            <p:nvPr/>
          </p:nvSpPr>
          <p:spPr bwMode="auto">
            <a:xfrm>
              <a:off x="2362398"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3" name="Text Box 51"/>
            <p:cNvSpPr txBox="1">
              <a:spLocks noChangeArrowheads="1"/>
            </p:cNvSpPr>
            <p:nvPr/>
          </p:nvSpPr>
          <p:spPr bwMode="auto">
            <a:xfrm>
              <a:off x="2040136" y="3886456"/>
              <a:ext cx="2551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b="1">
                  <a:solidFill>
                    <a:srgbClr val="333399"/>
                  </a:solidFill>
                  <a:latin typeface="Calibri" panose="020F0502020204030204" pitchFamily="34" charset="0"/>
                  <a:ea typeface="楷体" panose="02010609060101010101" pitchFamily="49" charset="-122"/>
                </a:rPr>
                <a:t>:</a:t>
              </a:r>
            </a:p>
          </p:txBody>
        </p:sp>
        <p:sp>
          <p:nvSpPr>
            <p:cNvPr id="106" name="Text Box 53"/>
            <p:cNvSpPr txBox="1">
              <a:spLocks noChangeArrowheads="1"/>
            </p:cNvSpPr>
            <p:nvPr/>
          </p:nvSpPr>
          <p:spPr bwMode="auto">
            <a:xfrm>
              <a:off x="2799670" y="3892806"/>
              <a:ext cx="778864" cy="40011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dirty="0">
                  <a:solidFill>
                    <a:srgbClr val="333399"/>
                  </a:solidFill>
                  <a:latin typeface="Calibri" panose="020F0502020204030204" pitchFamily="34" charset="0"/>
                  <a:ea typeface="楷体" panose="02010609060101010101" pitchFamily="49" charset="-122"/>
                </a:rPr>
                <a:t>CRLF</a:t>
              </a:r>
            </a:p>
          </p:txBody>
        </p:sp>
        <p:sp>
          <p:nvSpPr>
            <p:cNvPr id="64" name="Text Box 54"/>
            <p:cNvSpPr txBox="1">
              <a:spLocks noChangeArrowheads="1"/>
            </p:cNvSpPr>
            <p:nvPr/>
          </p:nvSpPr>
          <p:spPr bwMode="auto">
            <a:xfrm>
              <a:off x="2827536" y="3083181"/>
              <a:ext cx="8645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dirty="0">
                  <a:solidFill>
                    <a:srgbClr val="333399"/>
                  </a:solidFill>
                  <a:latin typeface="Calibri" panose="020F0502020204030204" pitchFamily="34" charset="0"/>
                  <a:ea typeface="楷体" panose="02010609060101010101" pitchFamily="49" charset="-122"/>
                </a:rPr>
                <a:t>CRLF</a:t>
              </a:r>
            </a:p>
          </p:txBody>
        </p:sp>
      </p:grpSp>
      <p:sp>
        <p:nvSpPr>
          <p:cNvPr id="112" name="矩形 111"/>
          <p:cNvSpPr/>
          <p:nvPr/>
        </p:nvSpPr>
        <p:spPr>
          <a:xfrm>
            <a:off x="3801467" y="4685029"/>
            <a:ext cx="5169966" cy="1772793"/>
          </a:xfrm>
          <a:prstGeom prst="rect">
            <a:avLst/>
          </a:prstGeom>
          <a:solidFill>
            <a:schemeClr val="accent5">
              <a:lumMod val="50000"/>
            </a:schemeClr>
          </a:solidFill>
          <a:ln>
            <a:solidFill>
              <a:schemeClr val="accent5">
                <a:lumMod val="25000"/>
              </a:schemeClr>
            </a:solid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b="1" dirty="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rPr>
              <a:t>GET /index.html </a:t>
            </a:r>
            <a:r>
              <a:rPr lang="en-US" altLang="zh-CN" sz="1400" b="1" dirty="0" smtClean="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rPr>
              <a:t>HTTP/1.1</a:t>
            </a:r>
            <a:endParaRPr lang="en-US" altLang="zh-CN" sz="1400" b="1" dirty="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endParaRPr>
          </a:p>
          <a:p>
            <a:pPr>
              <a:lnSpc>
                <a:spcPct val="130000"/>
              </a:lnSpc>
            </a:pPr>
            <a:r>
              <a:rPr lang="en-US" altLang="zh-CN" sz="1400" b="1" dirty="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rPr>
              <a:t>Host: </a:t>
            </a:r>
            <a:r>
              <a:rPr lang="en-US" altLang="zh-CN" sz="1400" b="1" dirty="0" smtClean="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rPr>
              <a:t>www.baidu.com</a:t>
            </a:r>
            <a:endParaRPr lang="en-US" altLang="zh-CN" sz="1400" b="1" dirty="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endParaRPr>
          </a:p>
          <a:p>
            <a:pPr>
              <a:lnSpc>
                <a:spcPct val="130000"/>
              </a:lnSpc>
            </a:pPr>
            <a:r>
              <a:rPr lang="en-US" altLang="zh-CN" sz="1400" b="1" dirty="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rPr>
              <a:t>Accept-Language: </a:t>
            </a:r>
            <a:r>
              <a:rPr lang="en-US" altLang="zh-CN" sz="1400" b="1" dirty="0" err="1" smtClean="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rPr>
              <a:t>en</a:t>
            </a:r>
            <a:r>
              <a:rPr lang="en-US" altLang="zh-CN" sz="1400" b="1" dirty="0" smtClean="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rPr>
              <a:t>-us</a:t>
            </a:r>
            <a:endParaRPr lang="en-US" altLang="zh-CN" sz="1400" b="1" dirty="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endParaRPr>
          </a:p>
          <a:p>
            <a:pPr>
              <a:lnSpc>
                <a:spcPct val="130000"/>
              </a:lnSpc>
            </a:pPr>
            <a:r>
              <a:rPr lang="en-US" altLang="zh-CN" sz="1400" b="1" dirty="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rPr>
              <a:t>Accept-Encoding: </a:t>
            </a:r>
            <a:r>
              <a:rPr lang="en-US" altLang="zh-CN" sz="1400" b="1" dirty="0" err="1">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rPr>
              <a:t>gzip</a:t>
            </a:r>
            <a:r>
              <a:rPr lang="en-US" altLang="zh-CN" sz="1400" b="1" dirty="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rPr>
              <a:t>, deflate</a:t>
            </a:r>
          </a:p>
          <a:p>
            <a:pPr>
              <a:lnSpc>
                <a:spcPct val="130000"/>
              </a:lnSpc>
            </a:pPr>
            <a:r>
              <a:rPr lang="en-US" altLang="zh-CN" sz="1400" b="1" dirty="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rPr>
              <a:t>User-Agent: </a:t>
            </a:r>
            <a:r>
              <a:rPr lang="en-US" altLang="zh-CN" sz="1400" b="1" dirty="0" smtClean="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rPr>
              <a:t>Mozilla/4.0</a:t>
            </a:r>
            <a:r>
              <a:rPr lang="en-US" altLang="zh-CN" sz="1400" b="1" dirty="0">
                <a:solidFill>
                  <a:schemeClr val="bg1"/>
                </a:solidFill>
                <a:latin typeface="Courier New" panose="02070309020205020404" pitchFamily="49" charset="0"/>
                <a:cs typeface="Courier New" panose="02070309020205020404" pitchFamily="49" charset="0"/>
              </a:rPr>
              <a:t> (compatible; MSIE </a:t>
            </a:r>
            <a:r>
              <a:rPr lang="en-US" altLang="zh-CN" sz="1400" b="1" dirty="0" smtClean="0">
                <a:solidFill>
                  <a:schemeClr val="bg1"/>
                </a:solidFill>
                <a:latin typeface="Courier New" panose="02070309020205020404" pitchFamily="49" charset="0"/>
                <a:cs typeface="Courier New" panose="02070309020205020404" pitchFamily="49" charset="0"/>
              </a:rPr>
              <a:t>5.5)</a:t>
            </a:r>
            <a:endParaRPr lang="en-US" altLang="zh-CN" sz="1400" b="1" dirty="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endParaRPr>
          </a:p>
          <a:p>
            <a:pPr>
              <a:lnSpc>
                <a:spcPct val="130000"/>
              </a:lnSpc>
            </a:pPr>
            <a:r>
              <a:rPr lang="en-US" altLang="zh-CN" sz="1400" b="1" dirty="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rPr>
              <a:t>Connection: </a:t>
            </a:r>
            <a:r>
              <a:rPr lang="en-US" altLang="zh-CN" sz="1400" b="1" dirty="0" smtClean="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rPr>
              <a:t>Keep-Alive</a:t>
            </a:r>
            <a:endParaRPr lang="en-US" altLang="zh-CN" sz="1400" b="1" dirty="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19828455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wipe(left)">
                                      <p:cBhvr>
                                        <p:cTn id="7"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Lst>
  </p:timing>
  <p:extLst mod="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3" name="内容占位符 2"/>
          <p:cNvSpPr>
            <a:spLocks noGrp="1"/>
          </p:cNvSpPr>
          <p:nvPr>
            <p:ph idx="1"/>
          </p:nvPr>
        </p:nvSpPr>
        <p:spPr>
          <a:xfrm>
            <a:off x="457199" y="1444979"/>
            <a:ext cx="8579555" cy="638077"/>
          </a:xfrm>
        </p:spPr>
        <p:txBody>
          <a:bodyPr/>
          <a:lstStyle/>
          <a:p>
            <a:r>
              <a:rPr lang="zh-CN" altLang="en-US" dirty="0" smtClean="0"/>
              <a:t>响应报文 </a:t>
            </a:r>
            <a:r>
              <a:rPr lang="en-US" altLang="zh-CN" dirty="0"/>
              <a:t>(</a:t>
            </a:r>
            <a:r>
              <a:rPr lang="en-US" altLang="zh-CN" dirty="0" smtClean="0"/>
              <a:t>Response)</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11</a:t>
            </a:fld>
            <a:endParaRPr lang="zh-CN" altLang="en-US" dirty="0"/>
          </a:p>
        </p:txBody>
      </p:sp>
      <p:grpSp>
        <p:nvGrpSpPr>
          <p:cNvPr id="159" name="组合 158"/>
          <p:cNvGrpSpPr/>
          <p:nvPr/>
        </p:nvGrpSpPr>
        <p:grpSpPr>
          <a:xfrm>
            <a:off x="801553" y="4447385"/>
            <a:ext cx="1839912" cy="917575"/>
            <a:chOff x="749301" y="4029374"/>
            <a:chExt cx="1839912" cy="917575"/>
          </a:xfrm>
        </p:grpSpPr>
        <p:sp>
          <p:nvSpPr>
            <p:cNvPr id="160" name="Rectangle 37"/>
            <p:cNvSpPr>
              <a:spLocks noChangeArrowheads="1"/>
            </p:cNvSpPr>
            <p:nvPr/>
          </p:nvSpPr>
          <p:spPr bwMode="auto">
            <a:xfrm>
              <a:off x="749301" y="4029374"/>
              <a:ext cx="1839912" cy="917575"/>
            </a:xfrm>
            <a:prstGeom prst="rect">
              <a:avLst/>
            </a:prstGeom>
            <a:solidFill>
              <a:srgbClr val="FFCCFF"/>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61" name="Text Box 38"/>
            <p:cNvSpPr txBox="1">
              <a:spLocks noChangeArrowheads="1"/>
            </p:cNvSpPr>
            <p:nvPr/>
          </p:nvSpPr>
          <p:spPr bwMode="auto">
            <a:xfrm>
              <a:off x="1274049" y="4305243"/>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333399"/>
                  </a:solidFill>
                  <a:effectLst/>
                  <a:uLnTx/>
                  <a:uFillTx/>
                  <a:latin typeface="Calibri" panose="020F0502020204030204" pitchFamily="34" charset="0"/>
                  <a:ea typeface="楷体" panose="02010609060101010101" pitchFamily="49" charset="-122"/>
                </a:rPr>
                <a:t>主体</a:t>
              </a:r>
              <a:endParaRPr kumimoji="1" lang="zh-CN" altLang="en-US" sz="2000" b="1" i="0" u="none" strike="noStrike" kern="0" cap="none" spc="0" normalizeH="0" baseline="0" noProof="0" dirty="0">
                <a:ln>
                  <a:noFill/>
                </a:ln>
                <a:solidFill>
                  <a:srgbClr val="333399"/>
                </a:solidFill>
                <a:effectLst/>
                <a:uLnTx/>
                <a:uFillTx/>
                <a:latin typeface="Calibri" panose="020F0502020204030204" pitchFamily="34" charset="0"/>
                <a:ea typeface="楷体" panose="02010609060101010101" pitchFamily="49" charset="-122"/>
              </a:endParaRPr>
            </a:p>
          </p:txBody>
        </p:sp>
      </p:grpSp>
      <p:grpSp>
        <p:nvGrpSpPr>
          <p:cNvPr id="162" name="组合 161"/>
          <p:cNvGrpSpPr/>
          <p:nvPr/>
        </p:nvGrpSpPr>
        <p:grpSpPr>
          <a:xfrm>
            <a:off x="801553" y="2385223"/>
            <a:ext cx="6716850" cy="431800"/>
            <a:chOff x="749301" y="1967212"/>
            <a:chExt cx="6716850" cy="431800"/>
          </a:xfrm>
        </p:grpSpPr>
        <p:sp>
          <p:nvSpPr>
            <p:cNvPr id="163" name="Text Box 39"/>
            <p:cNvSpPr txBox="1">
              <a:spLocks noChangeArrowheads="1"/>
            </p:cNvSpPr>
            <p:nvPr/>
          </p:nvSpPr>
          <p:spPr bwMode="auto">
            <a:xfrm>
              <a:off x="5514976" y="1981499"/>
              <a:ext cx="19511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333399"/>
                  </a:solidFill>
                  <a:effectLst/>
                  <a:uLnTx/>
                  <a:uFillTx/>
                  <a:latin typeface="Calibri" panose="020F0502020204030204" pitchFamily="34" charset="0"/>
                  <a:ea typeface="楷体" panose="02010609060101010101" pitchFamily="49" charset="-122"/>
                </a:rPr>
                <a:t>状态行 </a:t>
              </a:r>
              <a:r>
                <a:rPr kumimoji="1" lang="en-US" altLang="zh-CN" sz="2000" b="1" i="0" u="none" strike="noStrike" kern="0" cap="none" spc="0" normalizeH="0" baseline="0" noProof="0" dirty="0" smtClean="0">
                  <a:ln>
                    <a:noFill/>
                  </a:ln>
                  <a:solidFill>
                    <a:srgbClr val="333399"/>
                  </a:solidFill>
                  <a:effectLst/>
                  <a:uLnTx/>
                  <a:uFillTx/>
                  <a:latin typeface="Calibri" panose="020F0502020204030204" pitchFamily="34" charset="0"/>
                  <a:ea typeface="楷体" panose="02010609060101010101" pitchFamily="49" charset="-122"/>
                </a:rPr>
                <a:t>(</a:t>
              </a:r>
              <a:r>
                <a:rPr kumimoji="1" lang="zh-CN" altLang="en-US" sz="2000" b="1" i="0" u="none" strike="noStrike" kern="0" cap="none" spc="0" normalizeH="0" baseline="0" noProof="0" dirty="0" smtClean="0">
                  <a:ln>
                    <a:noFill/>
                  </a:ln>
                  <a:solidFill>
                    <a:srgbClr val="333399"/>
                  </a:solidFill>
                  <a:effectLst/>
                  <a:uLnTx/>
                  <a:uFillTx/>
                  <a:latin typeface="Calibri" panose="020F0502020204030204" pitchFamily="34" charset="0"/>
                  <a:ea typeface="楷体" panose="02010609060101010101" pitchFamily="49" charset="-122"/>
                </a:rPr>
                <a:t>开始行</a:t>
              </a:r>
              <a:r>
                <a:rPr kumimoji="1" lang="en-US" altLang="zh-CN" sz="2000" b="1" i="0" u="none" strike="noStrike" kern="0" cap="none" spc="0" normalizeH="0" baseline="0" noProof="0" dirty="0" smtClean="0">
                  <a:ln>
                    <a:noFill/>
                  </a:ln>
                  <a:solidFill>
                    <a:srgbClr val="333399"/>
                  </a:solidFill>
                  <a:effectLst/>
                  <a:uLnTx/>
                  <a:uFillTx/>
                  <a:latin typeface="Calibri" panose="020F0502020204030204" pitchFamily="34" charset="0"/>
                  <a:ea typeface="楷体" panose="02010609060101010101" pitchFamily="49" charset="-122"/>
                </a:rPr>
                <a:t>)</a:t>
              </a:r>
              <a:endParaRPr kumimoji="1" lang="zh-CN" altLang="en-US" sz="2000" b="1" i="0" u="none" strike="noStrike" kern="0" cap="none" spc="0" normalizeH="0" baseline="0" noProof="0" dirty="0">
                <a:ln>
                  <a:noFill/>
                </a:ln>
                <a:solidFill>
                  <a:srgbClr val="333399"/>
                </a:solidFill>
                <a:effectLst/>
                <a:uLnTx/>
                <a:uFillTx/>
                <a:latin typeface="Calibri" panose="020F0502020204030204" pitchFamily="34" charset="0"/>
                <a:ea typeface="楷体" panose="02010609060101010101" pitchFamily="49" charset="-122"/>
              </a:endParaRPr>
            </a:p>
          </p:txBody>
        </p:sp>
        <p:sp>
          <p:nvSpPr>
            <p:cNvPr id="164" name="Rectangle 4"/>
            <p:cNvSpPr>
              <a:spLocks noChangeArrowheads="1"/>
            </p:cNvSpPr>
            <p:nvPr/>
          </p:nvSpPr>
          <p:spPr bwMode="auto">
            <a:xfrm>
              <a:off x="749301" y="1992612"/>
              <a:ext cx="4572607" cy="406400"/>
            </a:xfrm>
            <a:prstGeom prst="rect">
              <a:avLst/>
            </a:prstGeom>
            <a:solidFill>
              <a:srgbClr val="FFFF99"/>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65" name="Rectangle 14"/>
            <p:cNvSpPr>
              <a:spLocks noChangeArrowheads="1"/>
            </p:cNvSpPr>
            <p:nvPr/>
          </p:nvSpPr>
          <p:spPr bwMode="auto">
            <a:xfrm>
              <a:off x="4635502" y="2002137"/>
              <a:ext cx="686406"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66" name="Rectangle 15"/>
            <p:cNvSpPr>
              <a:spLocks noChangeArrowheads="1"/>
            </p:cNvSpPr>
            <p:nvPr/>
          </p:nvSpPr>
          <p:spPr bwMode="auto">
            <a:xfrm>
              <a:off x="3303588" y="2002137"/>
              <a:ext cx="1111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67" name="Rectangle 16"/>
            <p:cNvSpPr>
              <a:spLocks noChangeArrowheads="1"/>
            </p:cNvSpPr>
            <p:nvPr/>
          </p:nvSpPr>
          <p:spPr bwMode="auto">
            <a:xfrm>
              <a:off x="1971676" y="2002137"/>
              <a:ext cx="1111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68" name="Text Box 17"/>
            <p:cNvSpPr txBox="1">
              <a:spLocks noChangeArrowheads="1"/>
            </p:cNvSpPr>
            <p:nvPr/>
          </p:nvSpPr>
          <p:spPr bwMode="auto">
            <a:xfrm>
              <a:off x="920751" y="1981499"/>
              <a:ext cx="903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0"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版   本</a:t>
              </a:r>
            </a:p>
          </p:txBody>
        </p:sp>
        <p:sp>
          <p:nvSpPr>
            <p:cNvPr id="169" name="Line 18"/>
            <p:cNvSpPr>
              <a:spLocks noChangeShapeType="1"/>
            </p:cNvSpPr>
            <p:nvPr/>
          </p:nvSpPr>
          <p:spPr bwMode="auto">
            <a:xfrm>
              <a:off x="1971676" y="1992612"/>
              <a:ext cx="0" cy="40640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a typeface="楷体" panose="02010609060101010101" pitchFamily="49" charset="-122"/>
              </a:endParaRPr>
            </a:p>
          </p:txBody>
        </p:sp>
        <p:sp>
          <p:nvSpPr>
            <p:cNvPr id="170" name="Line 19"/>
            <p:cNvSpPr>
              <a:spLocks noChangeShapeType="1"/>
            </p:cNvSpPr>
            <p:nvPr/>
          </p:nvSpPr>
          <p:spPr bwMode="auto">
            <a:xfrm>
              <a:off x="2082801" y="1992612"/>
              <a:ext cx="0" cy="40640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a typeface="楷体" panose="02010609060101010101" pitchFamily="49" charset="-122"/>
              </a:endParaRPr>
            </a:p>
          </p:txBody>
        </p:sp>
        <p:sp>
          <p:nvSpPr>
            <p:cNvPr id="171" name="Line 20"/>
            <p:cNvSpPr>
              <a:spLocks noChangeShapeType="1"/>
            </p:cNvSpPr>
            <p:nvPr/>
          </p:nvSpPr>
          <p:spPr bwMode="auto">
            <a:xfrm>
              <a:off x="3303588" y="1992612"/>
              <a:ext cx="0" cy="40640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a typeface="楷体" panose="02010609060101010101" pitchFamily="49" charset="-122"/>
              </a:endParaRPr>
            </a:p>
          </p:txBody>
        </p:sp>
        <p:sp>
          <p:nvSpPr>
            <p:cNvPr id="172" name="Line 21"/>
            <p:cNvSpPr>
              <a:spLocks noChangeShapeType="1"/>
            </p:cNvSpPr>
            <p:nvPr/>
          </p:nvSpPr>
          <p:spPr bwMode="auto">
            <a:xfrm>
              <a:off x="3414713" y="1992612"/>
              <a:ext cx="0" cy="40640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a typeface="楷体" panose="02010609060101010101" pitchFamily="49" charset="-122"/>
              </a:endParaRPr>
            </a:p>
          </p:txBody>
        </p:sp>
        <p:sp>
          <p:nvSpPr>
            <p:cNvPr id="173" name="Line 22"/>
            <p:cNvSpPr>
              <a:spLocks noChangeShapeType="1"/>
            </p:cNvSpPr>
            <p:nvPr/>
          </p:nvSpPr>
          <p:spPr bwMode="auto">
            <a:xfrm>
              <a:off x="4635501" y="1992612"/>
              <a:ext cx="0" cy="40640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a typeface="楷体" panose="02010609060101010101" pitchFamily="49" charset="-122"/>
              </a:endParaRPr>
            </a:p>
          </p:txBody>
        </p:sp>
        <p:sp>
          <p:nvSpPr>
            <p:cNvPr id="174" name="Text Box 23"/>
            <p:cNvSpPr txBox="1">
              <a:spLocks noChangeArrowheads="1"/>
            </p:cNvSpPr>
            <p:nvPr/>
          </p:nvSpPr>
          <p:spPr bwMode="auto">
            <a:xfrm>
              <a:off x="2212976" y="1967212"/>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0"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状态码</a:t>
              </a:r>
            </a:p>
          </p:txBody>
        </p:sp>
        <p:sp>
          <p:nvSpPr>
            <p:cNvPr id="175" name="Text Box 24"/>
            <p:cNvSpPr txBox="1">
              <a:spLocks noChangeArrowheads="1"/>
            </p:cNvSpPr>
            <p:nvPr/>
          </p:nvSpPr>
          <p:spPr bwMode="auto">
            <a:xfrm>
              <a:off x="3541713" y="1981499"/>
              <a:ext cx="903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0"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短   语</a:t>
              </a:r>
            </a:p>
          </p:txBody>
        </p:sp>
        <p:sp>
          <p:nvSpPr>
            <p:cNvPr id="176" name="Text Box 52"/>
            <p:cNvSpPr txBox="1">
              <a:spLocks noChangeArrowheads="1"/>
            </p:cNvSpPr>
            <p:nvPr/>
          </p:nvSpPr>
          <p:spPr bwMode="auto">
            <a:xfrm>
              <a:off x="4594226" y="1981499"/>
              <a:ext cx="6864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CRLF</a:t>
              </a:r>
            </a:p>
          </p:txBody>
        </p:sp>
      </p:grpSp>
      <p:grpSp>
        <p:nvGrpSpPr>
          <p:cNvPr id="177" name="组合 176"/>
          <p:cNvGrpSpPr/>
          <p:nvPr/>
        </p:nvGrpSpPr>
        <p:grpSpPr>
          <a:xfrm>
            <a:off x="801553" y="2812260"/>
            <a:ext cx="4577675" cy="1228725"/>
            <a:chOff x="749301" y="2394249"/>
            <a:chExt cx="4577675" cy="1228725"/>
          </a:xfrm>
        </p:grpSpPr>
        <p:sp>
          <p:nvSpPr>
            <p:cNvPr id="178" name="Text Box 28"/>
            <p:cNvSpPr txBox="1">
              <a:spLocks noChangeArrowheads="1"/>
            </p:cNvSpPr>
            <p:nvPr/>
          </p:nvSpPr>
          <p:spPr bwMode="auto">
            <a:xfrm>
              <a:off x="4116388" y="281017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333399"/>
                  </a:solidFill>
                  <a:effectLst/>
                  <a:uLnTx/>
                  <a:uFillTx/>
                  <a:latin typeface="Calibri" panose="020F0502020204030204" pitchFamily="34" charset="0"/>
                  <a:ea typeface="楷体" panose="02010609060101010101" pitchFamily="49" charset="-122"/>
                </a:rPr>
                <a:t>应答</a:t>
              </a:r>
              <a:r>
                <a:rPr kumimoji="1" lang="zh-CN" altLang="en-US" sz="2000" b="1" i="0" u="none" strike="noStrike" kern="0" cap="none" spc="0" normalizeH="0" baseline="0" noProof="0" dirty="0" smtClean="0">
                  <a:ln>
                    <a:noFill/>
                  </a:ln>
                  <a:solidFill>
                    <a:srgbClr val="333399"/>
                  </a:solidFill>
                  <a:effectLst/>
                  <a:uLnTx/>
                  <a:uFillTx/>
                  <a:latin typeface="Calibri" panose="020F0502020204030204" pitchFamily="34" charset="0"/>
                  <a:ea typeface="楷体" panose="02010609060101010101" pitchFamily="49" charset="-122"/>
                </a:rPr>
                <a:t>头部</a:t>
              </a:r>
              <a:endParaRPr kumimoji="1" lang="zh-CN" altLang="en-US" sz="2000" b="1" i="0" u="none" strike="noStrike" kern="0" cap="none" spc="0" normalizeH="0" baseline="0" noProof="0" dirty="0">
                <a:ln>
                  <a:noFill/>
                </a:ln>
                <a:solidFill>
                  <a:srgbClr val="333399"/>
                </a:solidFill>
                <a:effectLst/>
                <a:uLnTx/>
                <a:uFillTx/>
                <a:latin typeface="Calibri" panose="020F0502020204030204" pitchFamily="34" charset="0"/>
                <a:ea typeface="楷体" panose="02010609060101010101" pitchFamily="49" charset="-122"/>
              </a:endParaRPr>
            </a:p>
          </p:txBody>
        </p:sp>
        <p:sp>
          <p:nvSpPr>
            <p:cNvPr id="179" name="AutoShape 36"/>
            <p:cNvSpPr>
              <a:spLocks/>
            </p:cNvSpPr>
            <p:nvPr/>
          </p:nvSpPr>
          <p:spPr bwMode="auto">
            <a:xfrm>
              <a:off x="3956051" y="2451399"/>
              <a:ext cx="222250" cy="1171575"/>
            </a:xfrm>
            <a:prstGeom prst="rightBrace">
              <a:avLst>
                <a:gd name="adj1" fmla="val 43929"/>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80" name="Rectangle 2"/>
            <p:cNvSpPr>
              <a:spLocks noChangeArrowheads="1"/>
            </p:cNvSpPr>
            <p:nvPr/>
          </p:nvSpPr>
          <p:spPr bwMode="auto">
            <a:xfrm>
              <a:off x="749301" y="3214987"/>
              <a:ext cx="2917856" cy="407987"/>
            </a:xfrm>
            <a:prstGeom prst="rect">
              <a:avLst/>
            </a:prstGeom>
            <a:solidFill>
              <a:srgbClr val="FFFF99"/>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81" name="Rectangle 3"/>
            <p:cNvSpPr>
              <a:spLocks noChangeArrowheads="1"/>
            </p:cNvSpPr>
            <p:nvPr/>
          </p:nvSpPr>
          <p:spPr bwMode="auto">
            <a:xfrm>
              <a:off x="749301" y="2399012"/>
              <a:ext cx="2905124" cy="407987"/>
            </a:xfrm>
            <a:prstGeom prst="rect">
              <a:avLst/>
            </a:prstGeom>
            <a:solidFill>
              <a:srgbClr val="FFFF99"/>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82" name="Rectangle 6"/>
            <p:cNvSpPr>
              <a:spLocks noChangeArrowheads="1"/>
            </p:cNvSpPr>
            <p:nvPr/>
          </p:nvSpPr>
          <p:spPr bwMode="auto">
            <a:xfrm>
              <a:off x="2998789" y="3224512"/>
              <a:ext cx="668368" cy="388937"/>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83" name="Rectangle 8"/>
            <p:cNvSpPr>
              <a:spLocks noChangeArrowheads="1"/>
            </p:cNvSpPr>
            <p:nvPr/>
          </p:nvSpPr>
          <p:spPr bwMode="auto">
            <a:xfrm>
              <a:off x="2998788" y="2408537"/>
              <a:ext cx="655637"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84" name="Rectangle 9"/>
            <p:cNvSpPr>
              <a:spLocks noChangeArrowheads="1"/>
            </p:cNvSpPr>
            <p:nvPr/>
          </p:nvSpPr>
          <p:spPr bwMode="auto">
            <a:xfrm>
              <a:off x="2443163" y="3224512"/>
              <a:ext cx="120650"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85" name="Rectangle 10"/>
            <p:cNvSpPr>
              <a:spLocks noChangeArrowheads="1"/>
            </p:cNvSpPr>
            <p:nvPr/>
          </p:nvSpPr>
          <p:spPr bwMode="auto">
            <a:xfrm>
              <a:off x="2443163" y="2408537"/>
              <a:ext cx="111125"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86" name="Line 11"/>
            <p:cNvSpPr>
              <a:spLocks noChangeShapeType="1"/>
            </p:cNvSpPr>
            <p:nvPr/>
          </p:nvSpPr>
          <p:spPr bwMode="auto">
            <a:xfrm>
              <a:off x="2305051" y="3214987"/>
              <a:ext cx="0" cy="407987"/>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a typeface="楷体" panose="02010609060101010101" pitchFamily="49" charset="-122"/>
              </a:endParaRPr>
            </a:p>
          </p:txBody>
        </p:sp>
        <p:sp>
          <p:nvSpPr>
            <p:cNvPr id="187" name="Line 12"/>
            <p:cNvSpPr>
              <a:spLocks noChangeShapeType="1"/>
            </p:cNvSpPr>
            <p:nvPr/>
          </p:nvSpPr>
          <p:spPr bwMode="auto">
            <a:xfrm>
              <a:off x="2998788" y="3214987"/>
              <a:ext cx="0" cy="407987"/>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a typeface="楷体" panose="02010609060101010101" pitchFamily="49" charset="-122"/>
              </a:endParaRPr>
            </a:p>
          </p:txBody>
        </p:sp>
        <p:sp>
          <p:nvSpPr>
            <p:cNvPr id="188" name="Line 13"/>
            <p:cNvSpPr>
              <a:spLocks noChangeShapeType="1"/>
            </p:cNvSpPr>
            <p:nvPr/>
          </p:nvSpPr>
          <p:spPr bwMode="auto">
            <a:xfrm>
              <a:off x="2443163" y="3214987"/>
              <a:ext cx="0" cy="407987"/>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a typeface="楷体" panose="02010609060101010101" pitchFamily="49" charset="-122"/>
              </a:endParaRPr>
            </a:p>
          </p:txBody>
        </p:sp>
        <p:sp>
          <p:nvSpPr>
            <p:cNvPr id="189" name="Text Box 25"/>
            <p:cNvSpPr txBox="1">
              <a:spLocks noChangeArrowheads="1"/>
            </p:cNvSpPr>
            <p:nvPr/>
          </p:nvSpPr>
          <p:spPr bwMode="auto">
            <a:xfrm>
              <a:off x="757238" y="2394249"/>
              <a:ext cx="145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0"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首部字段名</a:t>
              </a:r>
            </a:p>
          </p:txBody>
        </p:sp>
        <p:sp>
          <p:nvSpPr>
            <p:cNvPr id="190" name="Line 26"/>
            <p:cNvSpPr>
              <a:spLocks noChangeShapeType="1"/>
            </p:cNvSpPr>
            <p:nvPr/>
          </p:nvSpPr>
          <p:spPr bwMode="auto">
            <a:xfrm>
              <a:off x="2305051" y="2399012"/>
              <a:ext cx="0" cy="407987"/>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a typeface="楷体" panose="02010609060101010101" pitchFamily="49" charset="-122"/>
              </a:endParaRPr>
            </a:p>
          </p:txBody>
        </p:sp>
        <p:sp>
          <p:nvSpPr>
            <p:cNvPr id="191" name="Line 27"/>
            <p:cNvSpPr>
              <a:spLocks noChangeShapeType="1"/>
            </p:cNvSpPr>
            <p:nvPr/>
          </p:nvSpPr>
          <p:spPr bwMode="auto">
            <a:xfrm>
              <a:off x="2998788" y="2399012"/>
              <a:ext cx="0" cy="407987"/>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a typeface="楷体" panose="02010609060101010101" pitchFamily="49" charset="-122"/>
              </a:endParaRPr>
            </a:p>
          </p:txBody>
        </p:sp>
        <p:sp>
          <p:nvSpPr>
            <p:cNvPr id="192" name="Line 29"/>
            <p:cNvSpPr>
              <a:spLocks noChangeShapeType="1"/>
            </p:cNvSpPr>
            <p:nvPr/>
          </p:nvSpPr>
          <p:spPr bwMode="auto">
            <a:xfrm>
              <a:off x="2443163" y="2399012"/>
              <a:ext cx="0" cy="407987"/>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a typeface="楷体" panose="02010609060101010101" pitchFamily="49" charset="-122"/>
              </a:endParaRPr>
            </a:p>
          </p:txBody>
        </p:sp>
        <p:sp>
          <p:nvSpPr>
            <p:cNvPr id="193" name="Text Box 30"/>
            <p:cNvSpPr txBox="1">
              <a:spLocks noChangeArrowheads="1"/>
            </p:cNvSpPr>
            <p:nvPr/>
          </p:nvSpPr>
          <p:spPr bwMode="auto">
            <a:xfrm>
              <a:off x="2232026" y="2395837"/>
              <a:ext cx="2551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a:t>
              </a:r>
            </a:p>
          </p:txBody>
        </p:sp>
        <p:sp>
          <p:nvSpPr>
            <p:cNvPr id="194" name="Text Box 31"/>
            <p:cNvSpPr txBox="1">
              <a:spLocks noChangeArrowheads="1"/>
            </p:cNvSpPr>
            <p:nvPr/>
          </p:nvSpPr>
          <p:spPr bwMode="auto">
            <a:xfrm>
              <a:off x="2565401" y="2402187"/>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0"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值</a:t>
              </a:r>
            </a:p>
          </p:txBody>
        </p:sp>
        <p:sp>
          <p:nvSpPr>
            <p:cNvPr id="195" name="Text Box 32"/>
            <p:cNvSpPr txBox="1">
              <a:spLocks noChangeArrowheads="1"/>
            </p:cNvSpPr>
            <p:nvPr/>
          </p:nvSpPr>
          <p:spPr bwMode="auto">
            <a:xfrm>
              <a:off x="752476" y="3202287"/>
              <a:ext cx="1455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0"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首部字段名</a:t>
              </a:r>
            </a:p>
          </p:txBody>
        </p:sp>
        <p:sp>
          <p:nvSpPr>
            <p:cNvPr id="196" name="Text Box 33"/>
            <p:cNvSpPr txBox="1">
              <a:spLocks noChangeArrowheads="1"/>
            </p:cNvSpPr>
            <p:nvPr/>
          </p:nvSpPr>
          <p:spPr bwMode="auto">
            <a:xfrm>
              <a:off x="2589213" y="3214987"/>
              <a:ext cx="43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0"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值</a:t>
              </a:r>
            </a:p>
          </p:txBody>
        </p:sp>
        <p:sp>
          <p:nvSpPr>
            <p:cNvPr id="197" name="Text Box 35"/>
            <p:cNvSpPr txBox="1">
              <a:spLocks noChangeArrowheads="1"/>
            </p:cNvSpPr>
            <p:nvPr/>
          </p:nvSpPr>
          <p:spPr bwMode="auto">
            <a:xfrm rot="16200000">
              <a:off x="1535559" y="2837926"/>
              <a:ext cx="3674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a:t>
              </a:r>
            </a:p>
          </p:txBody>
        </p:sp>
        <p:sp>
          <p:nvSpPr>
            <p:cNvPr id="198" name="Line 40"/>
            <p:cNvSpPr>
              <a:spLocks noChangeShapeType="1"/>
            </p:cNvSpPr>
            <p:nvPr/>
          </p:nvSpPr>
          <p:spPr bwMode="auto">
            <a:xfrm>
              <a:off x="749301" y="2806999"/>
              <a:ext cx="0" cy="407988"/>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a typeface="楷体" panose="02010609060101010101" pitchFamily="49" charset="-122"/>
              </a:endParaRPr>
            </a:p>
          </p:txBody>
        </p:sp>
        <p:sp>
          <p:nvSpPr>
            <p:cNvPr id="199" name="Line 49"/>
            <p:cNvSpPr>
              <a:spLocks noChangeShapeType="1"/>
            </p:cNvSpPr>
            <p:nvPr/>
          </p:nvSpPr>
          <p:spPr bwMode="auto">
            <a:xfrm>
              <a:off x="2554288" y="3214987"/>
              <a:ext cx="0" cy="407987"/>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a typeface="楷体" panose="02010609060101010101" pitchFamily="49" charset="-122"/>
              </a:endParaRPr>
            </a:p>
          </p:txBody>
        </p:sp>
        <p:sp>
          <p:nvSpPr>
            <p:cNvPr id="200" name="Line 50"/>
            <p:cNvSpPr>
              <a:spLocks noChangeShapeType="1"/>
            </p:cNvSpPr>
            <p:nvPr/>
          </p:nvSpPr>
          <p:spPr bwMode="auto">
            <a:xfrm>
              <a:off x="2554288" y="2399012"/>
              <a:ext cx="0" cy="407987"/>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a typeface="楷体" panose="02010609060101010101" pitchFamily="49" charset="-122"/>
              </a:endParaRPr>
            </a:p>
          </p:txBody>
        </p:sp>
        <p:sp>
          <p:nvSpPr>
            <p:cNvPr id="201" name="Text Box 51"/>
            <p:cNvSpPr txBox="1">
              <a:spLocks noChangeArrowheads="1"/>
            </p:cNvSpPr>
            <p:nvPr/>
          </p:nvSpPr>
          <p:spPr bwMode="auto">
            <a:xfrm>
              <a:off x="2232026" y="3216574"/>
              <a:ext cx="2551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a:t>
              </a:r>
            </a:p>
          </p:txBody>
        </p:sp>
        <p:sp>
          <p:nvSpPr>
            <p:cNvPr id="202" name="Text Box 53"/>
            <p:cNvSpPr txBox="1">
              <a:spLocks noChangeArrowheads="1"/>
            </p:cNvSpPr>
            <p:nvPr/>
          </p:nvSpPr>
          <p:spPr bwMode="auto">
            <a:xfrm>
              <a:off x="3013076" y="3222924"/>
              <a:ext cx="708024" cy="3968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CRLF</a:t>
              </a:r>
            </a:p>
          </p:txBody>
        </p:sp>
        <p:sp>
          <p:nvSpPr>
            <p:cNvPr id="203" name="Text Box 54"/>
            <p:cNvSpPr txBox="1">
              <a:spLocks noChangeArrowheads="1"/>
            </p:cNvSpPr>
            <p:nvPr/>
          </p:nvSpPr>
          <p:spPr bwMode="auto">
            <a:xfrm>
              <a:off x="3019426" y="2413299"/>
              <a:ext cx="6864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CRLF</a:t>
              </a:r>
            </a:p>
          </p:txBody>
        </p:sp>
      </p:grpSp>
      <p:grpSp>
        <p:nvGrpSpPr>
          <p:cNvPr id="204" name="组合 203"/>
          <p:cNvGrpSpPr/>
          <p:nvPr/>
        </p:nvGrpSpPr>
        <p:grpSpPr>
          <a:xfrm>
            <a:off x="801553" y="4033048"/>
            <a:ext cx="689581" cy="414337"/>
            <a:chOff x="749301" y="3615037"/>
            <a:chExt cx="689581" cy="414337"/>
          </a:xfrm>
        </p:grpSpPr>
        <p:sp>
          <p:nvSpPr>
            <p:cNvPr id="205" name="Rectangle 7"/>
            <p:cNvSpPr>
              <a:spLocks noChangeArrowheads="1"/>
            </p:cNvSpPr>
            <p:nvPr/>
          </p:nvSpPr>
          <p:spPr bwMode="auto">
            <a:xfrm>
              <a:off x="755651" y="3642024"/>
              <a:ext cx="683231"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206" name="Line 41"/>
            <p:cNvSpPr>
              <a:spLocks noChangeShapeType="1"/>
            </p:cNvSpPr>
            <p:nvPr/>
          </p:nvSpPr>
          <p:spPr bwMode="auto">
            <a:xfrm>
              <a:off x="749301" y="3622974"/>
              <a:ext cx="0" cy="40640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a typeface="楷体" panose="02010609060101010101" pitchFamily="49" charset="-122"/>
              </a:endParaRPr>
            </a:p>
          </p:txBody>
        </p:sp>
        <p:sp>
          <p:nvSpPr>
            <p:cNvPr id="207" name="Line 42"/>
            <p:cNvSpPr>
              <a:spLocks noChangeShapeType="1"/>
            </p:cNvSpPr>
            <p:nvPr/>
          </p:nvSpPr>
          <p:spPr bwMode="auto">
            <a:xfrm>
              <a:off x="1428619" y="3622974"/>
              <a:ext cx="0" cy="40640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a typeface="楷体" panose="02010609060101010101" pitchFamily="49" charset="-122"/>
              </a:endParaRPr>
            </a:p>
          </p:txBody>
        </p:sp>
        <p:sp>
          <p:nvSpPr>
            <p:cNvPr id="208" name="Text Box 55"/>
            <p:cNvSpPr txBox="1">
              <a:spLocks noChangeArrowheads="1"/>
            </p:cNvSpPr>
            <p:nvPr/>
          </p:nvSpPr>
          <p:spPr bwMode="auto">
            <a:xfrm>
              <a:off x="752476" y="3615037"/>
              <a:ext cx="6864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dirty="0">
                  <a:ln>
                    <a:noFill/>
                  </a:ln>
                  <a:solidFill>
                    <a:srgbClr val="333399"/>
                  </a:solidFill>
                  <a:effectLst/>
                  <a:uLnTx/>
                  <a:uFillTx/>
                  <a:latin typeface="Calibri" panose="020F0502020204030204" pitchFamily="34" charset="0"/>
                  <a:ea typeface="楷体" panose="02010609060101010101" pitchFamily="49" charset="-122"/>
                </a:rPr>
                <a:t>CRLF</a:t>
              </a:r>
            </a:p>
          </p:txBody>
        </p:sp>
      </p:grpSp>
      <p:sp>
        <p:nvSpPr>
          <p:cNvPr id="209" name="圆角矩形标注 208"/>
          <p:cNvSpPr/>
          <p:nvPr/>
        </p:nvSpPr>
        <p:spPr>
          <a:xfrm>
            <a:off x="3706677" y="3539727"/>
            <a:ext cx="3008254" cy="583415"/>
          </a:xfrm>
          <a:prstGeom prst="wedgeRoundRectCallout">
            <a:avLst>
              <a:gd name="adj1" fmla="val -30931"/>
              <a:gd name="adj2" fmla="val -172121"/>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180000">
              <a:buFont typeface="Arial" panose="020B0604020202020204" pitchFamily="34" charset="0"/>
              <a:buChar char="•"/>
            </a:pPr>
            <a:r>
              <a:rPr lang="zh-CN" altLang="en-US" sz="1600" dirty="0" smtClean="0">
                <a:solidFill>
                  <a:srgbClr val="FFFFFF"/>
                </a:solidFill>
                <a:latin typeface="Calibri" panose="020F0502020204030204" pitchFamily="34" charset="0"/>
                <a:ea typeface="黑体" panose="02010609060101010101" pitchFamily="49" charset="-122"/>
              </a:rPr>
              <a:t>解释状态码的短语</a:t>
            </a:r>
            <a:endParaRPr lang="zh-CN" altLang="en-US" sz="1600" dirty="0">
              <a:solidFill>
                <a:srgbClr val="FFFFFF"/>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14150347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2"/>
                                        </p:tgtEl>
                                        <p:attrNameLst>
                                          <p:attrName>style.visibility</p:attrName>
                                        </p:attrNameLst>
                                      </p:cBhvr>
                                      <p:to>
                                        <p:strVal val="visible"/>
                                      </p:to>
                                    </p:set>
                                    <p:animEffect transition="in" filter="wipe(left)">
                                      <p:cBhvr>
                                        <p:cTn id="12" dur="500"/>
                                        <p:tgtEl>
                                          <p:spTgt spid="1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7"/>
                                        </p:tgtEl>
                                        <p:attrNameLst>
                                          <p:attrName>style.visibility</p:attrName>
                                        </p:attrNameLst>
                                      </p:cBhvr>
                                      <p:to>
                                        <p:strVal val="visible"/>
                                      </p:to>
                                    </p:set>
                                    <p:animEffect transition="in" filter="wipe(left)">
                                      <p:cBhvr>
                                        <p:cTn id="17" dur="500"/>
                                        <p:tgtEl>
                                          <p:spTgt spid="17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4"/>
                                        </p:tgtEl>
                                        <p:attrNameLst>
                                          <p:attrName>style.visibility</p:attrName>
                                        </p:attrNameLst>
                                      </p:cBhvr>
                                      <p:to>
                                        <p:strVal val="visible"/>
                                      </p:to>
                                    </p:set>
                                    <p:animEffect transition="in" filter="wipe(left)">
                                      <p:cBhvr>
                                        <p:cTn id="22" dur="500"/>
                                        <p:tgtEl>
                                          <p:spTgt spid="204"/>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59"/>
                                        </p:tgtEl>
                                        <p:attrNameLst>
                                          <p:attrName>style.visibility</p:attrName>
                                        </p:attrNameLst>
                                      </p:cBhvr>
                                      <p:to>
                                        <p:strVal val="visible"/>
                                      </p:to>
                                    </p:set>
                                    <p:animEffect transition="in" filter="wipe(left)">
                                      <p:cBhvr>
                                        <p:cTn id="26" dur="500"/>
                                        <p:tgtEl>
                                          <p:spTgt spid="15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09"/>
                                        </p:tgtEl>
                                        <p:attrNameLst>
                                          <p:attrName>style.visibility</p:attrName>
                                        </p:attrNameLst>
                                      </p:cBhvr>
                                      <p:to>
                                        <p:strVal val="visible"/>
                                      </p:to>
                                    </p:set>
                                    <p:animEffect transition="in" filter="wipe(up)">
                                      <p:cBhvr>
                                        <p:cTn id="31" dur="5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 grpId="0" animBg="1"/>
    </p:bldLst>
  </p:timing>
  <p:extLst mod="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3" name="内容占位符 2"/>
          <p:cNvSpPr>
            <a:spLocks noGrp="1"/>
          </p:cNvSpPr>
          <p:nvPr>
            <p:ph idx="1"/>
          </p:nvPr>
        </p:nvSpPr>
        <p:spPr>
          <a:xfrm>
            <a:off x="457199" y="1444979"/>
            <a:ext cx="8579555" cy="638077"/>
          </a:xfrm>
        </p:spPr>
        <p:txBody>
          <a:bodyPr/>
          <a:lstStyle/>
          <a:p>
            <a:r>
              <a:rPr lang="zh-CN" altLang="en-US" dirty="0" smtClean="0"/>
              <a:t>响应报文的状态码方法</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12</a:t>
            </a:fld>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2243090281"/>
              </p:ext>
            </p:extLst>
          </p:nvPr>
        </p:nvGraphicFramePr>
        <p:xfrm>
          <a:off x="678792" y="2199178"/>
          <a:ext cx="8136368" cy="4402080"/>
        </p:xfrm>
        <a:graphic>
          <a:graphicData uri="http://schemas.openxmlformats.org/drawingml/2006/table">
            <a:tbl>
              <a:tblPr firstRow="1" bandRow="1">
                <a:tableStyleId>{5C22544A-7EE6-4342-B048-85BDC9FD1C3A}</a:tableStyleId>
              </a:tblPr>
              <a:tblGrid>
                <a:gridCol w="980739">
                  <a:extLst>
                    <a:ext uri="{9D8B030D-6E8A-4147-A177-3AD203B41FA5}">
                      <a16:colId xmlns:a16="http://schemas.microsoft.com/office/drawing/2014/main" val="20000"/>
                    </a:ext>
                  </a:extLst>
                </a:gridCol>
                <a:gridCol w="1021977">
                  <a:extLst>
                    <a:ext uri="{9D8B030D-6E8A-4147-A177-3AD203B41FA5}">
                      <a16:colId xmlns:a16="http://schemas.microsoft.com/office/drawing/2014/main" val="20001"/>
                    </a:ext>
                  </a:extLst>
                </a:gridCol>
                <a:gridCol w="3582296">
                  <a:extLst>
                    <a:ext uri="{9D8B030D-6E8A-4147-A177-3AD203B41FA5}">
                      <a16:colId xmlns:a16="http://schemas.microsoft.com/office/drawing/2014/main" val="20002"/>
                    </a:ext>
                  </a:extLst>
                </a:gridCol>
                <a:gridCol w="2551356">
                  <a:extLst>
                    <a:ext uri="{9D8B030D-6E8A-4147-A177-3AD203B41FA5}">
                      <a16:colId xmlns:a16="http://schemas.microsoft.com/office/drawing/2014/main" val="20003"/>
                    </a:ext>
                  </a:extLst>
                </a:gridCol>
              </a:tblGrid>
              <a:tr h="370840">
                <a:tc>
                  <a:txBody>
                    <a:bodyPr/>
                    <a:lstStyle>
                      <a:lvl1pPr marL="0" algn="l" defTabSz="914400" rtl="0" eaLnBrk="1" latinLnBrk="0" hangingPunct="1">
                        <a:defRPr sz="1800" kern="1200">
                          <a:solidFill>
                            <a:schemeClr val="tx1"/>
                          </a:solidFill>
                          <a:latin typeface="宋体"/>
                          <a:ea typeface="宋体"/>
                          <a:cs typeface=""/>
                        </a:defRPr>
                      </a:lvl1pPr>
                      <a:lvl2pPr marL="457200" algn="l" defTabSz="914400" rtl="0" eaLnBrk="1" latinLnBrk="0" hangingPunct="1">
                        <a:defRPr sz="1800" kern="1200">
                          <a:solidFill>
                            <a:schemeClr val="tx1"/>
                          </a:solidFill>
                          <a:latin typeface="宋体"/>
                          <a:ea typeface="宋体"/>
                          <a:cs typeface=""/>
                        </a:defRPr>
                      </a:lvl2pPr>
                      <a:lvl3pPr marL="914400" algn="l" defTabSz="914400" rtl="0" eaLnBrk="1" latinLnBrk="0" hangingPunct="1">
                        <a:defRPr sz="1800" kern="1200">
                          <a:solidFill>
                            <a:schemeClr val="tx1"/>
                          </a:solidFill>
                          <a:latin typeface="宋体"/>
                          <a:ea typeface="宋体"/>
                          <a:cs typeface=""/>
                        </a:defRPr>
                      </a:lvl3pPr>
                      <a:lvl4pPr marL="1371600" algn="l" defTabSz="914400" rtl="0" eaLnBrk="1" latinLnBrk="0" hangingPunct="1">
                        <a:defRPr sz="1800" kern="1200">
                          <a:solidFill>
                            <a:schemeClr val="tx1"/>
                          </a:solidFill>
                          <a:latin typeface="宋体"/>
                          <a:ea typeface="宋体"/>
                          <a:cs typeface=""/>
                        </a:defRPr>
                      </a:lvl4pPr>
                      <a:lvl5pPr marL="1828800" algn="l" defTabSz="914400" rtl="0" eaLnBrk="1" latinLnBrk="0" hangingPunct="1">
                        <a:defRPr sz="1800" kern="1200">
                          <a:solidFill>
                            <a:schemeClr val="tx1"/>
                          </a:solidFill>
                          <a:latin typeface="宋体"/>
                          <a:ea typeface="宋体"/>
                          <a:cs typeface=""/>
                        </a:defRPr>
                      </a:lvl5pPr>
                      <a:lvl6pPr marL="2286000" algn="l" defTabSz="914400" rtl="0" eaLnBrk="1" latinLnBrk="0" hangingPunct="1">
                        <a:defRPr sz="1800" kern="1200">
                          <a:solidFill>
                            <a:schemeClr val="tx1"/>
                          </a:solidFill>
                          <a:latin typeface="宋体"/>
                          <a:ea typeface="宋体"/>
                          <a:cs typeface=""/>
                        </a:defRPr>
                      </a:lvl6pPr>
                      <a:lvl7pPr marL="2743200" algn="l" defTabSz="914400" rtl="0" eaLnBrk="1" latinLnBrk="0" hangingPunct="1">
                        <a:defRPr sz="1800" kern="1200">
                          <a:solidFill>
                            <a:schemeClr val="tx1"/>
                          </a:solidFill>
                          <a:latin typeface="宋体"/>
                          <a:ea typeface="宋体"/>
                          <a:cs typeface=""/>
                        </a:defRPr>
                      </a:lvl7pPr>
                      <a:lvl8pPr marL="3200400" algn="l" defTabSz="914400" rtl="0" eaLnBrk="1" latinLnBrk="0" hangingPunct="1">
                        <a:defRPr sz="1800" kern="1200">
                          <a:solidFill>
                            <a:schemeClr val="tx1"/>
                          </a:solidFill>
                          <a:latin typeface="宋体"/>
                          <a:ea typeface="宋体"/>
                          <a:cs typeface=""/>
                        </a:defRPr>
                      </a:lvl8pPr>
                      <a:lvl9pPr marL="3657600" algn="l" defTabSz="914400" rtl="0" eaLnBrk="1" latinLnBrk="0" hangingPunct="1">
                        <a:defRPr sz="1800" kern="1200">
                          <a:solidFill>
                            <a:schemeClr val="tx1"/>
                          </a:solidFill>
                          <a:latin typeface="宋体"/>
                          <a:ea typeface="宋体"/>
                          <a:cs typeface=""/>
                        </a:defRPr>
                      </a:lvl9pPr>
                    </a:lstStyle>
                    <a:p>
                      <a:pPr marL="0" marR="0" lvl="0" indent="0" algn="ctr" defTabSz="784225" rtl="0" eaLnBrk="1" fontAlgn="base" latinLnBrk="0" hangingPunct="1">
                        <a:lnSpc>
                          <a:spcPct val="140000"/>
                        </a:lnSpc>
                        <a:spcBef>
                          <a:spcPct val="0"/>
                        </a:spcBef>
                        <a:spcAft>
                          <a:spcPct val="0"/>
                        </a:spcAft>
                        <a:buClrTx/>
                        <a:buSzTx/>
                        <a:buFontTx/>
                        <a:buNone/>
                        <a:tabLst/>
                      </a:pPr>
                      <a:r>
                        <a:rPr kumimoji="0" lang="zh-CN" altLang="en-US" sz="2000" b="1" i="0" u="none" strike="noStrike" cap="none" normalizeH="0" baseline="0" dirty="0" smtClean="0">
                          <a:ln>
                            <a:noFill/>
                          </a:ln>
                          <a:solidFill>
                            <a:schemeClr val="bg1"/>
                          </a:solidFill>
                          <a:effectLst/>
                          <a:latin typeface="Calibri" panose="020F0502020204030204" pitchFamily="34" charset="0"/>
                          <a:ea typeface="楷体" panose="02010609060101010101" pitchFamily="49" charset="-122"/>
                        </a:rPr>
                        <a:t>状态码</a:t>
                      </a:r>
                    </a:p>
                  </a:txBody>
                  <a:tcPr marL="90000" marR="90000" marT="46800" marB="46800" anchor="ctr" horzOverflow="overflow"/>
                </a:tc>
                <a:tc>
                  <a:txBody>
                    <a:bodyPr/>
                    <a:lstStyle>
                      <a:lvl1pPr marL="0" algn="l" defTabSz="914400" rtl="0" eaLnBrk="1" latinLnBrk="0" hangingPunct="1">
                        <a:defRPr sz="1800" kern="1200">
                          <a:solidFill>
                            <a:schemeClr val="tx1"/>
                          </a:solidFill>
                          <a:latin typeface="宋体"/>
                          <a:ea typeface="宋体"/>
                          <a:cs typeface=""/>
                        </a:defRPr>
                      </a:lvl1pPr>
                      <a:lvl2pPr marL="457200" algn="l" defTabSz="914400" rtl="0" eaLnBrk="1" latinLnBrk="0" hangingPunct="1">
                        <a:defRPr sz="1800" kern="1200">
                          <a:solidFill>
                            <a:schemeClr val="tx1"/>
                          </a:solidFill>
                          <a:latin typeface="宋体"/>
                          <a:ea typeface="宋体"/>
                          <a:cs typeface=""/>
                        </a:defRPr>
                      </a:lvl2pPr>
                      <a:lvl3pPr marL="914400" algn="l" defTabSz="914400" rtl="0" eaLnBrk="1" latinLnBrk="0" hangingPunct="1">
                        <a:defRPr sz="1800" kern="1200">
                          <a:solidFill>
                            <a:schemeClr val="tx1"/>
                          </a:solidFill>
                          <a:latin typeface="宋体"/>
                          <a:ea typeface="宋体"/>
                          <a:cs typeface=""/>
                        </a:defRPr>
                      </a:lvl3pPr>
                      <a:lvl4pPr marL="1371600" algn="l" defTabSz="914400" rtl="0" eaLnBrk="1" latinLnBrk="0" hangingPunct="1">
                        <a:defRPr sz="1800" kern="1200">
                          <a:solidFill>
                            <a:schemeClr val="tx1"/>
                          </a:solidFill>
                          <a:latin typeface="宋体"/>
                          <a:ea typeface="宋体"/>
                          <a:cs typeface=""/>
                        </a:defRPr>
                      </a:lvl4pPr>
                      <a:lvl5pPr marL="1828800" algn="l" defTabSz="914400" rtl="0" eaLnBrk="1" latinLnBrk="0" hangingPunct="1">
                        <a:defRPr sz="1800" kern="1200">
                          <a:solidFill>
                            <a:schemeClr val="tx1"/>
                          </a:solidFill>
                          <a:latin typeface="宋体"/>
                          <a:ea typeface="宋体"/>
                          <a:cs typeface=""/>
                        </a:defRPr>
                      </a:lvl5pPr>
                      <a:lvl6pPr marL="2286000" algn="l" defTabSz="914400" rtl="0" eaLnBrk="1" latinLnBrk="0" hangingPunct="1">
                        <a:defRPr sz="1800" kern="1200">
                          <a:solidFill>
                            <a:schemeClr val="tx1"/>
                          </a:solidFill>
                          <a:latin typeface="宋体"/>
                          <a:ea typeface="宋体"/>
                          <a:cs typeface=""/>
                        </a:defRPr>
                      </a:lvl6pPr>
                      <a:lvl7pPr marL="2743200" algn="l" defTabSz="914400" rtl="0" eaLnBrk="1" latinLnBrk="0" hangingPunct="1">
                        <a:defRPr sz="1800" kern="1200">
                          <a:solidFill>
                            <a:schemeClr val="tx1"/>
                          </a:solidFill>
                          <a:latin typeface="宋体"/>
                          <a:ea typeface="宋体"/>
                          <a:cs typeface=""/>
                        </a:defRPr>
                      </a:lvl7pPr>
                      <a:lvl8pPr marL="3200400" algn="l" defTabSz="914400" rtl="0" eaLnBrk="1" latinLnBrk="0" hangingPunct="1">
                        <a:defRPr sz="1800" kern="1200">
                          <a:solidFill>
                            <a:schemeClr val="tx1"/>
                          </a:solidFill>
                          <a:latin typeface="宋体"/>
                          <a:ea typeface="宋体"/>
                          <a:cs typeface=""/>
                        </a:defRPr>
                      </a:lvl8pPr>
                      <a:lvl9pPr marL="3657600" algn="l" defTabSz="914400" rtl="0" eaLnBrk="1" latinLnBrk="0" hangingPunct="1">
                        <a:defRPr sz="1800" kern="1200">
                          <a:solidFill>
                            <a:schemeClr val="tx1"/>
                          </a:solidFill>
                          <a:latin typeface="宋体"/>
                          <a:ea typeface="宋体"/>
                          <a:cs typeface=""/>
                        </a:defRPr>
                      </a:lvl9pPr>
                    </a:lstStyle>
                    <a:p>
                      <a:pPr marL="0" marR="0" lvl="0" indent="0" algn="ctr" defTabSz="784225" rtl="0" eaLnBrk="1" fontAlgn="base" latinLnBrk="0" hangingPunct="1">
                        <a:lnSpc>
                          <a:spcPct val="140000"/>
                        </a:lnSpc>
                        <a:spcBef>
                          <a:spcPct val="0"/>
                        </a:spcBef>
                        <a:spcAft>
                          <a:spcPct val="0"/>
                        </a:spcAft>
                        <a:buClrTx/>
                        <a:buSzTx/>
                        <a:buFontTx/>
                        <a:buNone/>
                        <a:tabLst/>
                      </a:pPr>
                      <a:r>
                        <a:rPr kumimoji="0" lang="zh-CN" altLang="en-US" sz="2000" b="1" i="0" u="none" strike="noStrike" cap="none" normalizeH="0" baseline="0" dirty="0" smtClean="0">
                          <a:ln>
                            <a:noFill/>
                          </a:ln>
                          <a:solidFill>
                            <a:schemeClr val="bg1"/>
                          </a:solidFill>
                          <a:effectLst/>
                          <a:latin typeface="Calibri" panose="020F0502020204030204" pitchFamily="34" charset="0"/>
                          <a:ea typeface="楷体" panose="02010609060101010101" pitchFamily="49" charset="-122"/>
                        </a:rPr>
                        <a:t>定义</a:t>
                      </a:r>
                    </a:p>
                  </a:txBody>
                  <a:tcPr marL="90000" marR="90000" marT="46800" marB="46800" anchor="ctr" horzOverflow="overflow"/>
                </a:tc>
                <a:tc>
                  <a:txBody>
                    <a:bodyPr/>
                    <a:lstStyle>
                      <a:lvl1pPr marL="0" algn="l" defTabSz="914400" rtl="0" eaLnBrk="1" latinLnBrk="0" hangingPunct="1">
                        <a:defRPr sz="1800" kern="1200">
                          <a:solidFill>
                            <a:schemeClr val="tx1"/>
                          </a:solidFill>
                          <a:latin typeface="宋体"/>
                          <a:ea typeface="宋体"/>
                          <a:cs typeface=""/>
                        </a:defRPr>
                      </a:lvl1pPr>
                      <a:lvl2pPr marL="457200" algn="l" defTabSz="914400" rtl="0" eaLnBrk="1" latinLnBrk="0" hangingPunct="1">
                        <a:defRPr sz="1800" kern="1200">
                          <a:solidFill>
                            <a:schemeClr val="tx1"/>
                          </a:solidFill>
                          <a:latin typeface="宋体"/>
                          <a:ea typeface="宋体"/>
                          <a:cs typeface=""/>
                        </a:defRPr>
                      </a:lvl2pPr>
                      <a:lvl3pPr marL="914400" algn="l" defTabSz="914400" rtl="0" eaLnBrk="1" latinLnBrk="0" hangingPunct="1">
                        <a:defRPr sz="1800" kern="1200">
                          <a:solidFill>
                            <a:schemeClr val="tx1"/>
                          </a:solidFill>
                          <a:latin typeface="宋体"/>
                          <a:ea typeface="宋体"/>
                          <a:cs typeface=""/>
                        </a:defRPr>
                      </a:lvl3pPr>
                      <a:lvl4pPr marL="1371600" algn="l" defTabSz="914400" rtl="0" eaLnBrk="1" latinLnBrk="0" hangingPunct="1">
                        <a:defRPr sz="1800" kern="1200">
                          <a:solidFill>
                            <a:schemeClr val="tx1"/>
                          </a:solidFill>
                          <a:latin typeface="宋体"/>
                          <a:ea typeface="宋体"/>
                          <a:cs typeface=""/>
                        </a:defRPr>
                      </a:lvl4pPr>
                      <a:lvl5pPr marL="1828800" algn="l" defTabSz="914400" rtl="0" eaLnBrk="1" latinLnBrk="0" hangingPunct="1">
                        <a:defRPr sz="1800" kern="1200">
                          <a:solidFill>
                            <a:schemeClr val="tx1"/>
                          </a:solidFill>
                          <a:latin typeface="宋体"/>
                          <a:ea typeface="宋体"/>
                          <a:cs typeface=""/>
                        </a:defRPr>
                      </a:lvl5pPr>
                      <a:lvl6pPr marL="2286000" algn="l" defTabSz="914400" rtl="0" eaLnBrk="1" latinLnBrk="0" hangingPunct="1">
                        <a:defRPr sz="1800" kern="1200">
                          <a:solidFill>
                            <a:schemeClr val="tx1"/>
                          </a:solidFill>
                          <a:latin typeface="宋体"/>
                          <a:ea typeface="宋体"/>
                          <a:cs typeface=""/>
                        </a:defRPr>
                      </a:lvl6pPr>
                      <a:lvl7pPr marL="2743200" algn="l" defTabSz="914400" rtl="0" eaLnBrk="1" latinLnBrk="0" hangingPunct="1">
                        <a:defRPr sz="1800" kern="1200">
                          <a:solidFill>
                            <a:schemeClr val="tx1"/>
                          </a:solidFill>
                          <a:latin typeface="宋体"/>
                          <a:ea typeface="宋体"/>
                          <a:cs typeface=""/>
                        </a:defRPr>
                      </a:lvl7pPr>
                      <a:lvl8pPr marL="3200400" algn="l" defTabSz="914400" rtl="0" eaLnBrk="1" latinLnBrk="0" hangingPunct="1">
                        <a:defRPr sz="1800" kern="1200">
                          <a:solidFill>
                            <a:schemeClr val="tx1"/>
                          </a:solidFill>
                          <a:latin typeface="宋体"/>
                          <a:ea typeface="宋体"/>
                          <a:cs typeface=""/>
                        </a:defRPr>
                      </a:lvl8pPr>
                      <a:lvl9pPr marL="3657600" algn="l" defTabSz="914400" rtl="0" eaLnBrk="1" latinLnBrk="0" hangingPunct="1">
                        <a:defRPr sz="1800" kern="1200">
                          <a:solidFill>
                            <a:schemeClr val="tx1"/>
                          </a:solidFill>
                          <a:latin typeface="宋体"/>
                          <a:ea typeface="宋体"/>
                          <a:cs typeface=""/>
                        </a:defRPr>
                      </a:lvl9pPr>
                    </a:lstStyle>
                    <a:p>
                      <a:pPr marL="0" marR="0" lvl="0" indent="0" algn="ctr" defTabSz="784225" rtl="0" eaLnBrk="1" fontAlgn="base" latinLnBrk="0" hangingPunct="1">
                        <a:lnSpc>
                          <a:spcPct val="140000"/>
                        </a:lnSpc>
                        <a:spcBef>
                          <a:spcPct val="0"/>
                        </a:spcBef>
                        <a:spcAft>
                          <a:spcPct val="0"/>
                        </a:spcAft>
                        <a:buClrTx/>
                        <a:buSzTx/>
                        <a:buFontTx/>
                        <a:buNone/>
                        <a:tabLst/>
                      </a:pPr>
                      <a:r>
                        <a:rPr kumimoji="0" lang="zh-CN" altLang="en-US" sz="2000" b="1" i="0" u="none" strike="noStrike" cap="none" normalizeH="0" baseline="0" dirty="0" smtClean="0">
                          <a:ln>
                            <a:noFill/>
                          </a:ln>
                          <a:solidFill>
                            <a:schemeClr val="bg1"/>
                          </a:solidFill>
                          <a:effectLst/>
                          <a:latin typeface="Calibri" panose="020F0502020204030204" pitchFamily="34" charset="0"/>
                          <a:ea typeface="楷体" panose="02010609060101010101" pitchFamily="49" charset="-122"/>
                        </a:rPr>
                        <a:t>说明</a:t>
                      </a:r>
                    </a:p>
                  </a:txBody>
                  <a:tcPr marL="90000" marR="90000" marT="46800" marB="46800" anchor="ctr" horzOverflow="overflow"/>
                </a:tc>
                <a:tc>
                  <a:txBody>
                    <a:bodyPr/>
                    <a:lstStyle/>
                    <a:p>
                      <a:pPr algn="ctr"/>
                      <a:r>
                        <a:rPr lang="zh-CN" altLang="en-US" sz="2000" b="1" baseline="0" dirty="0" smtClean="0">
                          <a:solidFill>
                            <a:schemeClr val="bg1"/>
                          </a:solidFill>
                          <a:latin typeface="Calibri" panose="020F0502020204030204" pitchFamily="34" charset="0"/>
                          <a:ea typeface="楷体" panose="02010609060101010101" pitchFamily="49" charset="-122"/>
                        </a:rPr>
                        <a:t>示例</a:t>
                      </a:r>
                      <a:endParaRPr lang="zh-CN" altLang="en-US" sz="2000" b="1" baseline="0" dirty="0">
                        <a:solidFill>
                          <a:schemeClr val="bg1"/>
                        </a:solidFill>
                        <a:latin typeface="Calibri" panose="020F0502020204030204" pitchFamily="34" charset="0"/>
                        <a:ea typeface="楷体" panose="02010609060101010101" pitchFamily="49" charset="-122"/>
                      </a:endParaRPr>
                    </a:p>
                  </a:txBody>
                  <a:tcPr anchor="ctr"/>
                </a:tc>
                <a:extLst>
                  <a:ext uri="{0D108BD9-81ED-4DB2-BD59-A6C34878D82A}">
                    <a16:rowId xmlns:a16="http://schemas.microsoft.com/office/drawing/2014/main" val="10000"/>
                  </a:ext>
                </a:extLst>
              </a:tr>
              <a:tr h="370840">
                <a:tc>
                  <a:txBody>
                    <a:bodyPr/>
                    <a:lstStyle>
                      <a:lvl1pPr marL="0" algn="l" defTabSz="914400" rtl="0" eaLnBrk="1" latinLnBrk="0" hangingPunct="1">
                        <a:defRPr sz="1800" kern="1200">
                          <a:solidFill>
                            <a:schemeClr val="tx1"/>
                          </a:solidFill>
                          <a:latin typeface="宋体"/>
                          <a:ea typeface="宋体"/>
                          <a:cs typeface=""/>
                        </a:defRPr>
                      </a:lvl1pPr>
                      <a:lvl2pPr marL="457200" algn="l" defTabSz="914400" rtl="0" eaLnBrk="1" latinLnBrk="0" hangingPunct="1">
                        <a:defRPr sz="1800" kern="1200">
                          <a:solidFill>
                            <a:schemeClr val="tx1"/>
                          </a:solidFill>
                          <a:latin typeface="宋体"/>
                          <a:ea typeface="宋体"/>
                          <a:cs typeface=""/>
                        </a:defRPr>
                      </a:lvl2pPr>
                      <a:lvl3pPr marL="914400" algn="l" defTabSz="914400" rtl="0" eaLnBrk="1" latinLnBrk="0" hangingPunct="1">
                        <a:defRPr sz="1800" kern="1200">
                          <a:solidFill>
                            <a:schemeClr val="tx1"/>
                          </a:solidFill>
                          <a:latin typeface="宋体"/>
                          <a:ea typeface="宋体"/>
                          <a:cs typeface=""/>
                        </a:defRPr>
                      </a:lvl3pPr>
                      <a:lvl4pPr marL="1371600" algn="l" defTabSz="914400" rtl="0" eaLnBrk="1" latinLnBrk="0" hangingPunct="1">
                        <a:defRPr sz="1800" kern="1200">
                          <a:solidFill>
                            <a:schemeClr val="tx1"/>
                          </a:solidFill>
                          <a:latin typeface="宋体"/>
                          <a:ea typeface="宋体"/>
                          <a:cs typeface=""/>
                        </a:defRPr>
                      </a:lvl4pPr>
                      <a:lvl5pPr marL="1828800" algn="l" defTabSz="914400" rtl="0" eaLnBrk="1" latinLnBrk="0" hangingPunct="1">
                        <a:defRPr sz="1800" kern="1200">
                          <a:solidFill>
                            <a:schemeClr val="tx1"/>
                          </a:solidFill>
                          <a:latin typeface="宋体"/>
                          <a:ea typeface="宋体"/>
                          <a:cs typeface=""/>
                        </a:defRPr>
                      </a:lvl5pPr>
                      <a:lvl6pPr marL="2286000" algn="l" defTabSz="914400" rtl="0" eaLnBrk="1" latinLnBrk="0" hangingPunct="1">
                        <a:defRPr sz="1800" kern="1200">
                          <a:solidFill>
                            <a:schemeClr val="tx1"/>
                          </a:solidFill>
                          <a:latin typeface="宋体"/>
                          <a:ea typeface="宋体"/>
                          <a:cs typeface=""/>
                        </a:defRPr>
                      </a:lvl6pPr>
                      <a:lvl7pPr marL="2743200" algn="l" defTabSz="914400" rtl="0" eaLnBrk="1" latinLnBrk="0" hangingPunct="1">
                        <a:defRPr sz="1800" kern="1200">
                          <a:solidFill>
                            <a:schemeClr val="tx1"/>
                          </a:solidFill>
                          <a:latin typeface="宋体"/>
                          <a:ea typeface="宋体"/>
                          <a:cs typeface=""/>
                        </a:defRPr>
                      </a:lvl7pPr>
                      <a:lvl8pPr marL="3200400" algn="l" defTabSz="914400" rtl="0" eaLnBrk="1" latinLnBrk="0" hangingPunct="1">
                        <a:defRPr sz="1800" kern="1200">
                          <a:solidFill>
                            <a:schemeClr val="tx1"/>
                          </a:solidFill>
                          <a:latin typeface="宋体"/>
                          <a:ea typeface="宋体"/>
                          <a:cs typeface=""/>
                        </a:defRPr>
                      </a:lvl8pPr>
                      <a:lvl9pPr marL="3657600" algn="l" defTabSz="914400" rtl="0" eaLnBrk="1" latinLnBrk="0" hangingPunct="1">
                        <a:defRPr sz="1800" kern="1200">
                          <a:solidFill>
                            <a:schemeClr val="tx1"/>
                          </a:solidFill>
                          <a:latin typeface="宋体"/>
                          <a:ea typeface="宋体"/>
                          <a:cs typeface=""/>
                        </a:defRPr>
                      </a:lvl9pPr>
                    </a:lstStyle>
                    <a:p>
                      <a:pPr marL="0" marR="0" lvl="0" indent="0" algn="l" defTabSz="784225" rtl="0" eaLnBrk="1" fontAlgn="base" latinLnBrk="0" hangingPunct="1">
                        <a:lnSpc>
                          <a:spcPct val="140000"/>
                        </a:lnSpc>
                        <a:spcBef>
                          <a:spcPct val="0"/>
                        </a:spcBef>
                        <a:spcAft>
                          <a:spcPct val="0"/>
                        </a:spcAft>
                        <a:buClr>
                          <a:schemeClr val="tx1"/>
                        </a:buClr>
                        <a:buSzTx/>
                        <a:buFont typeface="Wingdings" pitchFamily="2" charset="2"/>
                        <a:buNone/>
                        <a:tabLst/>
                      </a:pPr>
                      <a:r>
                        <a:rPr kumimoji="0" lang="en-GB" altLang="zh-CN" sz="2000" b="0" i="0" u="none" strike="noStrike" cap="none" normalizeH="0" baseline="0" dirty="0" smtClean="0">
                          <a:ln>
                            <a:noFill/>
                          </a:ln>
                          <a:solidFill>
                            <a:schemeClr val="tx1"/>
                          </a:solidFill>
                          <a:effectLst/>
                          <a:latin typeface="Calibri" panose="020F0502020204030204" pitchFamily="34" charset="0"/>
                          <a:ea typeface="楷体" panose="02010609060101010101" pitchFamily="49" charset="-122"/>
                        </a:rPr>
                        <a:t>1XX</a:t>
                      </a:r>
                    </a:p>
                  </a:txBody>
                  <a:tcPr marL="90000" marR="90000" marT="46800" marB="46800" anchor="ctr" horzOverflow="overflow"/>
                </a:tc>
                <a:tc>
                  <a:txBody>
                    <a:bodyPr/>
                    <a:lstStyle>
                      <a:lvl1pPr marL="0" algn="l" defTabSz="914400" rtl="0" eaLnBrk="1" latinLnBrk="0" hangingPunct="1">
                        <a:defRPr sz="1800" kern="1200">
                          <a:solidFill>
                            <a:schemeClr val="tx1"/>
                          </a:solidFill>
                          <a:latin typeface="宋体"/>
                          <a:ea typeface="宋体"/>
                          <a:cs typeface=""/>
                        </a:defRPr>
                      </a:lvl1pPr>
                      <a:lvl2pPr marL="457200" algn="l" defTabSz="914400" rtl="0" eaLnBrk="1" latinLnBrk="0" hangingPunct="1">
                        <a:defRPr sz="1800" kern="1200">
                          <a:solidFill>
                            <a:schemeClr val="tx1"/>
                          </a:solidFill>
                          <a:latin typeface="宋体"/>
                          <a:ea typeface="宋体"/>
                          <a:cs typeface=""/>
                        </a:defRPr>
                      </a:lvl2pPr>
                      <a:lvl3pPr marL="914400" algn="l" defTabSz="914400" rtl="0" eaLnBrk="1" latinLnBrk="0" hangingPunct="1">
                        <a:defRPr sz="1800" kern="1200">
                          <a:solidFill>
                            <a:schemeClr val="tx1"/>
                          </a:solidFill>
                          <a:latin typeface="宋体"/>
                          <a:ea typeface="宋体"/>
                          <a:cs typeface=""/>
                        </a:defRPr>
                      </a:lvl3pPr>
                      <a:lvl4pPr marL="1371600" algn="l" defTabSz="914400" rtl="0" eaLnBrk="1" latinLnBrk="0" hangingPunct="1">
                        <a:defRPr sz="1800" kern="1200">
                          <a:solidFill>
                            <a:schemeClr val="tx1"/>
                          </a:solidFill>
                          <a:latin typeface="宋体"/>
                          <a:ea typeface="宋体"/>
                          <a:cs typeface=""/>
                        </a:defRPr>
                      </a:lvl4pPr>
                      <a:lvl5pPr marL="1828800" algn="l" defTabSz="914400" rtl="0" eaLnBrk="1" latinLnBrk="0" hangingPunct="1">
                        <a:defRPr sz="1800" kern="1200">
                          <a:solidFill>
                            <a:schemeClr val="tx1"/>
                          </a:solidFill>
                          <a:latin typeface="宋体"/>
                          <a:ea typeface="宋体"/>
                          <a:cs typeface=""/>
                        </a:defRPr>
                      </a:lvl5pPr>
                      <a:lvl6pPr marL="2286000" algn="l" defTabSz="914400" rtl="0" eaLnBrk="1" latinLnBrk="0" hangingPunct="1">
                        <a:defRPr sz="1800" kern="1200">
                          <a:solidFill>
                            <a:schemeClr val="tx1"/>
                          </a:solidFill>
                          <a:latin typeface="宋体"/>
                          <a:ea typeface="宋体"/>
                          <a:cs typeface=""/>
                        </a:defRPr>
                      </a:lvl6pPr>
                      <a:lvl7pPr marL="2743200" algn="l" defTabSz="914400" rtl="0" eaLnBrk="1" latinLnBrk="0" hangingPunct="1">
                        <a:defRPr sz="1800" kern="1200">
                          <a:solidFill>
                            <a:schemeClr val="tx1"/>
                          </a:solidFill>
                          <a:latin typeface="宋体"/>
                          <a:ea typeface="宋体"/>
                          <a:cs typeface=""/>
                        </a:defRPr>
                      </a:lvl7pPr>
                      <a:lvl8pPr marL="3200400" algn="l" defTabSz="914400" rtl="0" eaLnBrk="1" latinLnBrk="0" hangingPunct="1">
                        <a:defRPr sz="1800" kern="1200">
                          <a:solidFill>
                            <a:schemeClr val="tx1"/>
                          </a:solidFill>
                          <a:latin typeface="宋体"/>
                          <a:ea typeface="宋体"/>
                          <a:cs typeface=""/>
                        </a:defRPr>
                      </a:lvl8pPr>
                      <a:lvl9pPr marL="3657600" algn="l" defTabSz="914400" rtl="0" eaLnBrk="1" latinLnBrk="0" hangingPunct="1">
                        <a:defRPr sz="1800" kern="1200">
                          <a:solidFill>
                            <a:schemeClr val="tx1"/>
                          </a:solidFill>
                          <a:latin typeface="宋体"/>
                          <a:ea typeface="宋体"/>
                          <a:cs typeface=""/>
                        </a:defRPr>
                      </a:lvl9pPr>
                    </a:lstStyle>
                    <a:p>
                      <a:pPr marL="0" marR="0" lvl="0" indent="0" algn="l" defTabSz="784225" rtl="0" eaLnBrk="1" fontAlgn="base" latinLnBrk="0" hangingPunct="1">
                        <a:lnSpc>
                          <a:spcPct val="140000"/>
                        </a:lnSpc>
                        <a:spcBef>
                          <a:spcPct val="0"/>
                        </a:spcBef>
                        <a:spcAft>
                          <a:spcPct val="0"/>
                        </a:spcAft>
                        <a:buClr>
                          <a:schemeClr val="tx1"/>
                        </a:buClr>
                        <a:buSzTx/>
                        <a:buFont typeface="Wingdings" pitchFamily="2" charset="2"/>
                        <a:buNone/>
                        <a:tabLst/>
                      </a:pPr>
                      <a:r>
                        <a:rPr kumimoji="0" lang="zh-CN" altLang="en-GB" sz="2000" b="0" i="0" u="none" strike="noStrike" cap="none" normalizeH="0" baseline="0" dirty="0" smtClean="0">
                          <a:ln>
                            <a:noFill/>
                          </a:ln>
                          <a:solidFill>
                            <a:schemeClr val="tx1"/>
                          </a:solidFill>
                          <a:effectLst/>
                          <a:latin typeface="Calibri" panose="020F0502020204030204" pitchFamily="34" charset="0"/>
                          <a:ea typeface="楷体" panose="02010609060101010101" pitchFamily="49" charset="-122"/>
                        </a:rPr>
                        <a:t>信息</a:t>
                      </a:r>
                    </a:p>
                  </a:txBody>
                  <a:tcPr marL="90000" marR="90000" marT="46800" marB="46800" anchor="ctr" horzOverflow="overflow"/>
                </a:tc>
                <a:tc>
                  <a:txBody>
                    <a:bodyPr/>
                    <a:lstStyle>
                      <a:lvl1pPr marL="0" algn="l" defTabSz="914400" rtl="0" eaLnBrk="1" latinLnBrk="0" hangingPunct="1">
                        <a:defRPr sz="1800" kern="1200">
                          <a:solidFill>
                            <a:schemeClr val="tx1"/>
                          </a:solidFill>
                          <a:latin typeface="宋体"/>
                          <a:ea typeface="宋体"/>
                          <a:cs typeface=""/>
                        </a:defRPr>
                      </a:lvl1pPr>
                      <a:lvl2pPr marL="457200" algn="l" defTabSz="914400" rtl="0" eaLnBrk="1" latinLnBrk="0" hangingPunct="1">
                        <a:defRPr sz="1800" kern="1200">
                          <a:solidFill>
                            <a:schemeClr val="tx1"/>
                          </a:solidFill>
                          <a:latin typeface="宋体"/>
                          <a:ea typeface="宋体"/>
                          <a:cs typeface=""/>
                        </a:defRPr>
                      </a:lvl2pPr>
                      <a:lvl3pPr marL="914400" algn="l" defTabSz="914400" rtl="0" eaLnBrk="1" latinLnBrk="0" hangingPunct="1">
                        <a:defRPr sz="1800" kern="1200">
                          <a:solidFill>
                            <a:schemeClr val="tx1"/>
                          </a:solidFill>
                          <a:latin typeface="宋体"/>
                          <a:ea typeface="宋体"/>
                          <a:cs typeface=""/>
                        </a:defRPr>
                      </a:lvl3pPr>
                      <a:lvl4pPr marL="1371600" algn="l" defTabSz="914400" rtl="0" eaLnBrk="1" latinLnBrk="0" hangingPunct="1">
                        <a:defRPr sz="1800" kern="1200">
                          <a:solidFill>
                            <a:schemeClr val="tx1"/>
                          </a:solidFill>
                          <a:latin typeface="宋体"/>
                          <a:ea typeface="宋体"/>
                          <a:cs typeface=""/>
                        </a:defRPr>
                      </a:lvl4pPr>
                      <a:lvl5pPr marL="1828800" algn="l" defTabSz="914400" rtl="0" eaLnBrk="1" latinLnBrk="0" hangingPunct="1">
                        <a:defRPr sz="1800" kern="1200">
                          <a:solidFill>
                            <a:schemeClr val="tx1"/>
                          </a:solidFill>
                          <a:latin typeface="宋体"/>
                          <a:ea typeface="宋体"/>
                          <a:cs typeface=""/>
                        </a:defRPr>
                      </a:lvl5pPr>
                      <a:lvl6pPr marL="2286000" algn="l" defTabSz="914400" rtl="0" eaLnBrk="1" latinLnBrk="0" hangingPunct="1">
                        <a:defRPr sz="1800" kern="1200">
                          <a:solidFill>
                            <a:schemeClr val="tx1"/>
                          </a:solidFill>
                          <a:latin typeface="宋体"/>
                          <a:ea typeface="宋体"/>
                          <a:cs typeface=""/>
                        </a:defRPr>
                      </a:lvl6pPr>
                      <a:lvl7pPr marL="2743200" algn="l" defTabSz="914400" rtl="0" eaLnBrk="1" latinLnBrk="0" hangingPunct="1">
                        <a:defRPr sz="1800" kern="1200">
                          <a:solidFill>
                            <a:schemeClr val="tx1"/>
                          </a:solidFill>
                          <a:latin typeface="宋体"/>
                          <a:ea typeface="宋体"/>
                          <a:cs typeface=""/>
                        </a:defRPr>
                      </a:lvl7pPr>
                      <a:lvl8pPr marL="3200400" algn="l" defTabSz="914400" rtl="0" eaLnBrk="1" latinLnBrk="0" hangingPunct="1">
                        <a:defRPr sz="1800" kern="1200">
                          <a:solidFill>
                            <a:schemeClr val="tx1"/>
                          </a:solidFill>
                          <a:latin typeface="宋体"/>
                          <a:ea typeface="宋体"/>
                          <a:cs typeface=""/>
                        </a:defRPr>
                      </a:lvl8pPr>
                      <a:lvl9pPr marL="3657600" algn="l" defTabSz="914400" rtl="0" eaLnBrk="1" latinLnBrk="0" hangingPunct="1">
                        <a:defRPr sz="1800" kern="1200">
                          <a:solidFill>
                            <a:schemeClr val="tx1"/>
                          </a:solidFill>
                          <a:latin typeface="宋体"/>
                          <a:ea typeface="宋体"/>
                          <a:cs typeface=""/>
                        </a:defRPr>
                      </a:lvl9pPr>
                    </a:lstStyle>
                    <a:p>
                      <a:pPr marL="0" marR="0" lvl="0" indent="0" algn="l" defTabSz="784225" rtl="0" eaLnBrk="1" fontAlgn="base" latinLnBrk="0" hangingPunct="1">
                        <a:lnSpc>
                          <a:spcPct val="14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Calibri" panose="020F0502020204030204" pitchFamily="34" charset="0"/>
                          <a:ea typeface="楷体" panose="02010609060101010101" pitchFamily="49" charset="-122"/>
                        </a:rPr>
                        <a:t>接收到请求，继续处理</a:t>
                      </a:r>
                    </a:p>
                  </a:txBody>
                  <a:tcPr marL="90000" marR="90000" marT="46800" marB="46800" anchor="ctr" horzOverflow="overflow"/>
                </a:tc>
                <a:tc>
                  <a:txBody>
                    <a:bodyPr/>
                    <a:lstStyle/>
                    <a:p>
                      <a:r>
                        <a:rPr lang="en-GB" altLang="zh-CN" sz="1800" b="0" baseline="0" dirty="0" smtClean="0">
                          <a:solidFill>
                            <a:schemeClr val="tx1"/>
                          </a:solidFill>
                          <a:latin typeface="Calibri" panose="020F0502020204030204" pitchFamily="34" charset="0"/>
                          <a:ea typeface="楷体" panose="02010609060101010101" pitchFamily="49" charset="-122"/>
                        </a:rPr>
                        <a:t>100 Continue</a:t>
                      </a:r>
                      <a:endParaRPr lang="zh-CN" altLang="en-US" sz="1800" b="0" baseline="0" dirty="0">
                        <a:solidFill>
                          <a:schemeClr val="tx1"/>
                        </a:solidFill>
                        <a:latin typeface="Calibri" panose="020F0502020204030204" pitchFamily="34" charset="0"/>
                        <a:ea typeface="楷体" panose="02010609060101010101" pitchFamily="49" charset="-122"/>
                      </a:endParaRPr>
                    </a:p>
                  </a:txBody>
                  <a:tcPr anchor="ctr"/>
                </a:tc>
                <a:extLst>
                  <a:ext uri="{0D108BD9-81ED-4DB2-BD59-A6C34878D82A}">
                    <a16:rowId xmlns:a16="http://schemas.microsoft.com/office/drawing/2014/main" val="10001"/>
                  </a:ext>
                </a:extLst>
              </a:tr>
              <a:tr h="370840">
                <a:tc>
                  <a:txBody>
                    <a:bodyPr/>
                    <a:lstStyle>
                      <a:lvl1pPr marL="0" algn="l" defTabSz="914400" rtl="0" eaLnBrk="1" latinLnBrk="0" hangingPunct="1">
                        <a:defRPr sz="1800" kern="1200">
                          <a:solidFill>
                            <a:schemeClr val="tx1"/>
                          </a:solidFill>
                          <a:latin typeface="宋体"/>
                          <a:ea typeface="宋体"/>
                          <a:cs typeface=""/>
                        </a:defRPr>
                      </a:lvl1pPr>
                      <a:lvl2pPr marL="457200" algn="l" defTabSz="914400" rtl="0" eaLnBrk="1" latinLnBrk="0" hangingPunct="1">
                        <a:defRPr sz="1800" kern="1200">
                          <a:solidFill>
                            <a:schemeClr val="tx1"/>
                          </a:solidFill>
                          <a:latin typeface="宋体"/>
                          <a:ea typeface="宋体"/>
                          <a:cs typeface=""/>
                        </a:defRPr>
                      </a:lvl2pPr>
                      <a:lvl3pPr marL="914400" algn="l" defTabSz="914400" rtl="0" eaLnBrk="1" latinLnBrk="0" hangingPunct="1">
                        <a:defRPr sz="1800" kern="1200">
                          <a:solidFill>
                            <a:schemeClr val="tx1"/>
                          </a:solidFill>
                          <a:latin typeface="宋体"/>
                          <a:ea typeface="宋体"/>
                          <a:cs typeface=""/>
                        </a:defRPr>
                      </a:lvl3pPr>
                      <a:lvl4pPr marL="1371600" algn="l" defTabSz="914400" rtl="0" eaLnBrk="1" latinLnBrk="0" hangingPunct="1">
                        <a:defRPr sz="1800" kern="1200">
                          <a:solidFill>
                            <a:schemeClr val="tx1"/>
                          </a:solidFill>
                          <a:latin typeface="宋体"/>
                          <a:ea typeface="宋体"/>
                          <a:cs typeface=""/>
                        </a:defRPr>
                      </a:lvl4pPr>
                      <a:lvl5pPr marL="1828800" algn="l" defTabSz="914400" rtl="0" eaLnBrk="1" latinLnBrk="0" hangingPunct="1">
                        <a:defRPr sz="1800" kern="1200">
                          <a:solidFill>
                            <a:schemeClr val="tx1"/>
                          </a:solidFill>
                          <a:latin typeface="宋体"/>
                          <a:ea typeface="宋体"/>
                          <a:cs typeface=""/>
                        </a:defRPr>
                      </a:lvl5pPr>
                      <a:lvl6pPr marL="2286000" algn="l" defTabSz="914400" rtl="0" eaLnBrk="1" latinLnBrk="0" hangingPunct="1">
                        <a:defRPr sz="1800" kern="1200">
                          <a:solidFill>
                            <a:schemeClr val="tx1"/>
                          </a:solidFill>
                          <a:latin typeface="宋体"/>
                          <a:ea typeface="宋体"/>
                          <a:cs typeface=""/>
                        </a:defRPr>
                      </a:lvl6pPr>
                      <a:lvl7pPr marL="2743200" algn="l" defTabSz="914400" rtl="0" eaLnBrk="1" latinLnBrk="0" hangingPunct="1">
                        <a:defRPr sz="1800" kern="1200">
                          <a:solidFill>
                            <a:schemeClr val="tx1"/>
                          </a:solidFill>
                          <a:latin typeface="宋体"/>
                          <a:ea typeface="宋体"/>
                          <a:cs typeface=""/>
                        </a:defRPr>
                      </a:lvl7pPr>
                      <a:lvl8pPr marL="3200400" algn="l" defTabSz="914400" rtl="0" eaLnBrk="1" latinLnBrk="0" hangingPunct="1">
                        <a:defRPr sz="1800" kern="1200">
                          <a:solidFill>
                            <a:schemeClr val="tx1"/>
                          </a:solidFill>
                          <a:latin typeface="宋体"/>
                          <a:ea typeface="宋体"/>
                          <a:cs typeface=""/>
                        </a:defRPr>
                      </a:lvl8pPr>
                      <a:lvl9pPr marL="3657600" algn="l" defTabSz="914400" rtl="0" eaLnBrk="1" latinLnBrk="0" hangingPunct="1">
                        <a:defRPr sz="1800" kern="1200">
                          <a:solidFill>
                            <a:schemeClr val="tx1"/>
                          </a:solidFill>
                          <a:latin typeface="宋体"/>
                          <a:ea typeface="宋体"/>
                          <a:cs typeface=""/>
                        </a:defRPr>
                      </a:lvl9pPr>
                    </a:lstStyle>
                    <a:p>
                      <a:pPr marL="0" marR="0" lvl="0" indent="0" algn="l" defTabSz="784225" rtl="0" eaLnBrk="1" fontAlgn="base" latinLnBrk="0" hangingPunct="1">
                        <a:lnSpc>
                          <a:spcPct val="140000"/>
                        </a:lnSpc>
                        <a:spcBef>
                          <a:spcPct val="0"/>
                        </a:spcBef>
                        <a:spcAft>
                          <a:spcPct val="0"/>
                        </a:spcAft>
                        <a:buClr>
                          <a:schemeClr val="tx1"/>
                        </a:buClr>
                        <a:buSzTx/>
                        <a:buFont typeface="Wingdings" pitchFamily="2" charset="2"/>
                        <a:buNone/>
                        <a:tabLst/>
                      </a:pPr>
                      <a:r>
                        <a:rPr kumimoji="0" lang="en-GB" altLang="zh-CN" sz="2000" b="0" i="0" u="none" strike="noStrike" cap="none" normalizeH="0" baseline="0" dirty="0" smtClean="0">
                          <a:ln>
                            <a:noFill/>
                          </a:ln>
                          <a:solidFill>
                            <a:schemeClr val="tx1"/>
                          </a:solidFill>
                          <a:effectLst/>
                          <a:latin typeface="Calibri" panose="020F0502020204030204" pitchFamily="34" charset="0"/>
                          <a:ea typeface="楷体" panose="02010609060101010101" pitchFamily="49" charset="-122"/>
                        </a:rPr>
                        <a:t>2XX</a:t>
                      </a:r>
                      <a:endParaRPr kumimoji="0" lang="en-US" altLang="zh-CN" sz="2000" b="0" i="0" u="none" strike="noStrike" cap="none" normalizeH="0" baseline="0" dirty="0" smtClean="0">
                        <a:ln>
                          <a:noFill/>
                        </a:ln>
                        <a:solidFill>
                          <a:schemeClr val="tx1"/>
                        </a:solidFill>
                        <a:effectLst/>
                        <a:latin typeface="Calibri" panose="020F0502020204030204" pitchFamily="34" charset="0"/>
                        <a:ea typeface="楷体" panose="02010609060101010101" pitchFamily="49" charset="-122"/>
                      </a:endParaRPr>
                    </a:p>
                  </a:txBody>
                  <a:tcPr marL="90000" marR="90000" marT="46800" marB="46800" anchor="ctr" horzOverflow="overflow"/>
                </a:tc>
                <a:tc>
                  <a:txBody>
                    <a:bodyPr/>
                    <a:lstStyle>
                      <a:lvl1pPr marL="0" algn="l" defTabSz="914400" rtl="0" eaLnBrk="1" latinLnBrk="0" hangingPunct="1">
                        <a:defRPr sz="1800" kern="1200">
                          <a:solidFill>
                            <a:schemeClr val="tx1"/>
                          </a:solidFill>
                          <a:latin typeface="宋体"/>
                          <a:ea typeface="宋体"/>
                          <a:cs typeface=""/>
                        </a:defRPr>
                      </a:lvl1pPr>
                      <a:lvl2pPr marL="457200" algn="l" defTabSz="914400" rtl="0" eaLnBrk="1" latinLnBrk="0" hangingPunct="1">
                        <a:defRPr sz="1800" kern="1200">
                          <a:solidFill>
                            <a:schemeClr val="tx1"/>
                          </a:solidFill>
                          <a:latin typeface="宋体"/>
                          <a:ea typeface="宋体"/>
                          <a:cs typeface=""/>
                        </a:defRPr>
                      </a:lvl2pPr>
                      <a:lvl3pPr marL="914400" algn="l" defTabSz="914400" rtl="0" eaLnBrk="1" latinLnBrk="0" hangingPunct="1">
                        <a:defRPr sz="1800" kern="1200">
                          <a:solidFill>
                            <a:schemeClr val="tx1"/>
                          </a:solidFill>
                          <a:latin typeface="宋体"/>
                          <a:ea typeface="宋体"/>
                          <a:cs typeface=""/>
                        </a:defRPr>
                      </a:lvl3pPr>
                      <a:lvl4pPr marL="1371600" algn="l" defTabSz="914400" rtl="0" eaLnBrk="1" latinLnBrk="0" hangingPunct="1">
                        <a:defRPr sz="1800" kern="1200">
                          <a:solidFill>
                            <a:schemeClr val="tx1"/>
                          </a:solidFill>
                          <a:latin typeface="宋体"/>
                          <a:ea typeface="宋体"/>
                          <a:cs typeface=""/>
                        </a:defRPr>
                      </a:lvl4pPr>
                      <a:lvl5pPr marL="1828800" algn="l" defTabSz="914400" rtl="0" eaLnBrk="1" latinLnBrk="0" hangingPunct="1">
                        <a:defRPr sz="1800" kern="1200">
                          <a:solidFill>
                            <a:schemeClr val="tx1"/>
                          </a:solidFill>
                          <a:latin typeface="宋体"/>
                          <a:ea typeface="宋体"/>
                          <a:cs typeface=""/>
                        </a:defRPr>
                      </a:lvl5pPr>
                      <a:lvl6pPr marL="2286000" algn="l" defTabSz="914400" rtl="0" eaLnBrk="1" latinLnBrk="0" hangingPunct="1">
                        <a:defRPr sz="1800" kern="1200">
                          <a:solidFill>
                            <a:schemeClr val="tx1"/>
                          </a:solidFill>
                          <a:latin typeface="宋体"/>
                          <a:ea typeface="宋体"/>
                          <a:cs typeface=""/>
                        </a:defRPr>
                      </a:lvl6pPr>
                      <a:lvl7pPr marL="2743200" algn="l" defTabSz="914400" rtl="0" eaLnBrk="1" latinLnBrk="0" hangingPunct="1">
                        <a:defRPr sz="1800" kern="1200">
                          <a:solidFill>
                            <a:schemeClr val="tx1"/>
                          </a:solidFill>
                          <a:latin typeface="宋体"/>
                          <a:ea typeface="宋体"/>
                          <a:cs typeface=""/>
                        </a:defRPr>
                      </a:lvl7pPr>
                      <a:lvl8pPr marL="3200400" algn="l" defTabSz="914400" rtl="0" eaLnBrk="1" latinLnBrk="0" hangingPunct="1">
                        <a:defRPr sz="1800" kern="1200">
                          <a:solidFill>
                            <a:schemeClr val="tx1"/>
                          </a:solidFill>
                          <a:latin typeface="宋体"/>
                          <a:ea typeface="宋体"/>
                          <a:cs typeface=""/>
                        </a:defRPr>
                      </a:lvl8pPr>
                      <a:lvl9pPr marL="3657600" algn="l" defTabSz="914400" rtl="0" eaLnBrk="1" latinLnBrk="0" hangingPunct="1">
                        <a:defRPr sz="1800" kern="1200">
                          <a:solidFill>
                            <a:schemeClr val="tx1"/>
                          </a:solidFill>
                          <a:latin typeface="宋体"/>
                          <a:ea typeface="宋体"/>
                          <a:cs typeface=""/>
                        </a:defRPr>
                      </a:lvl9pPr>
                    </a:lstStyle>
                    <a:p>
                      <a:pPr marL="0" marR="0" lvl="0" indent="0" algn="l" defTabSz="784225" rtl="0" eaLnBrk="1" fontAlgn="base" latinLnBrk="0" hangingPunct="1">
                        <a:lnSpc>
                          <a:spcPct val="140000"/>
                        </a:lnSpc>
                        <a:spcBef>
                          <a:spcPct val="0"/>
                        </a:spcBef>
                        <a:spcAft>
                          <a:spcPct val="0"/>
                        </a:spcAft>
                        <a:buClr>
                          <a:schemeClr val="tx1"/>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Calibri" panose="020F0502020204030204" pitchFamily="34" charset="0"/>
                          <a:ea typeface="楷体" panose="02010609060101010101" pitchFamily="49" charset="-122"/>
                        </a:rPr>
                        <a:t>成功</a:t>
                      </a:r>
                    </a:p>
                  </a:txBody>
                  <a:tcPr marL="90000" marR="90000" marT="46800" marB="46800" anchor="ctr" horzOverflow="overflow"/>
                </a:tc>
                <a:tc>
                  <a:txBody>
                    <a:bodyPr/>
                    <a:lstStyle>
                      <a:lvl1pPr marL="0" algn="l" defTabSz="914400" rtl="0" eaLnBrk="1" latinLnBrk="0" hangingPunct="1">
                        <a:defRPr sz="1800" kern="1200">
                          <a:solidFill>
                            <a:schemeClr val="tx1"/>
                          </a:solidFill>
                          <a:latin typeface="宋体"/>
                          <a:ea typeface="宋体"/>
                          <a:cs typeface=""/>
                        </a:defRPr>
                      </a:lvl1pPr>
                      <a:lvl2pPr marL="457200" algn="l" defTabSz="914400" rtl="0" eaLnBrk="1" latinLnBrk="0" hangingPunct="1">
                        <a:defRPr sz="1800" kern="1200">
                          <a:solidFill>
                            <a:schemeClr val="tx1"/>
                          </a:solidFill>
                          <a:latin typeface="宋体"/>
                          <a:ea typeface="宋体"/>
                          <a:cs typeface=""/>
                        </a:defRPr>
                      </a:lvl2pPr>
                      <a:lvl3pPr marL="914400" algn="l" defTabSz="914400" rtl="0" eaLnBrk="1" latinLnBrk="0" hangingPunct="1">
                        <a:defRPr sz="1800" kern="1200">
                          <a:solidFill>
                            <a:schemeClr val="tx1"/>
                          </a:solidFill>
                          <a:latin typeface="宋体"/>
                          <a:ea typeface="宋体"/>
                          <a:cs typeface=""/>
                        </a:defRPr>
                      </a:lvl3pPr>
                      <a:lvl4pPr marL="1371600" algn="l" defTabSz="914400" rtl="0" eaLnBrk="1" latinLnBrk="0" hangingPunct="1">
                        <a:defRPr sz="1800" kern="1200">
                          <a:solidFill>
                            <a:schemeClr val="tx1"/>
                          </a:solidFill>
                          <a:latin typeface="宋体"/>
                          <a:ea typeface="宋体"/>
                          <a:cs typeface=""/>
                        </a:defRPr>
                      </a:lvl4pPr>
                      <a:lvl5pPr marL="1828800" algn="l" defTabSz="914400" rtl="0" eaLnBrk="1" latinLnBrk="0" hangingPunct="1">
                        <a:defRPr sz="1800" kern="1200">
                          <a:solidFill>
                            <a:schemeClr val="tx1"/>
                          </a:solidFill>
                          <a:latin typeface="宋体"/>
                          <a:ea typeface="宋体"/>
                          <a:cs typeface=""/>
                        </a:defRPr>
                      </a:lvl5pPr>
                      <a:lvl6pPr marL="2286000" algn="l" defTabSz="914400" rtl="0" eaLnBrk="1" latinLnBrk="0" hangingPunct="1">
                        <a:defRPr sz="1800" kern="1200">
                          <a:solidFill>
                            <a:schemeClr val="tx1"/>
                          </a:solidFill>
                          <a:latin typeface="宋体"/>
                          <a:ea typeface="宋体"/>
                          <a:cs typeface=""/>
                        </a:defRPr>
                      </a:lvl6pPr>
                      <a:lvl7pPr marL="2743200" algn="l" defTabSz="914400" rtl="0" eaLnBrk="1" latinLnBrk="0" hangingPunct="1">
                        <a:defRPr sz="1800" kern="1200">
                          <a:solidFill>
                            <a:schemeClr val="tx1"/>
                          </a:solidFill>
                          <a:latin typeface="宋体"/>
                          <a:ea typeface="宋体"/>
                          <a:cs typeface=""/>
                        </a:defRPr>
                      </a:lvl7pPr>
                      <a:lvl8pPr marL="3200400" algn="l" defTabSz="914400" rtl="0" eaLnBrk="1" latinLnBrk="0" hangingPunct="1">
                        <a:defRPr sz="1800" kern="1200">
                          <a:solidFill>
                            <a:schemeClr val="tx1"/>
                          </a:solidFill>
                          <a:latin typeface="宋体"/>
                          <a:ea typeface="宋体"/>
                          <a:cs typeface=""/>
                        </a:defRPr>
                      </a:lvl8pPr>
                      <a:lvl9pPr marL="3657600" algn="l" defTabSz="914400" rtl="0" eaLnBrk="1" latinLnBrk="0" hangingPunct="1">
                        <a:defRPr sz="1800" kern="1200">
                          <a:solidFill>
                            <a:schemeClr val="tx1"/>
                          </a:solidFill>
                          <a:latin typeface="宋体"/>
                          <a:ea typeface="宋体"/>
                          <a:cs typeface=""/>
                        </a:defRPr>
                      </a:lvl9pPr>
                    </a:lstStyle>
                    <a:p>
                      <a:pPr marL="0" marR="0" lvl="0" indent="0" algn="l" defTabSz="784225" rtl="0" eaLnBrk="1" fontAlgn="base" latinLnBrk="0" hangingPunct="1">
                        <a:lnSpc>
                          <a:spcPct val="14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Calibri" panose="020F0502020204030204" pitchFamily="34" charset="0"/>
                          <a:ea typeface="楷体" panose="02010609060101010101" pitchFamily="49" charset="-122"/>
                        </a:rPr>
                        <a:t>操作成功地收到，理解和接受</a:t>
                      </a:r>
                    </a:p>
                  </a:txBody>
                  <a:tcPr marL="90000" marR="90000" marT="46800" marB="46800" anchor="ctr" horzOverflow="overflow"/>
                </a:tc>
                <a:tc>
                  <a:txBody>
                    <a:bodyPr/>
                    <a:lstStyle/>
                    <a:p>
                      <a:r>
                        <a:rPr lang="en-GB" altLang="zh-CN" sz="1800" b="0" baseline="0" dirty="0" smtClean="0">
                          <a:solidFill>
                            <a:schemeClr val="tx1"/>
                          </a:solidFill>
                          <a:latin typeface="Calibri" panose="020F0502020204030204" pitchFamily="34" charset="0"/>
                          <a:ea typeface="楷体" panose="02010609060101010101" pitchFamily="49" charset="-122"/>
                        </a:rPr>
                        <a:t>200 OK</a:t>
                      </a:r>
                      <a:endParaRPr lang="zh-CN" altLang="en-US" sz="1800" b="0" baseline="0" dirty="0">
                        <a:solidFill>
                          <a:schemeClr val="tx1"/>
                        </a:solidFill>
                        <a:latin typeface="Calibri" panose="020F0502020204030204" pitchFamily="34" charset="0"/>
                        <a:ea typeface="楷体" panose="02010609060101010101" pitchFamily="49" charset="-122"/>
                      </a:endParaRPr>
                    </a:p>
                  </a:txBody>
                  <a:tcPr anchor="ctr"/>
                </a:tc>
                <a:extLst>
                  <a:ext uri="{0D108BD9-81ED-4DB2-BD59-A6C34878D82A}">
                    <a16:rowId xmlns:a16="http://schemas.microsoft.com/office/drawing/2014/main" val="10002"/>
                  </a:ext>
                </a:extLst>
              </a:tr>
              <a:tr h="370840">
                <a:tc>
                  <a:txBody>
                    <a:bodyPr/>
                    <a:lstStyle>
                      <a:lvl1pPr marL="0" algn="l" defTabSz="914400" rtl="0" eaLnBrk="1" latinLnBrk="0" hangingPunct="1">
                        <a:defRPr sz="1800" kern="1200">
                          <a:solidFill>
                            <a:schemeClr val="tx1"/>
                          </a:solidFill>
                          <a:latin typeface="宋体"/>
                          <a:ea typeface="宋体"/>
                          <a:cs typeface=""/>
                        </a:defRPr>
                      </a:lvl1pPr>
                      <a:lvl2pPr marL="457200" algn="l" defTabSz="914400" rtl="0" eaLnBrk="1" latinLnBrk="0" hangingPunct="1">
                        <a:defRPr sz="1800" kern="1200">
                          <a:solidFill>
                            <a:schemeClr val="tx1"/>
                          </a:solidFill>
                          <a:latin typeface="宋体"/>
                          <a:ea typeface="宋体"/>
                          <a:cs typeface=""/>
                        </a:defRPr>
                      </a:lvl2pPr>
                      <a:lvl3pPr marL="914400" algn="l" defTabSz="914400" rtl="0" eaLnBrk="1" latinLnBrk="0" hangingPunct="1">
                        <a:defRPr sz="1800" kern="1200">
                          <a:solidFill>
                            <a:schemeClr val="tx1"/>
                          </a:solidFill>
                          <a:latin typeface="宋体"/>
                          <a:ea typeface="宋体"/>
                          <a:cs typeface=""/>
                        </a:defRPr>
                      </a:lvl3pPr>
                      <a:lvl4pPr marL="1371600" algn="l" defTabSz="914400" rtl="0" eaLnBrk="1" latinLnBrk="0" hangingPunct="1">
                        <a:defRPr sz="1800" kern="1200">
                          <a:solidFill>
                            <a:schemeClr val="tx1"/>
                          </a:solidFill>
                          <a:latin typeface="宋体"/>
                          <a:ea typeface="宋体"/>
                          <a:cs typeface=""/>
                        </a:defRPr>
                      </a:lvl4pPr>
                      <a:lvl5pPr marL="1828800" algn="l" defTabSz="914400" rtl="0" eaLnBrk="1" latinLnBrk="0" hangingPunct="1">
                        <a:defRPr sz="1800" kern="1200">
                          <a:solidFill>
                            <a:schemeClr val="tx1"/>
                          </a:solidFill>
                          <a:latin typeface="宋体"/>
                          <a:ea typeface="宋体"/>
                          <a:cs typeface=""/>
                        </a:defRPr>
                      </a:lvl5pPr>
                      <a:lvl6pPr marL="2286000" algn="l" defTabSz="914400" rtl="0" eaLnBrk="1" latinLnBrk="0" hangingPunct="1">
                        <a:defRPr sz="1800" kern="1200">
                          <a:solidFill>
                            <a:schemeClr val="tx1"/>
                          </a:solidFill>
                          <a:latin typeface="宋体"/>
                          <a:ea typeface="宋体"/>
                          <a:cs typeface=""/>
                        </a:defRPr>
                      </a:lvl6pPr>
                      <a:lvl7pPr marL="2743200" algn="l" defTabSz="914400" rtl="0" eaLnBrk="1" latinLnBrk="0" hangingPunct="1">
                        <a:defRPr sz="1800" kern="1200">
                          <a:solidFill>
                            <a:schemeClr val="tx1"/>
                          </a:solidFill>
                          <a:latin typeface="宋体"/>
                          <a:ea typeface="宋体"/>
                          <a:cs typeface=""/>
                        </a:defRPr>
                      </a:lvl7pPr>
                      <a:lvl8pPr marL="3200400" algn="l" defTabSz="914400" rtl="0" eaLnBrk="1" latinLnBrk="0" hangingPunct="1">
                        <a:defRPr sz="1800" kern="1200">
                          <a:solidFill>
                            <a:schemeClr val="tx1"/>
                          </a:solidFill>
                          <a:latin typeface="宋体"/>
                          <a:ea typeface="宋体"/>
                          <a:cs typeface=""/>
                        </a:defRPr>
                      </a:lvl8pPr>
                      <a:lvl9pPr marL="3657600" algn="l" defTabSz="914400" rtl="0" eaLnBrk="1" latinLnBrk="0" hangingPunct="1">
                        <a:defRPr sz="1800" kern="1200">
                          <a:solidFill>
                            <a:schemeClr val="tx1"/>
                          </a:solidFill>
                          <a:latin typeface="宋体"/>
                          <a:ea typeface="宋体"/>
                          <a:cs typeface=""/>
                        </a:defRPr>
                      </a:lvl9pPr>
                    </a:lstStyle>
                    <a:p>
                      <a:pPr marL="0" marR="0" lvl="0" indent="0" algn="l" defTabSz="784225" rtl="0" eaLnBrk="1" fontAlgn="base" latinLnBrk="0" hangingPunct="1">
                        <a:lnSpc>
                          <a:spcPct val="140000"/>
                        </a:lnSpc>
                        <a:spcBef>
                          <a:spcPct val="0"/>
                        </a:spcBef>
                        <a:spcAft>
                          <a:spcPct val="0"/>
                        </a:spcAft>
                        <a:buClr>
                          <a:schemeClr val="tx1"/>
                        </a:buClr>
                        <a:buSzTx/>
                        <a:buFont typeface="Wingdings" pitchFamily="2" charset="2"/>
                        <a:buNone/>
                        <a:tabLst/>
                      </a:pPr>
                      <a:r>
                        <a:rPr kumimoji="0" lang="en-GB" altLang="zh-CN" sz="2000" b="0" i="0" u="none" strike="noStrike" cap="none" normalizeH="0" baseline="0" smtClean="0">
                          <a:ln>
                            <a:noFill/>
                          </a:ln>
                          <a:solidFill>
                            <a:schemeClr val="tx1"/>
                          </a:solidFill>
                          <a:effectLst/>
                          <a:latin typeface="Calibri" panose="020F0502020204030204" pitchFamily="34" charset="0"/>
                          <a:ea typeface="楷体" panose="02010609060101010101" pitchFamily="49" charset="-122"/>
                        </a:rPr>
                        <a:t>3XX</a:t>
                      </a:r>
                    </a:p>
                  </a:txBody>
                  <a:tcPr marL="90000" marR="90000" marT="46800" marB="46800" anchor="ctr" horzOverflow="overflow"/>
                </a:tc>
                <a:tc>
                  <a:txBody>
                    <a:bodyPr/>
                    <a:lstStyle>
                      <a:lvl1pPr marL="0" algn="l" defTabSz="914400" rtl="0" eaLnBrk="1" latinLnBrk="0" hangingPunct="1">
                        <a:defRPr sz="1800" kern="1200">
                          <a:solidFill>
                            <a:schemeClr val="tx1"/>
                          </a:solidFill>
                          <a:latin typeface="宋体"/>
                          <a:ea typeface="宋体"/>
                          <a:cs typeface=""/>
                        </a:defRPr>
                      </a:lvl1pPr>
                      <a:lvl2pPr marL="457200" algn="l" defTabSz="914400" rtl="0" eaLnBrk="1" latinLnBrk="0" hangingPunct="1">
                        <a:defRPr sz="1800" kern="1200">
                          <a:solidFill>
                            <a:schemeClr val="tx1"/>
                          </a:solidFill>
                          <a:latin typeface="宋体"/>
                          <a:ea typeface="宋体"/>
                          <a:cs typeface=""/>
                        </a:defRPr>
                      </a:lvl2pPr>
                      <a:lvl3pPr marL="914400" algn="l" defTabSz="914400" rtl="0" eaLnBrk="1" latinLnBrk="0" hangingPunct="1">
                        <a:defRPr sz="1800" kern="1200">
                          <a:solidFill>
                            <a:schemeClr val="tx1"/>
                          </a:solidFill>
                          <a:latin typeface="宋体"/>
                          <a:ea typeface="宋体"/>
                          <a:cs typeface=""/>
                        </a:defRPr>
                      </a:lvl3pPr>
                      <a:lvl4pPr marL="1371600" algn="l" defTabSz="914400" rtl="0" eaLnBrk="1" latinLnBrk="0" hangingPunct="1">
                        <a:defRPr sz="1800" kern="1200">
                          <a:solidFill>
                            <a:schemeClr val="tx1"/>
                          </a:solidFill>
                          <a:latin typeface="宋体"/>
                          <a:ea typeface="宋体"/>
                          <a:cs typeface=""/>
                        </a:defRPr>
                      </a:lvl4pPr>
                      <a:lvl5pPr marL="1828800" algn="l" defTabSz="914400" rtl="0" eaLnBrk="1" latinLnBrk="0" hangingPunct="1">
                        <a:defRPr sz="1800" kern="1200">
                          <a:solidFill>
                            <a:schemeClr val="tx1"/>
                          </a:solidFill>
                          <a:latin typeface="宋体"/>
                          <a:ea typeface="宋体"/>
                          <a:cs typeface=""/>
                        </a:defRPr>
                      </a:lvl5pPr>
                      <a:lvl6pPr marL="2286000" algn="l" defTabSz="914400" rtl="0" eaLnBrk="1" latinLnBrk="0" hangingPunct="1">
                        <a:defRPr sz="1800" kern="1200">
                          <a:solidFill>
                            <a:schemeClr val="tx1"/>
                          </a:solidFill>
                          <a:latin typeface="宋体"/>
                          <a:ea typeface="宋体"/>
                          <a:cs typeface=""/>
                        </a:defRPr>
                      </a:lvl6pPr>
                      <a:lvl7pPr marL="2743200" algn="l" defTabSz="914400" rtl="0" eaLnBrk="1" latinLnBrk="0" hangingPunct="1">
                        <a:defRPr sz="1800" kern="1200">
                          <a:solidFill>
                            <a:schemeClr val="tx1"/>
                          </a:solidFill>
                          <a:latin typeface="宋体"/>
                          <a:ea typeface="宋体"/>
                          <a:cs typeface=""/>
                        </a:defRPr>
                      </a:lvl7pPr>
                      <a:lvl8pPr marL="3200400" algn="l" defTabSz="914400" rtl="0" eaLnBrk="1" latinLnBrk="0" hangingPunct="1">
                        <a:defRPr sz="1800" kern="1200">
                          <a:solidFill>
                            <a:schemeClr val="tx1"/>
                          </a:solidFill>
                          <a:latin typeface="宋体"/>
                          <a:ea typeface="宋体"/>
                          <a:cs typeface=""/>
                        </a:defRPr>
                      </a:lvl8pPr>
                      <a:lvl9pPr marL="3657600" algn="l" defTabSz="914400" rtl="0" eaLnBrk="1" latinLnBrk="0" hangingPunct="1">
                        <a:defRPr sz="1800" kern="1200">
                          <a:solidFill>
                            <a:schemeClr val="tx1"/>
                          </a:solidFill>
                          <a:latin typeface="宋体"/>
                          <a:ea typeface="宋体"/>
                          <a:cs typeface=""/>
                        </a:defRPr>
                      </a:lvl9pPr>
                    </a:lstStyle>
                    <a:p>
                      <a:pPr marL="0" marR="0" lvl="0" indent="0" algn="l" defTabSz="784225" rtl="0" eaLnBrk="1" fontAlgn="base" latinLnBrk="0" hangingPunct="1">
                        <a:lnSpc>
                          <a:spcPct val="140000"/>
                        </a:lnSpc>
                        <a:spcBef>
                          <a:spcPct val="0"/>
                        </a:spcBef>
                        <a:spcAft>
                          <a:spcPct val="0"/>
                        </a:spcAft>
                        <a:buClr>
                          <a:schemeClr val="tx1"/>
                        </a:buClr>
                        <a:buSzTx/>
                        <a:buFont typeface="Wingdings" pitchFamily="2" charset="2"/>
                        <a:buNone/>
                        <a:tabLst/>
                      </a:pPr>
                      <a:r>
                        <a:rPr kumimoji="0" lang="zh-CN" altLang="en-GB" sz="2000" b="0" i="0" u="none" strike="noStrike" cap="none" normalizeH="0" baseline="0" dirty="0" smtClean="0">
                          <a:ln>
                            <a:noFill/>
                          </a:ln>
                          <a:solidFill>
                            <a:schemeClr val="tx1"/>
                          </a:solidFill>
                          <a:effectLst/>
                          <a:latin typeface="Calibri" panose="020F0502020204030204" pitchFamily="34" charset="0"/>
                          <a:ea typeface="楷体" panose="02010609060101010101" pitchFamily="49" charset="-122"/>
                        </a:rPr>
                        <a:t>重定向</a:t>
                      </a:r>
                    </a:p>
                  </a:txBody>
                  <a:tcPr marL="90000" marR="90000" marT="46800" marB="46800" anchor="ctr" horzOverflow="overflow"/>
                </a:tc>
                <a:tc>
                  <a:txBody>
                    <a:bodyPr/>
                    <a:lstStyle>
                      <a:lvl1pPr marL="0" algn="l" defTabSz="914400" rtl="0" eaLnBrk="1" latinLnBrk="0" hangingPunct="1">
                        <a:defRPr sz="1800" kern="1200">
                          <a:solidFill>
                            <a:schemeClr val="tx1"/>
                          </a:solidFill>
                          <a:latin typeface="宋体"/>
                          <a:ea typeface="宋体"/>
                          <a:cs typeface=""/>
                        </a:defRPr>
                      </a:lvl1pPr>
                      <a:lvl2pPr marL="457200" algn="l" defTabSz="914400" rtl="0" eaLnBrk="1" latinLnBrk="0" hangingPunct="1">
                        <a:defRPr sz="1800" kern="1200">
                          <a:solidFill>
                            <a:schemeClr val="tx1"/>
                          </a:solidFill>
                          <a:latin typeface="宋体"/>
                          <a:ea typeface="宋体"/>
                          <a:cs typeface=""/>
                        </a:defRPr>
                      </a:lvl2pPr>
                      <a:lvl3pPr marL="914400" algn="l" defTabSz="914400" rtl="0" eaLnBrk="1" latinLnBrk="0" hangingPunct="1">
                        <a:defRPr sz="1800" kern="1200">
                          <a:solidFill>
                            <a:schemeClr val="tx1"/>
                          </a:solidFill>
                          <a:latin typeface="宋体"/>
                          <a:ea typeface="宋体"/>
                          <a:cs typeface=""/>
                        </a:defRPr>
                      </a:lvl3pPr>
                      <a:lvl4pPr marL="1371600" algn="l" defTabSz="914400" rtl="0" eaLnBrk="1" latinLnBrk="0" hangingPunct="1">
                        <a:defRPr sz="1800" kern="1200">
                          <a:solidFill>
                            <a:schemeClr val="tx1"/>
                          </a:solidFill>
                          <a:latin typeface="宋体"/>
                          <a:ea typeface="宋体"/>
                          <a:cs typeface=""/>
                        </a:defRPr>
                      </a:lvl4pPr>
                      <a:lvl5pPr marL="1828800" algn="l" defTabSz="914400" rtl="0" eaLnBrk="1" latinLnBrk="0" hangingPunct="1">
                        <a:defRPr sz="1800" kern="1200">
                          <a:solidFill>
                            <a:schemeClr val="tx1"/>
                          </a:solidFill>
                          <a:latin typeface="宋体"/>
                          <a:ea typeface="宋体"/>
                          <a:cs typeface=""/>
                        </a:defRPr>
                      </a:lvl5pPr>
                      <a:lvl6pPr marL="2286000" algn="l" defTabSz="914400" rtl="0" eaLnBrk="1" latinLnBrk="0" hangingPunct="1">
                        <a:defRPr sz="1800" kern="1200">
                          <a:solidFill>
                            <a:schemeClr val="tx1"/>
                          </a:solidFill>
                          <a:latin typeface="宋体"/>
                          <a:ea typeface="宋体"/>
                          <a:cs typeface=""/>
                        </a:defRPr>
                      </a:lvl6pPr>
                      <a:lvl7pPr marL="2743200" algn="l" defTabSz="914400" rtl="0" eaLnBrk="1" latinLnBrk="0" hangingPunct="1">
                        <a:defRPr sz="1800" kern="1200">
                          <a:solidFill>
                            <a:schemeClr val="tx1"/>
                          </a:solidFill>
                          <a:latin typeface="宋体"/>
                          <a:ea typeface="宋体"/>
                          <a:cs typeface=""/>
                        </a:defRPr>
                      </a:lvl7pPr>
                      <a:lvl8pPr marL="3200400" algn="l" defTabSz="914400" rtl="0" eaLnBrk="1" latinLnBrk="0" hangingPunct="1">
                        <a:defRPr sz="1800" kern="1200">
                          <a:solidFill>
                            <a:schemeClr val="tx1"/>
                          </a:solidFill>
                          <a:latin typeface="宋体"/>
                          <a:ea typeface="宋体"/>
                          <a:cs typeface=""/>
                        </a:defRPr>
                      </a:lvl8pPr>
                      <a:lvl9pPr marL="3657600" algn="l" defTabSz="914400" rtl="0" eaLnBrk="1" latinLnBrk="0" hangingPunct="1">
                        <a:defRPr sz="1800" kern="1200">
                          <a:solidFill>
                            <a:schemeClr val="tx1"/>
                          </a:solidFill>
                          <a:latin typeface="宋体"/>
                          <a:ea typeface="宋体"/>
                          <a:cs typeface=""/>
                        </a:defRPr>
                      </a:lvl9pPr>
                    </a:lstStyle>
                    <a:p>
                      <a:pPr marL="0" marR="0" lvl="0" indent="0" algn="l" defTabSz="784225" rtl="0" eaLnBrk="1" fontAlgn="base" latinLnBrk="0" hangingPunct="1">
                        <a:lnSpc>
                          <a:spcPct val="14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Calibri" panose="020F0502020204030204" pitchFamily="34" charset="0"/>
                          <a:ea typeface="楷体" panose="02010609060101010101" pitchFamily="49" charset="-122"/>
                        </a:rPr>
                        <a:t>为了完成请求，必须采取进一步措施</a:t>
                      </a:r>
                    </a:p>
                  </a:txBody>
                  <a:tcPr marL="90000" marR="90000" marT="46800" marB="46800" anchor="ctr" horzOverflow="overflow"/>
                </a:tc>
                <a:tc>
                  <a:txBody>
                    <a:bodyPr/>
                    <a:lstStyle/>
                    <a:p>
                      <a:r>
                        <a:rPr lang="en-GB" altLang="zh-CN" sz="1800" b="0" baseline="0" dirty="0" smtClean="0">
                          <a:solidFill>
                            <a:schemeClr val="tx1"/>
                          </a:solidFill>
                          <a:latin typeface="Calibri" panose="020F0502020204030204" pitchFamily="34" charset="0"/>
                          <a:ea typeface="楷体" panose="02010609060101010101" pitchFamily="49" charset="-122"/>
                        </a:rPr>
                        <a:t>301 Moved Permanently</a:t>
                      </a:r>
                      <a:endParaRPr lang="zh-CN" altLang="en-US" sz="1800" b="0" baseline="0" dirty="0">
                        <a:solidFill>
                          <a:schemeClr val="tx1"/>
                        </a:solidFill>
                        <a:latin typeface="Calibri" panose="020F0502020204030204" pitchFamily="34" charset="0"/>
                        <a:ea typeface="楷体" panose="02010609060101010101" pitchFamily="49" charset="-122"/>
                      </a:endParaRPr>
                    </a:p>
                  </a:txBody>
                  <a:tcPr anchor="ctr"/>
                </a:tc>
                <a:extLst>
                  <a:ext uri="{0D108BD9-81ED-4DB2-BD59-A6C34878D82A}">
                    <a16:rowId xmlns:a16="http://schemas.microsoft.com/office/drawing/2014/main" val="10003"/>
                  </a:ext>
                </a:extLst>
              </a:tr>
              <a:tr h="370840">
                <a:tc>
                  <a:txBody>
                    <a:bodyPr/>
                    <a:lstStyle>
                      <a:lvl1pPr marL="0" algn="l" defTabSz="914400" rtl="0" eaLnBrk="1" latinLnBrk="0" hangingPunct="1">
                        <a:defRPr sz="1800" kern="1200">
                          <a:solidFill>
                            <a:schemeClr val="tx1"/>
                          </a:solidFill>
                          <a:latin typeface="宋体"/>
                          <a:ea typeface="宋体"/>
                          <a:cs typeface=""/>
                        </a:defRPr>
                      </a:lvl1pPr>
                      <a:lvl2pPr marL="457200" algn="l" defTabSz="914400" rtl="0" eaLnBrk="1" latinLnBrk="0" hangingPunct="1">
                        <a:defRPr sz="1800" kern="1200">
                          <a:solidFill>
                            <a:schemeClr val="tx1"/>
                          </a:solidFill>
                          <a:latin typeface="宋体"/>
                          <a:ea typeface="宋体"/>
                          <a:cs typeface=""/>
                        </a:defRPr>
                      </a:lvl2pPr>
                      <a:lvl3pPr marL="914400" algn="l" defTabSz="914400" rtl="0" eaLnBrk="1" latinLnBrk="0" hangingPunct="1">
                        <a:defRPr sz="1800" kern="1200">
                          <a:solidFill>
                            <a:schemeClr val="tx1"/>
                          </a:solidFill>
                          <a:latin typeface="宋体"/>
                          <a:ea typeface="宋体"/>
                          <a:cs typeface=""/>
                        </a:defRPr>
                      </a:lvl3pPr>
                      <a:lvl4pPr marL="1371600" algn="l" defTabSz="914400" rtl="0" eaLnBrk="1" latinLnBrk="0" hangingPunct="1">
                        <a:defRPr sz="1800" kern="1200">
                          <a:solidFill>
                            <a:schemeClr val="tx1"/>
                          </a:solidFill>
                          <a:latin typeface="宋体"/>
                          <a:ea typeface="宋体"/>
                          <a:cs typeface=""/>
                        </a:defRPr>
                      </a:lvl4pPr>
                      <a:lvl5pPr marL="1828800" algn="l" defTabSz="914400" rtl="0" eaLnBrk="1" latinLnBrk="0" hangingPunct="1">
                        <a:defRPr sz="1800" kern="1200">
                          <a:solidFill>
                            <a:schemeClr val="tx1"/>
                          </a:solidFill>
                          <a:latin typeface="宋体"/>
                          <a:ea typeface="宋体"/>
                          <a:cs typeface=""/>
                        </a:defRPr>
                      </a:lvl5pPr>
                      <a:lvl6pPr marL="2286000" algn="l" defTabSz="914400" rtl="0" eaLnBrk="1" latinLnBrk="0" hangingPunct="1">
                        <a:defRPr sz="1800" kern="1200">
                          <a:solidFill>
                            <a:schemeClr val="tx1"/>
                          </a:solidFill>
                          <a:latin typeface="宋体"/>
                          <a:ea typeface="宋体"/>
                          <a:cs typeface=""/>
                        </a:defRPr>
                      </a:lvl6pPr>
                      <a:lvl7pPr marL="2743200" algn="l" defTabSz="914400" rtl="0" eaLnBrk="1" latinLnBrk="0" hangingPunct="1">
                        <a:defRPr sz="1800" kern="1200">
                          <a:solidFill>
                            <a:schemeClr val="tx1"/>
                          </a:solidFill>
                          <a:latin typeface="宋体"/>
                          <a:ea typeface="宋体"/>
                          <a:cs typeface=""/>
                        </a:defRPr>
                      </a:lvl7pPr>
                      <a:lvl8pPr marL="3200400" algn="l" defTabSz="914400" rtl="0" eaLnBrk="1" latinLnBrk="0" hangingPunct="1">
                        <a:defRPr sz="1800" kern="1200">
                          <a:solidFill>
                            <a:schemeClr val="tx1"/>
                          </a:solidFill>
                          <a:latin typeface="宋体"/>
                          <a:ea typeface="宋体"/>
                          <a:cs typeface=""/>
                        </a:defRPr>
                      </a:lvl8pPr>
                      <a:lvl9pPr marL="3657600" algn="l" defTabSz="914400" rtl="0" eaLnBrk="1" latinLnBrk="0" hangingPunct="1">
                        <a:defRPr sz="1800" kern="1200">
                          <a:solidFill>
                            <a:schemeClr val="tx1"/>
                          </a:solidFill>
                          <a:latin typeface="宋体"/>
                          <a:ea typeface="宋体"/>
                          <a:cs typeface=""/>
                        </a:defRPr>
                      </a:lvl9pPr>
                    </a:lstStyle>
                    <a:p>
                      <a:pPr marL="0" marR="0" lvl="0" indent="0" algn="l" defTabSz="784225" rtl="0" eaLnBrk="1" fontAlgn="base" latinLnBrk="0" hangingPunct="1">
                        <a:lnSpc>
                          <a:spcPct val="140000"/>
                        </a:lnSpc>
                        <a:spcBef>
                          <a:spcPct val="0"/>
                        </a:spcBef>
                        <a:spcAft>
                          <a:spcPct val="0"/>
                        </a:spcAft>
                        <a:buClr>
                          <a:schemeClr val="tx1"/>
                        </a:buClr>
                        <a:buSzTx/>
                        <a:buFont typeface="Wingdings" pitchFamily="2" charset="2"/>
                        <a:buNone/>
                        <a:tabLst/>
                      </a:pPr>
                      <a:r>
                        <a:rPr kumimoji="0" lang="en-GB" altLang="zh-CN" sz="2000" b="0" i="0" u="none" strike="noStrike" cap="none" normalizeH="0" baseline="0" smtClean="0">
                          <a:ln>
                            <a:noFill/>
                          </a:ln>
                          <a:solidFill>
                            <a:schemeClr val="tx1"/>
                          </a:solidFill>
                          <a:effectLst/>
                          <a:latin typeface="Calibri" panose="020F0502020204030204" pitchFamily="34" charset="0"/>
                          <a:ea typeface="楷体" panose="02010609060101010101" pitchFamily="49" charset="-122"/>
                        </a:rPr>
                        <a:t>4XX</a:t>
                      </a:r>
                    </a:p>
                  </a:txBody>
                  <a:tcPr marL="90000" marR="90000" marT="46800" marB="46800" anchor="ctr" horzOverflow="overflow"/>
                </a:tc>
                <a:tc>
                  <a:txBody>
                    <a:bodyPr/>
                    <a:lstStyle>
                      <a:lvl1pPr marL="0" algn="l" defTabSz="914400" rtl="0" eaLnBrk="1" latinLnBrk="0" hangingPunct="1">
                        <a:defRPr sz="1800" kern="1200">
                          <a:solidFill>
                            <a:schemeClr val="tx1"/>
                          </a:solidFill>
                          <a:latin typeface="宋体"/>
                          <a:ea typeface="宋体"/>
                          <a:cs typeface=""/>
                        </a:defRPr>
                      </a:lvl1pPr>
                      <a:lvl2pPr marL="457200" algn="l" defTabSz="914400" rtl="0" eaLnBrk="1" latinLnBrk="0" hangingPunct="1">
                        <a:defRPr sz="1800" kern="1200">
                          <a:solidFill>
                            <a:schemeClr val="tx1"/>
                          </a:solidFill>
                          <a:latin typeface="宋体"/>
                          <a:ea typeface="宋体"/>
                          <a:cs typeface=""/>
                        </a:defRPr>
                      </a:lvl2pPr>
                      <a:lvl3pPr marL="914400" algn="l" defTabSz="914400" rtl="0" eaLnBrk="1" latinLnBrk="0" hangingPunct="1">
                        <a:defRPr sz="1800" kern="1200">
                          <a:solidFill>
                            <a:schemeClr val="tx1"/>
                          </a:solidFill>
                          <a:latin typeface="宋体"/>
                          <a:ea typeface="宋体"/>
                          <a:cs typeface=""/>
                        </a:defRPr>
                      </a:lvl3pPr>
                      <a:lvl4pPr marL="1371600" algn="l" defTabSz="914400" rtl="0" eaLnBrk="1" latinLnBrk="0" hangingPunct="1">
                        <a:defRPr sz="1800" kern="1200">
                          <a:solidFill>
                            <a:schemeClr val="tx1"/>
                          </a:solidFill>
                          <a:latin typeface="宋体"/>
                          <a:ea typeface="宋体"/>
                          <a:cs typeface=""/>
                        </a:defRPr>
                      </a:lvl4pPr>
                      <a:lvl5pPr marL="1828800" algn="l" defTabSz="914400" rtl="0" eaLnBrk="1" latinLnBrk="0" hangingPunct="1">
                        <a:defRPr sz="1800" kern="1200">
                          <a:solidFill>
                            <a:schemeClr val="tx1"/>
                          </a:solidFill>
                          <a:latin typeface="宋体"/>
                          <a:ea typeface="宋体"/>
                          <a:cs typeface=""/>
                        </a:defRPr>
                      </a:lvl5pPr>
                      <a:lvl6pPr marL="2286000" algn="l" defTabSz="914400" rtl="0" eaLnBrk="1" latinLnBrk="0" hangingPunct="1">
                        <a:defRPr sz="1800" kern="1200">
                          <a:solidFill>
                            <a:schemeClr val="tx1"/>
                          </a:solidFill>
                          <a:latin typeface="宋体"/>
                          <a:ea typeface="宋体"/>
                          <a:cs typeface=""/>
                        </a:defRPr>
                      </a:lvl6pPr>
                      <a:lvl7pPr marL="2743200" algn="l" defTabSz="914400" rtl="0" eaLnBrk="1" latinLnBrk="0" hangingPunct="1">
                        <a:defRPr sz="1800" kern="1200">
                          <a:solidFill>
                            <a:schemeClr val="tx1"/>
                          </a:solidFill>
                          <a:latin typeface="宋体"/>
                          <a:ea typeface="宋体"/>
                          <a:cs typeface=""/>
                        </a:defRPr>
                      </a:lvl7pPr>
                      <a:lvl8pPr marL="3200400" algn="l" defTabSz="914400" rtl="0" eaLnBrk="1" latinLnBrk="0" hangingPunct="1">
                        <a:defRPr sz="1800" kern="1200">
                          <a:solidFill>
                            <a:schemeClr val="tx1"/>
                          </a:solidFill>
                          <a:latin typeface="宋体"/>
                          <a:ea typeface="宋体"/>
                          <a:cs typeface=""/>
                        </a:defRPr>
                      </a:lvl8pPr>
                      <a:lvl9pPr marL="3657600" algn="l" defTabSz="914400" rtl="0" eaLnBrk="1" latinLnBrk="0" hangingPunct="1">
                        <a:defRPr sz="1800" kern="1200">
                          <a:solidFill>
                            <a:schemeClr val="tx1"/>
                          </a:solidFill>
                          <a:latin typeface="宋体"/>
                          <a:ea typeface="宋体"/>
                          <a:cs typeface=""/>
                        </a:defRPr>
                      </a:lvl9pPr>
                    </a:lstStyle>
                    <a:p>
                      <a:pPr marL="0" marR="0" lvl="0" indent="0" algn="l" defTabSz="784225" rtl="0" eaLnBrk="1" fontAlgn="base" latinLnBrk="0" hangingPunct="1">
                        <a:lnSpc>
                          <a:spcPct val="140000"/>
                        </a:lnSpc>
                        <a:spcBef>
                          <a:spcPct val="0"/>
                        </a:spcBef>
                        <a:spcAft>
                          <a:spcPct val="0"/>
                        </a:spcAft>
                        <a:buClr>
                          <a:schemeClr val="tx1"/>
                        </a:buClr>
                        <a:buSzTx/>
                        <a:buFont typeface="Wingdings" pitchFamily="2" charset="2"/>
                        <a:buNone/>
                        <a:tabLst/>
                      </a:pPr>
                      <a:r>
                        <a:rPr kumimoji="0" lang="zh-CN" altLang="en-GB" sz="2000" b="0" i="0" u="none" strike="noStrike" cap="none" normalizeH="0" baseline="0" dirty="0" smtClean="0">
                          <a:ln>
                            <a:noFill/>
                          </a:ln>
                          <a:solidFill>
                            <a:schemeClr val="tx1"/>
                          </a:solidFill>
                          <a:effectLst/>
                          <a:latin typeface="Calibri" panose="020F0502020204030204" pitchFamily="34" charset="0"/>
                          <a:ea typeface="楷体" panose="02010609060101010101" pitchFamily="49" charset="-122"/>
                        </a:rPr>
                        <a:t>客户端错误</a:t>
                      </a:r>
                    </a:p>
                  </a:txBody>
                  <a:tcPr marL="90000" marR="90000" marT="46800" marB="46800" anchor="ctr" horzOverflow="overflow"/>
                </a:tc>
                <a:tc>
                  <a:txBody>
                    <a:bodyPr/>
                    <a:lstStyle>
                      <a:lvl1pPr marL="0" algn="l" defTabSz="914400" rtl="0" eaLnBrk="1" latinLnBrk="0" hangingPunct="1">
                        <a:defRPr sz="1800" kern="1200">
                          <a:solidFill>
                            <a:schemeClr val="tx1"/>
                          </a:solidFill>
                          <a:latin typeface="宋体"/>
                          <a:ea typeface="宋体"/>
                          <a:cs typeface=""/>
                        </a:defRPr>
                      </a:lvl1pPr>
                      <a:lvl2pPr marL="457200" algn="l" defTabSz="914400" rtl="0" eaLnBrk="1" latinLnBrk="0" hangingPunct="1">
                        <a:defRPr sz="1800" kern="1200">
                          <a:solidFill>
                            <a:schemeClr val="tx1"/>
                          </a:solidFill>
                          <a:latin typeface="宋体"/>
                          <a:ea typeface="宋体"/>
                          <a:cs typeface=""/>
                        </a:defRPr>
                      </a:lvl2pPr>
                      <a:lvl3pPr marL="914400" algn="l" defTabSz="914400" rtl="0" eaLnBrk="1" latinLnBrk="0" hangingPunct="1">
                        <a:defRPr sz="1800" kern="1200">
                          <a:solidFill>
                            <a:schemeClr val="tx1"/>
                          </a:solidFill>
                          <a:latin typeface="宋体"/>
                          <a:ea typeface="宋体"/>
                          <a:cs typeface=""/>
                        </a:defRPr>
                      </a:lvl3pPr>
                      <a:lvl4pPr marL="1371600" algn="l" defTabSz="914400" rtl="0" eaLnBrk="1" latinLnBrk="0" hangingPunct="1">
                        <a:defRPr sz="1800" kern="1200">
                          <a:solidFill>
                            <a:schemeClr val="tx1"/>
                          </a:solidFill>
                          <a:latin typeface="宋体"/>
                          <a:ea typeface="宋体"/>
                          <a:cs typeface=""/>
                        </a:defRPr>
                      </a:lvl4pPr>
                      <a:lvl5pPr marL="1828800" algn="l" defTabSz="914400" rtl="0" eaLnBrk="1" latinLnBrk="0" hangingPunct="1">
                        <a:defRPr sz="1800" kern="1200">
                          <a:solidFill>
                            <a:schemeClr val="tx1"/>
                          </a:solidFill>
                          <a:latin typeface="宋体"/>
                          <a:ea typeface="宋体"/>
                          <a:cs typeface=""/>
                        </a:defRPr>
                      </a:lvl5pPr>
                      <a:lvl6pPr marL="2286000" algn="l" defTabSz="914400" rtl="0" eaLnBrk="1" latinLnBrk="0" hangingPunct="1">
                        <a:defRPr sz="1800" kern="1200">
                          <a:solidFill>
                            <a:schemeClr val="tx1"/>
                          </a:solidFill>
                          <a:latin typeface="宋体"/>
                          <a:ea typeface="宋体"/>
                          <a:cs typeface=""/>
                        </a:defRPr>
                      </a:lvl6pPr>
                      <a:lvl7pPr marL="2743200" algn="l" defTabSz="914400" rtl="0" eaLnBrk="1" latinLnBrk="0" hangingPunct="1">
                        <a:defRPr sz="1800" kern="1200">
                          <a:solidFill>
                            <a:schemeClr val="tx1"/>
                          </a:solidFill>
                          <a:latin typeface="宋体"/>
                          <a:ea typeface="宋体"/>
                          <a:cs typeface=""/>
                        </a:defRPr>
                      </a:lvl7pPr>
                      <a:lvl8pPr marL="3200400" algn="l" defTabSz="914400" rtl="0" eaLnBrk="1" latinLnBrk="0" hangingPunct="1">
                        <a:defRPr sz="1800" kern="1200">
                          <a:solidFill>
                            <a:schemeClr val="tx1"/>
                          </a:solidFill>
                          <a:latin typeface="宋体"/>
                          <a:ea typeface="宋体"/>
                          <a:cs typeface=""/>
                        </a:defRPr>
                      </a:lvl8pPr>
                      <a:lvl9pPr marL="3657600" algn="l" defTabSz="914400" rtl="0" eaLnBrk="1" latinLnBrk="0" hangingPunct="1">
                        <a:defRPr sz="1800" kern="1200">
                          <a:solidFill>
                            <a:schemeClr val="tx1"/>
                          </a:solidFill>
                          <a:latin typeface="宋体"/>
                          <a:ea typeface="宋体"/>
                          <a:cs typeface=""/>
                        </a:defRPr>
                      </a:lvl9pPr>
                    </a:lstStyle>
                    <a:p>
                      <a:pPr marL="0" marR="0" lvl="0" indent="0" algn="l" defTabSz="784225" rtl="0" eaLnBrk="1" fontAlgn="base" latinLnBrk="0" hangingPunct="1">
                        <a:lnSpc>
                          <a:spcPct val="14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Calibri" panose="020F0502020204030204" pitchFamily="34" charset="0"/>
                          <a:ea typeface="楷体" panose="02010609060101010101" pitchFamily="49" charset="-122"/>
                        </a:rPr>
                        <a:t>请求的语法有错误或不能完全被满足。</a:t>
                      </a:r>
                    </a:p>
                  </a:txBody>
                  <a:tcPr marL="90000" marR="90000" marT="46800" marB="46800" anchor="ctr" horzOverflow="overflow"/>
                </a:tc>
                <a:tc>
                  <a:txBody>
                    <a:bodyPr/>
                    <a:lstStyle/>
                    <a:p>
                      <a:r>
                        <a:rPr lang="en-GB" altLang="zh-CN" sz="1800" b="0" baseline="0" dirty="0" smtClean="0">
                          <a:solidFill>
                            <a:schemeClr val="tx1"/>
                          </a:solidFill>
                          <a:latin typeface="Calibri" panose="020F0502020204030204" pitchFamily="34" charset="0"/>
                          <a:ea typeface="楷体" panose="02010609060101010101" pitchFamily="49" charset="-122"/>
                        </a:rPr>
                        <a:t>404 Not Found</a:t>
                      </a:r>
                      <a:endParaRPr lang="zh-CN" altLang="en-US" sz="1800" b="0" baseline="0" dirty="0">
                        <a:solidFill>
                          <a:schemeClr val="tx1"/>
                        </a:solidFill>
                        <a:latin typeface="Calibri" panose="020F0502020204030204" pitchFamily="34" charset="0"/>
                        <a:ea typeface="楷体" panose="02010609060101010101" pitchFamily="49" charset="-122"/>
                      </a:endParaRPr>
                    </a:p>
                  </a:txBody>
                  <a:tcPr anchor="ctr"/>
                </a:tc>
                <a:extLst>
                  <a:ext uri="{0D108BD9-81ED-4DB2-BD59-A6C34878D82A}">
                    <a16:rowId xmlns:a16="http://schemas.microsoft.com/office/drawing/2014/main" val="10004"/>
                  </a:ext>
                </a:extLst>
              </a:tr>
              <a:tr h="370840">
                <a:tc>
                  <a:txBody>
                    <a:bodyPr/>
                    <a:lstStyle>
                      <a:lvl1pPr marL="0" algn="l" defTabSz="914400" rtl="0" eaLnBrk="1" latinLnBrk="0" hangingPunct="1">
                        <a:defRPr sz="1800" kern="1200">
                          <a:solidFill>
                            <a:schemeClr val="tx1"/>
                          </a:solidFill>
                          <a:latin typeface="宋体"/>
                          <a:ea typeface="宋体"/>
                          <a:cs typeface=""/>
                        </a:defRPr>
                      </a:lvl1pPr>
                      <a:lvl2pPr marL="457200" algn="l" defTabSz="914400" rtl="0" eaLnBrk="1" latinLnBrk="0" hangingPunct="1">
                        <a:defRPr sz="1800" kern="1200">
                          <a:solidFill>
                            <a:schemeClr val="tx1"/>
                          </a:solidFill>
                          <a:latin typeface="宋体"/>
                          <a:ea typeface="宋体"/>
                          <a:cs typeface=""/>
                        </a:defRPr>
                      </a:lvl2pPr>
                      <a:lvl3pPr marL="914400" algn="l" defTabSz="914400" rtl="0" eaLnBrk="1" latinLnBrk="0" hangingPunct="1">
                        <a:defRPr sz="1800" kern="1200">
                          <a:solidFill>
                            <a:schemeClr val="tx1"/>
                          </a:solidFill>
                          <a:latin typeface="宋体"/>
                          <a:ea typeface="宋体"/>
                          <a:cs typeface=""/>
                        </a:defRPr>
                      </a:lvl3pPr>
                      <a:lvl4pPr marL="1371600" algn="l" defTabSz="914400" rtl="0" eaLnBrk="1" latinLnBrk="0" hangingPunct="1">
                        <a:defRPr sz="1800" kern="1200">
                          <a:solidFill>
                            <a:schemeClr val="tx1"/>
                          </a:solidFill>
                          <a:latin typeface="宋体"/>
                          <a:ea typeface="宋体"/>
                          <a:cs typeface=""/>
                        </a:defRPr>
                      </a:lvl4pPr>
                      <a:lvl5pPr marL="1828800" algn="l" defTabSz="914400" rtl="0" eaLnBrk="1" latinLnBrk="0" hangingPunct="1">
                        <a:defRPr sz="1800" kern="1200">
                          <a:solidFill>
                            <a:schemeClr val="tx1"/>
                          </a:solidFill>
                          <a:latin typeface="宋体"/>
                          <a:ea typeface="宋体"/>
                          <a:cs typeface=""/>
                        </a:defRPr>
                      </a:lvl5pPr>
                      <a:lvl6pPr marL="2286000" algn="l" defTabSz="914400" rtl="0" eaLnBrk="1" latinLnBrk="0" hangingPunct="1">
                        <a:defRPr sz="1800" kern="1200">
                          <a:solidFill>
                            <a:schemeClr val="tx1"/>
                          </a:solidFill>
                          <a:latin typeface="宋体"/>
                          <a:ea typeface="宋体"/>
                          <a:cs typeface=""/>
                        </a:defRPr>
                      </a:lvl6pPr>
                      <a:lvl7pPr marL="2743200" algn="l" defTabSz="914400" rtl="0" eaLnBrk="1" latinLnBrk="0" hangingPunct="1">
                        <a:defRPr sz="1800" kern="1200">
                          <a:solidFill>
                            <a:schemeClr val="tx1"/>
                          </a:solidFill>
                          <a:latin typeface="宋体"/>
                          <a:ea typeface="宋体"/>
                          <a:cs typeface=""/>
                        </a:defRPr>
                      </a:lvl7pPr>
                      <a:lvl8pPr marL="3200400" algn="l" defTabSz="914400" rtl="0" eaLnBrk="1" latinLnBrk="0" hangingPunct="1">
                        <a:defRPr sz="1800" kern="1200">
                          <a:solidFill>
                            <a:schemeClr val="tx1"/>
                          </a:solidFill>
                          <a:latin typeface="宋体"/>
                          <a:ea typeface="宋体"/>
                          <a:cs typeface=""/>
                        </a:defRPr>
                      </a:lvl8pPr>
                      <a:lvl9pPr marL="3657600" algn="l" defTabSz="914400" rtl="0" eaLnBrk="1" latinLnBrk="0" hangingPunct="1">
                        <a:defRPr sz="1800" kern="1200">
                          <a:solidFill>
                            <a:schemeClr val="tx1"/>
                          </a:solidFill>
                          <a:latin typeface="宋体"/>
                          <a:ea typeface="宋体"/>
                          <a:cs typeface=""/>
                        </a:defRPr>
                      </a:lvl9pPr>
                    </a:lstStyle>
                    <a:p>
                      <a:pPr marL="0" marR="0" lvl="0" indent="0" algn="l" defTabSz="784225" rtl="0" eaLnBrk="1" fontAlgn="base" latinLnBrk="0" hangingPunct="1">
                        <a:lnSpc>
                          <a:spcPct val="140000"/>
                        </a:lnSpc>
                        <a:spcBef>
                          <a:spcPct val="0"/>
                        </a:spcBef>
                        <a:spcAft>
                          <a:spcPct val="0"/>
                        </a:spcAft>
                        <a:buClr>
                          <a:schemeClr val="tx1"/>
                        </a:buClr>
                        <a:buSzTx/>
                        <a:buFont typeface="Wingdings" pitchFamily="2" charset="2"/>
                        <a:buNone/>
                        <a:tabLst/>
                      </a:pPr>
                      <a:r>
                        <a:rPr kumimoji="0" lang="en-GB" altLang="zh-CN" sz="2000" b="0" i="0" u="none" strike="noStrike" cap="none" normalizeH="0" baseline="0" smtClean="0">
                          <a:ln>
                            <a:noFill/>
                          </a:ln>
                          <a:solidFill>
                            <a:schemeClr val="tx1"/>
                          </a:solidFill>
                          <a:effectLst/>
                          <a:latin typeface="Calibri" panose="020F0502020204030204" pitchFamily="34" charset="0"/>
                          <a:ea typeface="楷体" panose="02010609060101010101" pitchFamily="49" charset="-122"/>
                        </a:rPr>
                        <a:t>5XX</a:t>
                      </a:r>
                      <a:endParaRPr kumimoji="0" lang="en-US" altLang="zh-CN" sz="2000" b="0" i="0" u="none" strike="noStrike" cap="none" normalizeH="0" baseline="0" smtClean="0">
                        <a:ln>
                          <a:noFill/>
                        </a:ln>
                        <a:solidFill>
                          <a:schemeClr val="tx1"/>
                        </a:solidFill>
                        <a:effectLst/>
                        <a:latin typeface="Calibri" panose="020F0502020204030204" pitchFamily="34" charset="0"/>
                        <a:ea typeface="楷体" panose="02010609060101010101" pitchFamily="49" charset="-122"/>
                      </a:endParaRPr>
                    </a:p>
                  </a:txBody>
                  <a:tcPr marL="90000" marR="90000" marT="46800" marB="46800" anchor="ctr" horzOverflow="overflow"/>
                </a:tc>
                <a:tc>
                  <a:txBody>
                    <a:bodyPr/>
                    <a:lstStyle>
                      <a:lvl1pPr marL="0" algn="l" defTabSz="914400" rtl="0" eaLnBrk="1" latinLnBrk="0" hangingPunct="1">
                        <a:defRPr sz="1800" kern="1200">
                          <a:solidFill>
                            <a:schemeClr val="tx1"/>
                          </a:solidFill>
                          <a:latin typeface="宋体"/>
                          <a:ea typeface="宋体"/>
                          <a:cs typeface=""/>
                        </a:defRPr>
                      </a:lvl1pPr>
                      <a:lvl2pPr marL="457200" algn="l" defTabSz="914400" rtl="0" eaLnBrk="1" latinLnBrk="0" hangingPunct="1">
                        <a:defRPr sz="1800" kern="1200">
                          <a:solidFill>
                            <a:schemeClr val="tx1"/>
                          </a:solidFill>
                          <a:latin typeface="宋体"/>
                          <a:ea typeface="宋体"/>
                          <a:cs typeface=""/>
                        </a:defRPr>
                      </a:lvl2pPr>
                      <a:lvl3pPr marL="914400" algn="l" defTabSz="914400" rtl="0" eaLnBrk="1" latinLnBrk="0" hangingPunct="1">
                        <a:defRPr sz="1800" kern="1200">
                          <a:solidFill>
                            <a:schemeClr val="tx1"/>
                          </a:solidFill>
                          <a:latin typeface="宋体"/>
                          <a:ea typeface="宋体"/>
                          <a:cs typeface=""/>
                        </a:defRPr>
                      </a:lvl3pPr>
                      <a:lvl4pPr marL="1371600" algn="l" defTabSz="914400" rtl="0" eaLnBrk="1" latinLnBrk="0" hangingPunct="1">
                        <a:defRPr sz="1800" kern="1200">
                          <a:solidFill>
                            <a:schemeClr val="tx1"/>
                          </a:solidFill>
                          <a:latin typeface="宋体"/>
                          <a:ea typeface="宋体"/>
                          <a:cs typeface=""/>
                        </a:defRPr>
                      </a:lvl4pPr>
                      <a:lvl5pPr marL="1828800" algn="l" defTabSz="914400" rtl="0" eaLnBrk="1" latinLnBrk="0" hangingPunct="1">
                        <a:defRPr sz="1800" kern="1200">
                          <a:solidFill>
                            <a:schemeClr val="tx1"/>
                          </a:solidFill>
                          <a:latin typeface="宋体"/>
                          <a:ea typeface="宋体"/>
                          <a:cs typeface=""/>
                        </a:defRPr>
                      </a:lvl5pPr>
                      <a:lvl6pPr marL="2286000" algn="l" defTabSz="914400" rtl="0" eaLnBrk="1" latinLnBrk="0" hangingPunct="1">
                        <a:defRPr sz="1800" kern="1200">
                          <a:solidFill>
                            <a:schemeClr val="tx1"/>
                          </a:solidFill>
                          <a:latin typeface="宋体"/>
                          <a:ea typeface="宋体"/>
                          <a:cs typeface=""/>
                        </a:defRPr>
                      </a:lvl6pPr>
                      <a:lvl7pPr marL="2743200" algn="l" defTabSz="914400" rtl="0" eaLnBrk="1" latinLnBrk="0" hangingPunct="1">
                        <a:defRPr sz="1800" kern="1200">
                          <a:solidFill>
                            <a:schemeClr val="tx1"/>
                          </a:solidFill>
                          <a:latin typeface="宋体"/>
                          <a:ea typeface="宋体"/>
                          <a:cs typeface=""/>
                        </a:defRPr>
                      </a:lvl7pPr>
                      <a:lvl8pPr marL="3200400" algn="l" defTabSz="914400" rtl="0" eaLnBrk="1" latinLnBrk="0" hangingPunct="1">
                        <a:defRPr sz="1800" kern="1200">
                          <a:solidFill>
                            <a:schemeClr val="tx1"/>
                          </a:solidFill>
                          <a:latin typeface="宋体"/>
                          <a:ea typeface="宋体"/>
                          <a:cs typeface=""/>
                        </a:defRPr>
                      </a:lvl8pPr>
                      <a:lvl9pPr marL="3657600" algn="l" defTabSz="914400" rtl="0" eaLnBrk="1" latinLnBrk="0" hangingPunct="1">
                        <a:defRPr sz="1800" kern="1200">
                          <a:solidFill>
                            <a:schemeClr val="tx1"/>
                          </a:solidFill>
                          <a:latin typeface="宋体"/>
                          <a:ea typeface="宋体"/>
                          <a:cs typeface=""/>
                        </a:defRPr>
                      </a:lvl9pPr>
                    </a:lstStyle>
                    <a:p>
                      <a:pPr marL="0" marR="0" lvl="0" indent="0" algn="l" defTabSz="784225" rtl="0" eaLnBrk="1" fontAlgn="base" latinLnBrk="0" hangingPunct="1">
                        <a:lnSpc>
                          <a:spcPct val="140000"/>
                        </a:lnSpc>
                        <a:spcBef>
                          <a:spcPct val="0"/>
                        </a:spcBef>
                        <a:spcAft>
                          <a:spcPct val="0"/>
                        </a:spcAft>
                        <a:buClr>
                          <a:schemeClr val="tx1"/>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Calibri" panose="020F0502020204030204" pitchFamily="34" charset="0"/>
                          <a:ea typeface="楷体" panose="02010609060101010101" pitchFamily="49" charset="-122"/>
                        </a:rPr>
                        <a:t>服务端错误</a:t>
                      </a:r>
                    </a:p>
                  </a:txBody>
                  <a:tcPr marL="90000" marR="90000" marT="46800" marB="46800" anchor="ctr" horzOverflow="overflow"/>
                </a:tc>
                <a:tc>
                  <a:txBody>
                    <a:bodyPr/>
                    <a:lstStyle>
                      <a:lvl1pPr marL="0" algn="l" defTabSz="914400" rtl="0" eaLnBrk="1" latinLnBrk="0" hangingPunct="1">
                        <a:defRPr sz="1800" kern="1200">
                          <a:solidFill>
                            <a:schemeClr val="tx1"/>
                          </a:solidFill>
                          <a:latin typeface="宋体"/>
                          <a:ea typeface="宋体"/>
                          <a:cs typeface=""/>
                        </a:defRPr>
                      </a:lvl1pPr>
                      <a:lvl2pPr marL="457200" algn="l" defTabSz="914400" rtl="0" eaLnBrk="1" latinLnBrk="0" hangingPunct="1">
                        <a:defRPr sz="1800" kern="1200">
                          <a:solidFill>
                            <a:schemeClr val="tx1"/>
                          </a:solidFill>
                          <a:latin typeface="宋体"/>
                          <a:ea typeface="宋体"/>
                          <a:cs typeface=""/>
                        </a:defRPr>
                      </a:lvl2pPr>
                      <a:lvl3pPr marL="914400" algn="l" defTabSz="914400" rtl="0" eaLnBrk="1" latinLnBrk="0" hangingPunct="1">
                        <a:defRPr sz="1800" kern="1200">
                          <a:solidFill>
                            <a:schemeClr val="tx1"/>
                          </a:solidFill>
                          <a:latin typeface="宋体"/>
                          <a:ea typeface="宋体"/>
                          <a:cs typeface=""/>
                        </a:defRPr>
                      </a:lvl3pPr>
                      <a:lvl4pPr marL="1371600" algn="l" defTabSz="914400" rtl="0" eaLnBrk="1" latinLnBrk="0" hangingPunct="1">
                        <a:defRPr sz="1800" kern="1200">
                          <a:solidFill>
                            <a:schemeClr val="tx1"/>
                          </a:solidFill>
                          <a:latin typeface="宋体"/>
                          <a:ea typeface="宋体"/>
                          <a:cs typeface=""/>
                        </a:defRPr>
                      </a:lvl4pPr>
                      <a:lvl5pPr marL="1828800" algn="l" defTabSz="914400" rtl="0" eaLnBrk="1" latinLnBrk="0" hangingPunct="1">
                        <a:defRPr sz="1800" kern="1200">
                          <a:solidFill>
                            <a:schemeClr val="tx1"/>
                          </a:solidFill>
                          <a:latin typeface="宋体"/>
                          <a:ea typeface="宋体"/>
                          <a:cs typeface=""/>
                        </a:defRPr>
                      </a:lvl5pPr>
                      <a:lvl6pPr marL="2286000" algn="l" defTabSz="914400" rtl="0" eaLnBrk="1" latinLnBrk="0" hangingPunct="1">
                        <a:defRPr sz="1800" kern="1200">
                          <a:solidFill>
                            <a:schemeClr val="tx1"/>
                          </a:solidFill>
                          <a:latin typeface="宋体"/>
                          <a:ea typeface="宋体"/>
                          <a:cs typeface=""/>
                        </a:defRPr>
                      </a:lvl6pPr>
                      <a:lvl7pPr marL="2743200" algn="l" defTabSz="914400" rtl="0" eaLnBrk="1" latinLnBrk="0" hangingPunct="1">
                        <a:defRPr sz="1800" kern="1200">
                          <a:solidFill>
                            <a:schemeClr val="tx1"/>
                          </a:solidFill>
                          <a:latin typeface="宋体"/>
                          <a:ea typeface="宋体"/>
                          <a:cs typeface=""/>
                        </a:defRPr>
                      </a:lvl7pPr>
                      <a:lvl8pPr marL="3200400" algn="l" defTabSz="914400" rtl="0" eaLnBrk="1" latinLnBrk="0" hangingPunct="1">
                        <a:defRPr sz="1800" kern="1200">
                          <a:solidFill>
                            <a:schemeClr val="tx1"/>
                          </a:solidFill>
                          <a:latin typeface="宋体"/>
                          <a:ea typeface="宋体"/>
                          <a:cs typeface=""/>
                        </a:defRPr>
                      </a:lvl8pPr>
                      <a:lvl9pPr marL="3657600" algn="l" defTabSz="914400" rtl="0" eaLnBrk="1" latinLnBrk="0" hangingPunct="1">
                        <a:defRPr sz="1800" kern="1200">
                          <a:solidFill>
                            <a:schemeClr val="tx1"/>
                          </a:solidFill>
                          <a:latin typeface="宋体"/>
                          <a:ea typeface="宋体"/>
                          <a:cs typeface=""/>
                        </a:defRPr>
                      </a:lvl9pPr>
                    </a:lstStyle>
                    <a:p>
                      <a:pPr marL="0" marR="0" lvl="0" indent="0" algn="l" defTabSz="784225" rtl="0" eaLnBrk="1" fontAlgn="base" latinLnBrk="0" hangingPunct="1">
                        <a:lnSpc>
                          <a:spcPct val="14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Calibri" panose="020F0502020204030204" pitchFamily="34" charset="0"/>
                          <a:ea typeface="楷体" panose="02010609060101010101" pitchFamily="49" charset="-122"/>
                        </a:rPr>
                        <a:t>服务器无法完成明显有效的请求。</a:t>
                      </a:r>
                    </a:p>
                  </a:txBody>
                  <a:tcPr marL="90000" marR="90000" marT="46800" marB="46800" anchor="ctr" horzOverflow="overflow"/>
                </a:tc>
                <a:tc>
                  <a:txBody>
                    <a:bodyPr/>
                    <a:lstStyle/>
                    <a:p>
                      <a:r>
                        <a:rPr lang="en-GB" altLang="zh-CN" sz="1800" b="0" baseline="0" dirty="0" smtClean="0">
                          <a:solidFill>
                            <a:schemeClr val="tx1"/>
                          </a:solidFill>
                          <a:latin typeface="Calibri" panose="020F0502020204030204" pitchFamily="34" charset="0"/>
                          <a:ea typeface="楷体" panose="02010609060101010101" pitchFamily="49" charset="-122"/>
                        </a:rPr>
                        <a:t>500 Internal Server Error</a:t>
                      </a:r>
                      <a:endParaRPr lang="zh-CN" altLang="en-US" sz="1800" b="0" baseline="0" dirty="0">
                        <a:solidFill>
                          <a:schemeClr val="tx1"/>
                        </a:solidFill>
                        <a:latin typeface="Calibri" panose="020F0502020204030204" pitchFamily="34" charset="0"/>
                        <a:ea typeface="楷体" panose="02010609060101010101" pitchFamily="49" charset="-122"/>
                      </a:endParaRPr>
                    </a:p>
                  </a:txBody>
                  <a:tcPr anchor="ctr"/>
                </a:tc>
                <a:extLst>
                  <a:ext uri="{0D108BD9-81ED-4DB2-BD59-A6C34878D82A}">
                    <a16:rowId xmlns:a16="http://schemas.microsoft.com/office/drawing/2014/main" val="10005"/>
                  </a:ext>
                </a:extLst>
              </a:tr>
            </a:tbl>
          </a:graphicData>
        </a:graphic>
      </p:graphicFrame>
      <p:cxnSp>
        <p:nvCxnSpPr>
          <p:cNvPr id="8" name="直接连接符 7"/>
          <p:cNvCxnSpPr/>
          <p:nvPr/>
        </p:nvCxnSpPr>
        <p:spPr>
          <a:xfrm flipV="1">
            <a:off x="6308651" y="5372986"/>
            <a:ext cx="2020186" cy="3544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8159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extLst mod="1"/>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3" name="内容占位符 2"/>
          <p:cNvSpPr>
            <a:spLocks noGrp="1"/>
          </p:cNvSpPr>
          <p:nvPr>
            <p:ph idx="1"/>
          </p:nvPr>
        </p:nvSpPr>
        <p:spPr>
          <a:xfrm>
            <a:off x="457199" y="1444979"/>
            <a:ext cx="8579555" cy="638077"/>
          </a:xfrm>
        </p:spPr>
        <p:txBody>
          <a:bodyPr/>
          <a:lstStyle/>
          <a:p>
            <a:r>
              <a:rPr lang="zh-CN" altLang="en-US" dirty="0" smtClean="0"/>
              <a:t>响应报文 </a:t>
            </a:r>
            <a:r>
              <a:rPr lang="en-US" altLang="zh-CN" dirty="0"/>
              <a:t>(</a:t>
            </a:r>
            <a:r>
              <a:rPr lang="en-US" altLang="zh-CN" dirty="0" smtClean="0"/>
              <a:t>Response)</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13</a:t>
            </a:fld>
            <a:endParaRPr lang="zh-CN" altLang="en-US" dirty="0"/>
          </a:p>
        </p:txBody>
      </p:sp>
      <p:grpSp>
        <p:nvGrpSpPr>
          <p:cNvPr id="159" name="组合 158"/>
          <p:cNvGrpSpPr/>
          <p:nvPr/>
        </p:nvGrpSpPr>
        <p:grpSpPr>
          <a:xfrm>
            <a:off x="801553" y="4447385"/>
            <a:ext cx="1839912" cy="917575"/>
            <a:chOff x="749301" y="4029374"/>
            <a:chExt cx="1839912" cy="917575"/>
          </a:xfrm>
        </p:grpSpPr>
        <p:sp>
          <p:nvSpPr>
            <p:cNvPr id="160" name="Rectangle 37"/>
            <p:cNvSpPr>
              <a:spLocks noChangeArrowheads="1"/>
            </p:cNvSpPr>
            <p:nvPr/>
          </p:nvSpPr>
          <p:spPr bwMode="auto">
            <a:xfrm>
              <a:off x="749301" y="4029374"/>
              <a:ext cx="1839912" cy="917575"/>
            </a:xfrm>
            <a:prstGeom prst="rect">
              <a:avLst/>
            </a:prstGeom>
            <a:solidFill>
              <a:srgbClr val="FFCCFF"/>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61" name="Text Box 38"/>
            <p:cNvSpPr txBox="1">
              <a:spLocks noChangeArrowheads="1"/>
            </p:cNvSpPr>
            <p:nvPr/>
          </p:nvSpPr>
          <p:spPr bwMode="auto">
            <a:xfrm>
              <a:off x="1274049" y="4305243"/>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333399"/>
                  </a:solidFill>
                  <a:effectLst/>
                  <a:uLnTx/>
                  <a:uFillTx/>
                  <a:latin typeface="Calibri" panose="020F0502020204030204" pitchFamily="34" charset="0"/>
                  <a:ea typeface="楷体" panose="02010609060101010101" pitchFamily="49" charset="-122"/>
                </a:rPr>
                <a:t>主体</a:t>
              </a:r>
              <a:endParaRPr kumimoji="1" lang="zh-CN" altLang="en-US" sz="2000" b="1" i="0" u="none" strike="noStrike" kern="0" cap="none" spc="0" normalizeH="0" baseline="0" noProof="0" dirty="0">
                <a:ln>
                  <a:noFill/>
                </a:ln>
                <a:solidFill>
                  <a:srgbClr val="333399"/>
                </a:solidFill>
                <a:effectLst/>
                <a:uLnTx/>
                <a:uFillTx/>
                <a:latin typeface="Calibri" panose="020F0502020204030204" pitchFamily="34" charset="0"/>
                <a:ea typeface="楷体" panose="02010609060101010101" pitchFamily="49" charset="-122"/>
              </a:endParaRPr>
            </a:p>
          </p:txBody>
        </p:sp>
      </p:grpSp>
      <p:grpSp>
        <p:nvGrpSpPr>
          <p:cNvPr id="162" name="组合 161"/>
          <p:cNvGrpSpPr/>
          <p:nvPr/>
        </p:nvGrpSpPr>
        <p:grpSpPr>
          <a:xfrm>
            <a:off x="801553" y="2385223"/>
            <a:ext cx="6716850" cy="431800"/>
            <a:chOff x="749301" y="1967212"/>
            <a:chExt cx="6716850" cy="431800"/>
          </a:xfrm>
        </p:grpSpPr>
        <p:sp>
          <p:nvSpPr>
            <p:cNvPr id="163" name="Text Box 39"/>
            <p:cNvSpPr txBox="1">
              <a:spLocks noChangeArrowheads="1"/>
            </p:cNvSpPr>
            <p:nvPr/>
          </p:nvSpPr>
          <p:spPr bwMode="auto">
            <a:xfrm>
              <a:off x="5514976" y="1981499"/>
              <a:ext cx="19511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333399"/>
                  </a:solidFill>
                  <a:effectLst/>
                  <a:uLnTx/>
                  <a:uFillTx/>
                  <a:latin typeface="Calibri" panose="020F0502020204030204" pitchFamily="34" charset="0"/>
                  <a:ea typeface="楷体" panose="02010609060101010101" pitchFamily="49" charset="-122"/>
                </a:rPr>
                <a:t>状态行 </a:t>
              </a:r>
              <a:r>
                <a:rPr kumimoji="1" lang="en-US" altLang="zh-CN" sz="2000" b="1" i="0" u="none" strike="noStrike" kern="0" cap="none" spc="0" normalizeH="0" baseline="0" noProof="0" dirty="0" smtClean="0">
                  <a:ln>
                    <a:noFill/>
                  </a:ln>
                  <a:solidFill>
                    <a:srgbClr val="333399"/>
                  </a:solidFill>
                  <a:effectLst/>
                  <a:uLnTx/>
                  <a:uFillTx/>
                  <a:latin typeface="Calibri" panose="020F0502020204030204" pitchFamily="34" charset="0"/>
                  <a:ea typeface="楷体" panose="02010609060101010101" pitchFamily="49" charset="-122"/>
                </a:rPr>
                <a:t>(</a:t>
              </a:r>
              <a:r>
                <a:rPr kumimoji="1" lang="zh-CN" altLang="en-US" sz="2000" b="1" i="0" u="none" strike="noStrike" kern="0" cap="none" spc="0" normalizeH="0" baseline="0" noProof="0" dirty="0" smtClean="0">
                  <a:ln>
                    <a:noFill/>
                  </a:ln>
                  <a:solidFill>
                    <a:srgbClr val="333399"/>
                  </a:solidFill>
                  <a:effectLst/>
                  <a:uLnTx/>
                  <a:uFillTx/>
                  <a:latin typeface="Calibri" panose="020F0502020204030204" pitchFamily="34" charset="0"/>
                  <a:ea typeface="楷体" panose="02010609060101010101" pitchFamily="49" charset="-122"/>
                </a:rPr>
                <a:t>开始行</a:t>
              </a:r>
              <a:r>
                <a:rPr kumimoji="1" lang="en-US" altLang="zh-CN" sz="2000" b="1" i="0" u="none" strike="noStrike" kern="0" cap="none" spc="0" normalizeH="0" baseline="0" noProof="0" dirty="0" smtClean="0">
                  <a:ln>
                    <a:noFill/>
                  </a:ln>
                  <a:solidFill>
                    <a:srgbClr val="333399"/>
                  </a:solidFill>
                  <a:effectLst/>
                  <a:uLnTx/>
                  <a:uFillTx/>
                  <a:latin typeface="Calibri" panose="020F0502020204030204" pitchFamily="34" charset="0"/>
                  <a:ea typeface="楷体" panose="02010609060101010101" pitchFamily="49" charset="-122"/>
                </a:rPr>
                <a:t>)</a:t>
              </a:r>
              <a:endParaRPr kumimoji="1" lang="zh-CN" altLang="en-US" sz="2000" b="1" i="0" u="none" strike="noStrike" kern="0" cap="none" spc="0" normalizeH="0" baseline="0" noProof="0" dirty="0">
                <a:ln>
                  <a:noFill/>
                </a:ln>
                <a:solidFill>
                  <a:srgbClr val="333399"/>
                </a:solidFill>
                <a:effectLst/>
                <a:uLnTx/>
                <a:uFillTx/>
                <a:latin typeface="Calibri" panose="020F0502020204030204" pitchFamily="34" charset="0"/>
                <a:ea typeface="楷体" panose="02010609060101010101" pitchFamily="49" charset="-122"/>
              </a:endParaRPr>
            </a:p>
          </p:txBody>
        </p:sp>
        <p:sp>
          <p:nvSpPr>
            <p:cNvPr id="164" name="Rectangle 4"/>
            <p:cNvSpPr>
              <a:spLocks noChangeArrowheads="1"/>
            </p:cNvSpPr>
            <p:nvPr/>
          </p:nvSpPr>
          <p:spPr bwMode="auto">
            <a:xfrm>
              <a:off x="749301" y="1992612"/>
              <a:ext cx="4572607" cy="406400"/>
            </a:xfrm>
            <a:prstGeom prst="rect">
              <a:avLst/>
            </a:prstGeom>
            <a:solidFill>
              <a:srgbClr val="FFFF99"/>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65" name="Rectangle 14"/>
            <p:cNvSpPr>
              <a:spLocks noChangeArrowheads="1"/>
            </p:cNvSpPr>
            <p:nvPr/>
          </p:nvSpPr>
          <p:spPr bwMode="auto">
            <a:xfrm>
              <a:off x="4635502" y="2002137"/>
              <a:ext cx="686406"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66" name="Rectangle 15"/>
            <p:cNvSpPr>
              <a:spLocks noChangeArrowheads="1"/>
            </p:cNvSpPr>
            <p:nvPr/>
          </p:nvSpPr>
          <p:spPr bwMode="auto">
            <a:xfrm>
              <a:off x="3303588" y="2002137"/>
              <a:ext cx="1111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67" name="Rectangle 16"/>
            <p:cNvSpPr>
              <a:spLocks noChangeArrowheads="1"/>
            </p:cNvSpPr>
            <p:nvPr/>
          </p:nvSpPr>
          <p:spPr bwMode="auto">
            <a:xfrm>
              <a:off x="1971676" y="2002137"/>
              <a:ext cx="1111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68" name="Text Box 17"/>
            <p:cNvSpPr txBox="1">
              <a:spLocks noChangeArrowheads="1"/>
            </p:cNvSpPr>
            <p:nvPr/>
          </p:nvSpPr>
          <p:spPr bwMode="auto">
            <a:xfrm>
              <a:off x="920751" y="1981499"/>
              <a:ext cx="903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0"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版   本</a:t>
              </a:r>
            </a:p>
          </p:txBody>
        </p:sp>
        <p:sp>
          <p:nvSpPr>
            <p:cNvPr id="169" name="Line 18"/>
            <p:cNvSpPr>
              <a:spLocks noChangeShapeType="1"/>
            </p:cNvSpPr>
            <p:nvPr/>
          </p:nvSpPr>
          <p:spPr bwMode="auto">
            <a:xfrm>
              <a:off x="1971676" y="1992612"/>
              <a:ext cx="0" cy="40640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a typeface="楷体" panose="02010609060101010101" pitchFamily="49" charset="-122"/>
              </a:endParaRPr>
            </a:p>
          </p:txBody>
        </p:sp>
        <p:sp>
          <p:nvSpPr>
            <p:cNvPr id="170" name="Line 19"/>
            <p:cNvSpPr>
              <a:spLocks noChangeShapeType="1"/>
            </p:cNvSpPr>
            <p:nvPr/>
          </p:nvSpPr>
          <p:spPr bwMode="auto">
            <a:xfrm>
              <a:off x="2082801" y="1992612"/>
              <a:ext cx="0" cy="40640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a typeface="楷体" panose="02010609060101010101" pitchFamily="49" charset="-122"/>
              </a:endParaRPr>
            </a:p>
          </p:txBody>
        </p:sp>
        <p:sp>
          <p:nvSpPr>
            <p:cNvPr id="171" name="Line 20"/>
            <p:cNvSpPr>
              <a:spLocks noChangeShapeType="1"/>
            </p:cNvSpPr>
            <p:nvPr/>
          </p:nvSpPr>
          <p:spPr bwMode="auto">
            <a:xfrm>
              <a:off x="3303588" y="1992612"/>
              <a:ext cx="0" cy="40640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a typeface="楷体" panose="02010609060101010101" pitchFamily="49" charset="-122"/>
              </a:endParaRPr>
            </a:p>
          </p:txBody>
        </p:sp>
        <p:sp>
          <p:nvSpPr>
            <p:cNvPr id="172" name="Line 21"/>
            <p:cNvSpPr>
              <a:spLocks noChangeShapeType="1"/>
            </p:cNvSpPr>
            <p:nvPr/>
          </p:nvSpPr>
          <p:spPr bwMode="auto">
            <a:xfrm>
              <a:off x="3414713" y="1992612"/>
              <a:ext cx="0" cy="40640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a typeface="楷体" panose="02010609060101010101" pitchFamily="49" charset="-122"/>
              </a:endParaRPr>
            </a:p>
          </p:txBody>
        </p:sp>
        <p:sp>
          <p:nvSpPr>
            <p:cNvPr id="173" name="Line 22"/>
            <p:cNvSpPr>
              <a:spLocks noChangeShapeType="1"/>
            </p:cNvSpPr>
            <p:nvPr/>
          </p:nvSpPr>
          <p:spPr bwMode="auto">
            <a:xfrm>
              <a:off x="4635501" y="1992612"/>
              <a:ext cx="0" cy="40640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a typeface="楷体" panose="02010609060101010101" pitchFamily="49" charset="-122"/>
              </a:endParaRPr>
            </a:p>
          </p:txBody>
        </p:sp>
        <p:sp>
          <p:nvSpPr>
            <p:cNvPr id="174" name="Text Box 23"/>
            <p:cNvSpPr txBox="1">
              <a:spLocks noChangeArrowheads="1"/>
            </p:cNvSpPr>
            <p:nvPr/>
          </p:nvSpPr>
          <p:spPr bwMode="auto">
            <a:xfrm>
              <a:off x="2212976" y="1967212"/>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0"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状态码</a:t>
              </a:r>
            </a:p>
          </p:txBody>
        </p:sp>
        <p:sp>
          <p:nvSpPr>
            <p:cNvPr id="175" name="Text Box 24"/>
            <p:cNvSpPr txBox="1">
              <a:spLocks noChangeArrowheads="1"/>
            </p:cNvSpPr>
            <p:nvPr/>
          </p:nvSpPr>
          <p:spPr bwMode="auto">
            <a:xfrm>
              <a:off x="3541713" y="1981499"/>
              <a:ext cx="903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0"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短   语</a:t>
              </a:r>
            </a:p>
          </p:txBody>
        </p:sp>
        <p:sp>
          <p:nvSpPr>
            <p:cNvPr id="176" name="Text Box 52"/>
            <p:cNvSpPr txBox="1">
              <a:spLocks noChangeArrowheads="1"/>
            </p:cNvSpPr>
            <p:nvPr/>
          </p:nvSpPr>
          <p:spPr bwMode="auto">
            <a:xfrm>
              <a:off x="4594226" y="1981499"/>
              <a:ext cx="6864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CRLF</a:t>
              </a:r>
            </a:p>
          </p:txBody>
        </p:sp>
      </p:grpSp>
      <p:grpSp>
        <p:nvGrpSpPr>
          <p:cNvPr id="177" name="组合 176"/>
          <p:cNvGrpSpPr/>
          <p:nvPr/>
        </p:nvGrpSpPr>
        <p:grpSpPr>
          <a:xfrm>
            <a:off x="801553" y="2812260"/>
            <a:ext cx="4577675" cy="1228725"/>
            <a:chOff x="749301" y="2394249"/>
            <a:chExt cx="4577675" cy="1228725"/>
          </a:xfrm>
        </p:grpSpPr>
        <p:sp>
          <p:nvSpPr>
            <p:cNvPr id="178" name="Text Box 28"/>
            <p:cNvSpPr txBox="1">
              <a:spLocks noChangeArrowheads="1"/>
            </p:cNvSpPr>
            <p:nvPr/>
          </p:nvSpPr>
          <p:spPr bwMode="auto">
            <a:xfrm>
              <a:off x="4116388" y="281017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333399"/>
                  </a:solidFill>
                  <a:effectLst/>
                  <a:uLnTx/>
                  <a:uFillTx/>
                  <a:latin typeface="Calibri" panose="020F0502020204030204" pitchFamily="34" charset="0"/>
                  <a:ea typeface="楷体" panose="02010609060101010101" pitchFamily="49" charset="-122"/>
                </a:rPr>
                <a:t>应答</a:t>
              </a:r>
              <a:r>
                <a:rPr kumimoji="1" lang="zh-CN" altLang="en-US" sz="2000" b="1" i="0" u="none" strike="noStrike" kern="0" cap="none" spc="0" normalizeH="0" baseline="0" noProof="0" dirty="0" smtClean="0">
                  <a:ln>
                    <a:noFill/>
                  </a:ln>
                  <a:solidFill>
                    <a:srgbClr val="333399"/>
                  </a:solidFill>
                  <a:effectLst/>
                  <a:uLnTx/>
                  <a:uFillTx/>
                  <a:latin typeface="Calibri" panose="020F0502020204030204" pitchFamily="34" charset="0"/>
                  <a:ea typeface="楷体" panose="02010609060101010101" pitchFamily="49" charset="-122"/>
                </a:rPr>
                <a:t>头部</a:t>
              </a:r>
              <a:endParaRPr kumimoji="1" lang="zh-CN" altLang="en-US" sz="2000" b="1" i="0" u="none" strike="noStrike" kern="0" cap="none" spc="0" normalizeH="0" baseline="0" noProof="0" dirty="0">
                <a:ln>
                  <a:noFill/>
                </a:ln>
                <a:solidFill>
                  <a:srgbClr val="333399"/>
                </a:solidFill>
                <a:effectLst/>
                <a:uLnTx/>
                <a:uFillTx/>
                <a:latin typeface="Calibri" panose="020F0502020204030204" pitchFamily="34" charset="0"/>
                <a:ea typeface="楷体" panose="02010609060101010101" pitchFamily="49" charset="-122"/>
              </a:endParaRPr>
            </a:p>
          </p:txBody>
        </p:sp>
        <p:sp>
          <p:nvSpPr>
            <p:cNvPr id="179" name="AutoShape 36"/>
            <p:cNvSpPr>
              <a:spLocks/>
            </p:cNvSpPr>
            <p:nvPr/>
          </p:nvSpPr>
          <p:spPr bwMode="auto">
            <a:xfrm>
              <a:off x="3956051" y="2451399"/>
              <a:ext cx="222250" cy="1171575"/>
            </a:xfrm>
            <a:prstGeom prst="rightBrace">
              <a:avLst>
                <a:gd name="adj1" fmla="val 43929"/>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80" name="Rectangle 2"/>
            <p:cNvSpPr>
              <a:spLocks noChangeArrowheads="1"/>
            </p:cNvSpPr>
            <p:nvPr/>
          </p:nvSpPr>
          <p:spPr bwMode="auto">
            <a:xfrm>
              <a:off x="749301" y="3214987"/>
              <a:ext cx="2917856" cy="407987"/>
            </a:xfrm>
            <a:prstGeom prst="rect">
              <a:avLst/>
            </a:prstGeom>
            <a:solidFill>
              <a:srgbClr val="FFFF99"/>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81" name="Rectangle 3"/>
            <p:cNvSpPr>
              <a:spLocks noChangeArrowheads="1"/>
            </p:cNvSpPr>
            <p:nvPr/>
          </p:nvSpPr>
          <p:spPr bwMode="auto">
            <a:xfrm>
              <a:off x="749301" y="2399012"/>
              <a:ext cx="2905124" cy="407987"/>
            </a:xfrm>
            <a:prstGeom prst="rect">
              <a:avLst/>
            </a:prstGeom>
            <a:solidFill>
              <a:srgbClr val="FFFF99"/>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82" name="Rectangle 6"/>
            <p:cNvSpPr>
              <a:spLocks noChangeArrowheads="1"/>
            </p:cNvSpPr>
            <p:nvPr/>
          </p:nvSpPr>
          <p:spPr bwMode="auto">
            <a:xfrm>
              <a:off x="2998789" y="3224512"/>
              <a:ext cx="668368" cy="388937"/>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83" name="Rectangle 8"/>
            <p:cNvSpPr>
              <a:spLocks noChangeArrowheads="1"/>
            </p:cNvSpPr>
            <p:nvPr/>
          </p:nvSpPr>
          <p:spPr bwMode="auto">
            <a:xfrm>
              <a:off x="2998788" y="2408537"/>
              <a:ext cx="655637"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84" name="Rectangle 9"/>
            <p:cNvSpPr>
              <a:spLocks noChangeArrowheads="1"/>
            </p:cNvSpPr>
            <p:nvPr/>
          </p:nvSpPr>
          <p:spPr bwMode="auto">
            <a:xfrm>
              <a:off x="2443163" y="3224512"/>
              <a:ext cx="120650"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85" name="Rectangle 10"/>
            <p:cNvSpPr>
              <a:spLocks noChangeArrowheads="1"/>
            </p:cNvSpPr>
            <p:nvPr/>
          </p:nvSpPr>
          <p:spPr bwMode="auto">
            <a:xfrm>
              <a:off x="2443163" y="2408537"/>
              <a:ext cx="111125"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86" name="Line 11"/>
            <p:cNvSpPr>
              <a:spLocks noChangeShapeType="1"/>
            </p:cNvSpPr>
            <p:nvPr/>
          </p:nvSpPr>
          <p:spPr bwMode="auto">
            <a:xfrm>
              <a:off x="2305051" y="3214987"/>
              <a:ext cx="0" cy="407987"/>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a typeface="楷体" panose="02010609060101010101" pitchFamily="49" charset="-122"/>
              </a:endParaRPr>
            </a:p>
          </p:txBody>
        </p:sp>
        <p:sp>
          <p:nvSpPr>
            <p:cNvPr id="187" name="Line 12"/>
            <p:cNvSpPr>
              <a:spLocks noChangeShapeType="1"/>
            </p:cNvSpPr>
            <p:nvPr/>
          </p:nvSpPr>
          <p:spPr bwMode="auto">
            <a:xfrm>
              <a:off x="2998788" y="3214987"/>
              <a:ext cx="0" cy="407987"/>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a typeface="楷体" panose="02010609060101010101" pitchFamily="49" charset="-122"/>
              </a:endParaRPr>
            </a:p>
          </p:txBody>
        </p:sp>
        <p:sp>
          <p:nvSpPr>
            <p:cNvPr id="188" name="Line 13"/>
            <p:cNvSpPr>
              <a:spLocks noChangeShapeType="1"/>
            </p:cNvSpPr>
            <p:nvPr/>
          </p:nvSpPr>
          <p:spPr bwMode="auto">
            <a:xfrm>
              <a:off x="2443163" y="3214987"/>
              <a:ext cx="0" cy="407987"/>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a typeface="楷体" panose="02010609060101010101" pitchFamily="49" charset="-122"/>
              </a:endParaRPr>
            </a:p>
          </p:txBody>
        </p:sp>
        <p:sp>
          <p:nvSpPr>
            <p:cNvPr id="189" name="Text Box 25"/>
            <p:cNvSpPr txBox="1">
              <a:spLocks noChangeArrowheads="1"/>
            </p:cNvSpPr>
            <p:nvPr/>
          </p:nvSpPr>
          <p:spPr bwMode="auto">
            <a:xfrm>
              <a:off x="757238" y="2394249"/>
              <a:ext cx="145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0"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首部字段名</a:t>
              </a:r>
            </a:p>
          </p:txBody>
        </p:sp>
        <p:sp>
          <p:nvSpPr>
            <p:cNvPr id="190" name="Line 26"/>
            <p:cNvSpPr>
              <a:spLocks noChangeShapeType="1"/>
            </p:cNvSpPr>
            <p:nvPr/>
          </p:nvSpPr>
          <p:spPr bwMode="auto">
            <a:xfrm>
              <a:off x="2305051" y="2399012"/>
              <a:ext cx="0" cy="407987"/>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a typeface="楷体" panose="02010609060101010101" pitchFamily="49" charset="-122"/>
              </a:endParaRPr>
            </a:p>
          </p:txBody>
        </p:sp>
        <p:sp>
          <p:nvSpPr>
            <p:cNvPr id="191" name="Line 27"/>
            <p:cNvSpPr>
              <a:spLocks noChangeShapeType="1"/>
            </p:cNvSpPr>
            <p:nvPr/>
          </p:nvSpPr>
          <p:spPr bwMode="auto">
            <a:xfrm>
              <a:off x="2998788" y="2399012"/>
              <a:ext cx="0" cy="407987"/>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a typeface="楷体" panose="02010609060101010101" pitchFamily="49" charset="-122"/>
              </a:endParaRPr>
            </a:p>
          </p:txBody>
        </p:sp>
        <p:sp>
          <p:nvSpPr>
            <p:cNvPr id="192" name="Line 29"/>
            <p:cNvSpPr>
              <a:spLocks noChangeShapeType="1"/>
            </p:cNvSpPr>
            <p:nvPr/>
          </p:nvSpPr>
          <p:spPr bwMode="auto">
            <a:xfrm>
              <a:off x="2443163" y="2399012"/>
              <a:ext cx="0" cy="407987"/>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a typeface="楷体" panose="02010609060101010101" pitchFamily="49" charset="-122"/>
              </a:endParaRPr>
            </a:p>
          </p:txBody>
        </p:sp>
        <p:sp>
          <p:nvSpPr>
            <p:cNvPr id="193" name="Text Box 30"/>
            <p:cNvSpPr txBox="1">
              <a:spLocks noChangeArrowheads="1"/>
            </p:cNvSpPr>
            <p:nvPr/>
          </p:nvSpPr>
          <p:spPr bwMode="auto">
            <a:xfrm>
              <a:off x="2232026" y="2395837"/>
              <a:ext cx="2551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a:t>
              </a:r>
            </a:p>
          </p:txBody>
        </p:sp>
        <p:sp>
          <p:nvSpPr>
            <p:cNvPr id="194" name="Text Box 31"/>
            <p:cNvSpPr txBox="1">
              <a:spLocks noChangeArrowheads="1"/>
            </p:cNvSpPr>
            <p:nvPr/>
          </p:nvSpPr>
          <p:spPr bwMode="auto">
            <a:xfrm>
              <a:off x="2565401" y="2402187"/>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0"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值</a:t>
              </a:r>
            </a:p>
          </p:txBody>
        </p:sp>
        <p:sp>
          <p:nvSpPr>
            <p:cNvPr id="195" name="Text Box 32"/>
            <p:cNvSpPr txBox="1">
              <a:spLocks noChangeArrowheads="1"/>
            </p:cNvSpPr>
            <p:nvPr/>
          </p:nvSpPr>
          <p:spPr bwMode="auto">
            <a:xfrm>
              <a:off x="752476" y="3202287"/>
              <a:ext cx="1455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0"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首部字段名</a:t>
              </a:r>
            </a:p>
          </p:txBody>
        </p:sp>
        <p:sp>
          <p:nvSpPr>
            <p:cNvPr id="196" name="Text Box 33"/>
            <p:cNvSpPr txBox="1">
              <a:spLocks noChangeArrowheads="1"/>
            </p:cNvSpPr>
            <p:nvPr/>
          </p:nvSpPr>
          <p:spPr bwMode="auto">
            <a:xfrm>
              <a:off x="2589213" y="3214987"/>
              <a:ext cx="43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0"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值</a:t>
              </a:r>
            </a:p>
          </p:txBody>
        </p:sp>
        <p:sp>
          <p:nvSpPr>
            <p:cNvPr id="197" name="Text Box 35"/>
            <p:cNvSpPr txBox="1">
              <a:spLocks noChangeArrowheads="1"/>
            </p:cNvSpPr>
            <p:nvPr/>
          </p:nvSpPr>
          <p:spPr bwMode="auto">
            <a:xfrm rot="16200000">
              <a:off x="1535559" y="2837926"/>
              <a:ext cx="3674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a:t>
              </a:r>
            </a:p>
          </p:txBody>
        </p:sp>
        <p:sp>
          <p:nvSpPr>
            <p:cNvPr id="198" name="Line 40"/>
            <p:cNvSpPr>
              <a:spLocks noChangeShapeType="1"/>
            </p:cNvSpPr>
            <p:nvPr/>
          </p:nvSpPr>
          <p:spPr bwMode="auto">
            <a:xfrm>
              <a:off x="749301" y="2806999"/>
              <a:ext cx="0" cy="407988"/>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a typeface="楷体" panose="02010609060101010101" pitchFamily="49" charset="-122"/>
              </a:endParaRPr>
            </a:p>
          </p:txBody>
        </p:sp>
        <p:sp>
          <p:nvSpPr>
            <p:cNvPr id="199" name="Line 49"/>
            <p:cNvSpPr>
              <a:spLocks noChangeShapeType="1"/>
            </p:cNvSpPr>
            <p:nvPr/>
          </p:nvSpPr>
          <p:spPr bwMode="auto">
            <a:xfrm>
              <a:off x="2554288" y="3214987"/>
              <a:ext cx="0" cy="407987"/>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a typeface="楷体" panose="02010609060101010101" pitchFamily="49" charset="-122"/>
              </a:endParaRPr>
            </a:p>
          </p:txBody>
        </p:sp>
        <p:sp>
          <p:nvSpPr>
            <p:cNvPr id="200" name="Line 50"/>
            <p:cNvSpPr>
              <a:spLocks noChangeShapeType="1"/>
            </p:cNvSpPr>
            <p:nvPr/>
          </p:nvSpPr>
          <p:spPr bwMode="auto">
            <a:xfrm>
              <a:off x="2554288" y="2399012"/>
              <a:ext cx="0" cy="407987"/>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a typeface="楷体" panose="02010609060101010101" pitchFamily="49" charset="-122"/>
              </a:endParaRPr>
            </a:p>
          </p:txBody>
        </p:sp>
        <p:sp>
          <p:nvSpPr>
            <p:cNvPr id="201" name="Text Box 51"/>
            <p:cNvSpPr txBox="1">
              <a:spLocks noChangeArrowheads="1"/>
            </p:cNvSpPr>
            <p:nvPr/>
          </p:nvSpPr>
          <p:spPr bwMode="auto">
            <a:xfrm>
              <a:off x="2232026" y="3216574"/>
              <a:ext cx="2551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a:t>
              </a:r>
            </a:p>
          </p:txBody>
        </p:sp>
        <p:sp>
          <p:nvSpPr>
            <p:cNvPr id="202" name="Text Box 53"/>
            <p:cNvSpPr txBox="1">
              <a:spLocks noChangeArrowheads="1"/>
            </p:cNvSpPr>
            <p:nvPr/>
          </p:nvSpPr>
          <p:spPr bwMode="auto">
            <a:xfrm>
              <a:off x="3013076" y="3222924"/>
              <a:ext cx="708024" cy="3968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CRLF</a:t>
              </a:r>
            </a:p>
          </p:txBody>
        </p:sp>
        <p:sp>
          <p:nvSpPr>
            <p:cNvPr id="203" name="Text Box 54"/>
            <p:cNvSpPr txBox="1">
              <a:spLocks noChangeArrowheads="1"/>
            </p:cNvSpPr>
            <p:nvPr/>
          </p:nvSpPr>
          <p:spPr bwMode="auto">
            <a:xfrm>
              <a:off x="3019426" y="2413299"/>
              <a:ext cx="6864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CRLF</a:t>
              </a:r>
            </a:p>
          </p:txBody>
        </p:sp>
      </p:grpSp>
      <p:grpSp>
        <p:nvGrpSpPr>
          <p:cNvPr id="204" name="组合 203"/>
          <p:cNvGrpSpPr/>
          <p:nvPr/>
        </p:nvGrpSpPr>
        <p:grpSpPr>
          <a:xfrm>
            <a:off x="801553" y="4033048"/>
            <a:ext cx="689581" cy="414337"/>
            <a:chOff x="749301" y="3615037"/>
            <a:chExt cx="689581" cy="414337"/>
          </a:xfrm>
        </p:grpSpPr>
        <p:sp>
          <p:nvSpPr>
            <p:cNvPr id="205" name="Rectangle 7"/>
            <p:cNvSpPr>
              <a:spLocks noChangeArrowheads="1"/>
            </p:cNvSpPr>
            <p:nvPr/>
          </p:nvSpPr>
          <p:spPr bwMode="auto">
            <a:xfrm>
              <a:off x="755651" y="3642024"/>
              <a:ext cx="683231"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206" name="Line 41"/>
            <p:cNvSpPr>
              <a:spLocks noChangeShapeType="1"/>
            </p:cNvSpPr>
            <p:nvPr/>
          </p:nvSpPr>
          <p:spPr bwMode="auto">
            <a:xfrm>
              <a:off x="749301" y="3622974"/>
              <a:ext cx="0" cy="40640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a typeface="楷体" panose="02010609060101010101" pitchFamily="49" charset="-122"/>
              </a:endParaRPr>
            </a:p>
          </p:txBody>
        </p:sp>
        <p:sp>
          <p:nvSpPr>
            <p:cNvPr id="207" name="Line 42"/>
            <p:cNvSpPr>
              <a:spLocks noChangeShapeType="1"/>
            </p:cNvSpPr>
            <p:nvPr/>
          </p:nvSpPr>
          <p:spPr bwMode="auto">
            <a:xfrm>
              <a:off x="1428619" y="3622974"/>
              <a:ext cx="0" cy="40640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a typeface="楷体" panose="02010609060101010101" pitchFamily="49" charset="-122"/>
              </a:endParaRPr>
            </a:p>
          </p:txBody>
        </p:sp>
        <p:sp>
          <p:nvSpPr>
            <p:cNvPr id="208" name="Text Box 55"/>
            <p:cNvSpPr txBox="1">
              <a:spLocks noChangeArrowheads="1"/>
            </p:cNvSpPr>
            <p:nvPr/>
          </p:nvSpPr>
          <p:spPr bwMode="auto">
            <a:xfrm>
              <a:off x="752476" y="3615037"/>
              <a:ext cx="6864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dirty="0">
                  <a:ln>
                    <a:noFill/>
                  </a:ln>
                  <a:solidFill>
                    <a:srgbClr val="333399"/>
                  </a:solidFill>
                  <a:effectLst/>
                  <a:uLnTx/>
                  <a:uFillTx/>
                  <a:latin typeface="Calibri" panose="020F0502020204030204" pitchFamily="34" charset="0"/>
                  <a:ea typeface="楷体" panose="02010609060101010101" pitchFamily="49" charset="-122"/>
                </a:rPr>
                <a:t>CRLF</a:t>
              </a:r>
            </a:p>
          </p:txBody>
        </p:sp>
      </p:grpSp>
      <p:sp>
        <p:nvSpPr>
          <p:cNvPr id="57" name="矩形 56"/>
          <p:cNvSpPr/>
          <p:nvPr/>
        </p:nvSpPr>
        <p:spPr>
          <a:xfrm>
            <a:off x="4168640" y="4092576"/>
            <a:ext cx="4572000" cy="2613023"/>
          </a:xfrm>
          <a:prstGeom prst="rect">
            <a:avLst/>
          </a:prstGeom>
          <a:solidFill>
            <a:schemeClr val="accent5">
              <a:lumMod val="50000"/>
            </a:schemeClr>
          </a:solidFill>
          <a:ln>
            <a:solidFill>
              <a:schemeClr val="accent5">
                <a:lumMod val="25000"/>
              </a:schemeClr>
            </a:solidFill>
          </a:ln>
        </p:spPr>
        <p:txBody>
          <a:bodyPr wrap="square">
            <a:spAutoFit/>
          </a:bodyPr>
          <a:lstStyle/>
          <a:p>
            <a:pPr>
              <a:lnSpc>
                <a:spcPct val="130000"/>
              </a:lnSpc>
            </a:pPr>
            <a:r>
              <a:rPr lang="en-US" altLang="zh-CN" sz="1400" b="1" dirty="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rPr>
              <a:t>HTTP/1.1 200 OK</a:t>
            </a:r>
          </a:p>
          <a:p>
            <a:pPr>
              <a:lnSpc>
                <a:spcPct val="130000"/>
              </a:lnSpc>
            </a:pPr>
            <a:r>
              <a:rPr lang="en-US" altLang="zh-CN" sz="1400" b="1" dirty="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rPr>
              <a:t>Date: Wed, 12 Oct 2016 12:26:03 GMT</a:t>
            </a:r>
          </a:p>
          <a:p>
            <a:pPr>
              <a:lnSpc>
                <a:spcPct val="130000"/>
              </a:lnSpc>
            </a:pPr>
            <a:r>
              <a:rPr lang="en-US" altLang="zh-CN" sz="1400" b="1" dirty="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rPr>
              <a:t>Server: Apache</a:t>
            </a:r>
          </a:p>
          <a:p>
            <a:pPr>
              <a:lnSpc>
                <a:spcPct val="130000"/>
              </a:lnSpc>
            </a:pPr>
            <a:r>
              <a:rPr lang="en-US" altLang="zh-CN" sz="1400" b="1" dirty="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rPr>
              <a:t>Accept-Ranges: bytes</a:t>
            </a:r>
          </a:p>
          <a:p>
            <a:pPr>
              <a:lnSpc>
                <a:spcPct val="130000"/>
              </a:lnSpc>
            </a:pPr>
            <a:r>
              <a:rPr lang="en-US" altLang="zh-CN" sz="1400" b="1" dirty="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rPr>
              <a:t>Content-Length: 1297</a:t>
            </a:r>
          </a:p>
          <a:p>
            <a:pPr>
              <a:lnSpc>
                <a:spcPct val="130000"/>
              </a:lnSpc>
            </a:pPr>
            <a:r>
              <a:rPr lang="en-US" altLang="zh-CN" sz="1400" b="1" dirty="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rPr>
              <a:t>Connection: Keep-Alive</a:t>
            </a:r>
          </a:p>
          <a:p>
            <a:pPr>
              <a:lnSpc>
                <a:spcPct val="130000"/>
              </a:lnSpc>
            </a:pPr>
            <a:r>
              <a:rPr lang="en-US" altLang="zh-CN" sz="1400" b="1" dirty="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rPr>
              <a:t>Content-Type: text/html</a:t>
            </a:r>
          </a:p>
          <a:p>
            <a:pPr>
              <a:lnSpc>
                <a:spcPct val="130000"/>
              </a:lnSpc>
            </a:pPr>
            <a:endParaRPr lang="en-US" altLang="zh-CN" sz="1400" b="1" dirty="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endParaRPr>
          </a:p>
          <a:p>
            <a:pPr>
              <a:lnSpc>
                <a:spcPct val="130000"/>
              </a:lnSpc>
            </a:pPr>
            <a:r>
              <a:rPr lang="en-US" altLang="zh-CN" sz="1400" b="1" dirty="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rPr>
              <a:t>Body…</a:t>
            </a:r>
          </a:p>
        </p:txBody>
      </p:sp>
    </p:spTree>
    <p:extLst>
      <p:ext uri="{BB962C8B-B14F-4D97-AF65-F5344CB8AC3E}">
        <p14:creationId xmlns:p14="http://schemas.microsoft.com/office/powerpoint/2010/main" val="23951519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3" name="内容占位符 2"/>
          <p:cNvSpPr>
            <a:spLocks noGrp="1"/>
          </p:cNvSpPr>
          <p:nvPr>
            <p:ph idx="1"/>
          </p:nvPr>
        </p:nvSpPr>
        <p:spPr>
          <a:xfrm>
            <a:off x="457199" y="1444979"/>
            <a:ext cx="8686801" cy="4720690"/>
          </a:xfrm>
        </p:spPr>
        <p:txBody>
          <a:bodyPr/>
          <a:lstStyle/>
          <a:p>
            <a:r>
              <a:rPr lang="en-US" altLang="zh-CN" sz="2000" dirty="0"/>
              <a:t>HTTP Cookie</a:t>
            </a:r>
          </a:p>
          <a:p>
            <a:pPr lvl="1">
              <a:lnSpc>
                <a:spcPct val="150000"/>
              </a:lnSpc>
            </a:pPr>
            <a:r>
              <a:rPr lang="en-US" altLang="zh-CN" sz="1600" dirty="0" smtClean="0"/>
              <a:t>Web</a:t>
            </a:r>
            <a:r>
              <a:rPr lang="zh-CN" altLang="en-US" sz="1600" dirty="0" smtClean="0"/>
              <a:t>站点使用 </a:t>
            </a:r>
            <a:r>
              <a:rPr lang="en-US" altLang="zh-CN" sz="1600" dirty="0" smtClean="0"/>
              <a:t>Cookie </a:t>
            </a:r>
            <a:r>
              <a:rPr lang="zh-CN" altLang="en-US" sz="1600" dirty="0"/>
              <a:t>来跟踪用户</a:t>
            </a:r>
            <a:r>
              <a:rPr lang="zh-CN" altLang="en-US" sz="1600" dirty="0" smtClean="0"/>
              <a:t>，即在 </a:t>
            </a:r>
            <a:r>
              <a:rPr lang="en-US" altLang="zh-CN" sz="1600" dirty="0"/>
              <a:t>HTTP </a:t>
            </a:r>
            <a:r>
              <a:rPr lang="zh-CN" altLang="en-US" sz="1600" dirty="0"/>
              <a:t>服务器和客户之间传递的状态</a:t>
            </a:r>
            <a:r>
              <a:rPr lang="zh-CN" altLang="en-US" sz="1600" dirty="0" smtClean="0"/>
              <a:t>信息</a:t>
            </a:r>
            <a:endParaRPr lang="zh-CN" altLang="en-US" sz="1600" dirty="0"/>
          </a:p>
          <a:p>
            <a:pPr lvl="1">
              <a:lnSpc>
                <a:spcPct val="150000"/>
              </a:lnSpc>
            </a:pPr>
            <a:r>
              <a:rPr lang="zh-CN" altLang="en-US" sz="1600" dirty="0" smtClean="0"/>
              <a:t>服务器</a:t>
            </a:r>
            <a:r>
              <a:rPr lang="zh-CN" altLang="en-US" sz="1600" dirty="0"/>
              <a:t>为用户产生一个唯一的</a:t>
            </a:r>
            <a:r>
              <a:rPr lang="zh-CN" altLang="en-US" sz="1600" dirty="0" smtClean="0"/>
              <a:t>识别码</a:t>
            </a:r>
            <a:r>
              <a:rPr lang="en-US" altLang="zh-CN" sz="1600" dirty="0" smtClean="0"/>
              <a:t>Cookie</a:t>
            </a:r>
            <a:r>
              <a:rPr lang="zh-CN" altLang="en-US" sz="1600" dirty="0" smtClean="0"/>
              <a:t>，发送</a:t>
            </a:r>
            <a:r>
              <a:rPr lang="zh-CN" altLang="en-US" sz="1600" dirty="0"/>
              <a:t>给客户端，并由客户端保存一段</a:t>
            </a:r>
            <a:r>
              <a:rPr lang="zh-CN" altLang="en-US" sz="1600" dirty="0" smtClean="0"/>
              <a:t>时间</a:t>
            </a:r>
            <a:endParaRPr lang="en-US" altLang="zh-CN" sz="1600" dirty="0" smtClean="0"/>
          </a:p>
          <a:p>
            <a:pPr lvl="1">
              <a:lnSpc>
                <a:spcPct val="150000"/>
              </a:lnSpc>
            </a:pPr>
            <a:r>
              <a:rPr lang="zh-CN" altLang="en-US" sz="1600" dirty="0" smtClean="0"/>
              <a:t>客户端</a:t>
            </a:r>
            <a:r>
              <a:rPr lang="zh-CN" altLang="en-US" sz="1600" dirty="0"/>
              <a:t>接收到</a:t>
            </a:r>
            <a:r>
              <a:rPr lang="en-US" altLang="zh-CN" sz="1600" dirty="0"/>
              <a:t>Cookie</a:t>
            </a:r>
            <a:r>
              <a:rPr lang="zh-CN" altLang="en-US" sz="1600" dirty="0"/>
              <a:t>后，后面每次请求都将</a:t>
            </a:r>
            <a:r>
              <a:rPr lang="en-US" altLang="zh-CN" sz="1600" dirty="0"/>
              <a:t>Cookie</a:t>
            </a:r>
            <a:r>
              <a:rPr lang="zh-CN" altLang="en-US" sz="1600" dirty="0"/>
              <a:t>发送给服务器</a:t>
            </a:r>
          </a:p>
          <a:p>
            <a:pPr lvl="2">
              <a:lnSpc>
                <a:spcPct val="150000"/>
              </a:lnSpc>
            </a:pPr>
            <a:r>
              <a:rPr lang="en-US" altLang="zh-CN" sz="1600" dirty="0"/>
              <a:t>Cookie</a:t>
            </a:r>
            <a:r>
              <a:rPr lang="zh-CN" altLang="en-US" sz="1600" dirty="0"/>
              <a:t>在</a:t>
            </a:r>
            <a:r>
              <a:rPr lang="en-US" altLang="zh-CN" sz="1600" dirty="0"/>
              <a:t>HTTP</a:t>
            </a:r>
            <a:r>
              <a:rPr lang="zh-CN" altLang="en-US" sz="1600" dirty="0"/>
              <a:t>头部中传输</a:t>
            </a:r>
          </a:p>
          <a:p>
            <a:r>
              <a:rPr lang="en-US" altLang="zh-CN" sz="2000" dirty="0"/>
              <a:t>Cookie</a:t>
            </a:r>
            <a:r>
              <a:rPr lang="zh-CN" altLang="en-US" sz="2000" dirty="0"/>
              <a:t>保存在浏览器中</a:t>
            </a:r>
          </a:p>
          <a:p>
            <a:pPr lvl="1"/>
            <a:r>
              <a:rPr lang="zh-CN" altLang="en-US" sz="1600" dirty="0"/>
              <a:t>其他使用该浏览器的用户也会继续使用该</a:t>
            </a:r>
            <a:r>
              <a:rPr lang="en-US" altLang="zh-CN" sz="1600" dirty="0"/>
              <a:t>Cookie</a:t>
            </a:r>
          </a:p>
          <a:p>
            <a:r>
              <a:rPr lang="zh-CN" altLang="en-US" sz="2000" dirty="0"/>
              <a:t>客户端可以从其他机器拷贝</a:t>
            </a:r>
            <a:r>
              <a:rPr lang="en-US" altLang="zh-CN" sz="2000" dirty="0"/>
              <a:t>Cookie</a:t>
            </a:r>
            <a:r>
              <a:rPr lang="zh-CN" altLang="en-US" sz="2000" dirty="0"/>
              <a:t>来继续访问</a:t>
            </a:r>
            <a:r>
              <a:rPr lang="zh-CN" altLang="en-US" sz="2000" dirty="0" smtClean="0"/>
              <a:t>服务器</a:t>
            </a:r>
            <a:endParaRPr lang="zh-CN" altLang="en-US" sz="20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14</a:t>
            </a:fld>
            <a:endParaRPr lang="zh-CN" altLang="en-US" dirty="0"/>
          </a:p>
        </p:txBody>
      </p:sp>
      <p:sp>
        <p:nvSpPr>
          <p:cNvPr id="6" name="矩形 5"/>
          <p:cNvSpPr/>
          <p:nvPr/>
        </p:nvSpPr>
        <p:spPr>
          <a:xfrm>
            <a:off x="588339" y="5340128"/>
            <a:ext cx="7904212" cy="544188"/>
          </a:xfrm>
          <a:prstGeom prst="rect">
            <a:avLst/>
          </a:prstGeom>
          <a:solidFill>
            <a:schemeClr val="accent5">
              <a:lumMod val="50000"/>
            </a:schemeClr>
          </a:solidFill>
          <a:ln>
            <a:solidFill>
              <a:schemeClr val="accent5">
                <a:lumMod val="25000"/>
              </a:schemeClr>
            </a:solidFill>
          </a:ln>
        </p:spPr>
        <p:txBody>
          <a:bodyPr wrap="square">
            <a:spAutoFit/>
          </a:bodyPr>
          <a:lstStyle/>
          <a:p>
            <a:pPr algn="ctr">
              <a:lnSpc>
                <a:spcPct val="130000"/>
              </a:lnSpc>
            </a:pPr>
            <a:r>
              <a:rPr lang="zh-CN" altLang="en-US" sz="2400" b="1" dirty="0" smtClean="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rPr>
              <a:t>不要在网吧中操作个人敏感信息：银行、个人隐私</a:t>
            </a:r>
            <a:r>
              <a:rPr lang="en-US" altLang="zh-CN" sz="2400" b="1" dirty="0" smtClean="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rPr>
              <a:t>…..</a:t>
            </a:r>
            <a:endParaRPr lang="en-US" altLang="zh-CN" sz="2400" b="1" dirty="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endParaRPr>
          </a:p>
        </p:txBody>
      </p:sp>
    </p:spTree>
    <p:custDataLst>
      <p:tags r:id="rId1"/>
    </p:custDataLst>
    <p:extLst>
      <p:ext uri="{BB962C8B-B14F-4D97-AF65-F5344CB8AC3E}">
        <p14:creationId xmlns:p14="http://schemas.microsoft.com/office/powerpoint/2010/main" val="35423688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ssolv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dissolve">
                                      <p:cBhvr>
                                        <p:cTn id="38" dur="500"/>
                                        <p:tgtEl>
                                          <p:spTgt spid="3">
                                            <p:txEl>
                                              <p:pRg st="7" end="7"/>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文档</a:t>
            </a:r>
            <a:endParaRPr lang="zh-CN" altLang="en-US" dirty="0"/>
          </a:p>
        </p:txBody>
      </p:sp>
      <p:sp>
        <p:nvSpPr>
          <p:cNvPr id="3" name="内容占位符 2"/>
          <p:cNvSpPr>
            <a:spLocks noGrp="1"/>
          </p:cNvSpPr>
          <p:nvPr>
            <p:ph idx="1"/>
          </p:nvPr>
        </p:nvSpPr>
        <p:spPr>
          <a:xfrm>
            <a:off x="457200" y="1444979"/>
            <a:ext cx="8229600" cy="5260620"/>
          </a:xfrm>
        </p:spPr>
        <p:txBody>
          <a:bodyPr/>
          <a:lstStyle/>
          <a:p>
            <a:r>
              <a:rPr lang="zh-CN" altLang="en-US" dirty="0"/>
              <a:t>超文本标记语言 </a:t>
            </a:r>
            <a:r>
              <a:rPr lang="en-US" altLang="zh-CN" dirty="0"/>
              <a:t>HTML (</a:t>
            </a:r>
            <a:r>
              <a:rPr lang="en-US" altLang="zh-CN" dirty="0" err="1"/>
              <a:t>HyperText</a:t>
            </a:r>
            <a:r>
              <a:rPr lang="en-US" altLang="zh-CN" dirty="0"/>
              <a:t> Markup Language</a:t>
            </a:r>
            <a:r>
              <a:rPr lang="en-US" altLang="zh-CN" dirty="0" smtClean="0"/>
              <a:t>)</a:t>
            </a:r>
            <a:endParaRPr lang="zh-CN" altLang="en-US" dirty="0"/>
          </a:p>
          <a:p>
            <a:pPr lvl="1">
              <a:lnSpc>
                <a:spcPct val="150000"/>
              </a:lnSpc>
            </a:pPr>
            <a:r>
              <a:rPr lang="zh-CN" altLang="en-US" sz="1800" dirty="0" smtClean="0"/>
              <a:t>制作</a:t>
            </a:r>
            <a:r>
              <a:rPr lang="en-US" altLang="zh-CN" sz="1800" dirty="0" smtClean="0"/>
              <a:t>Web</a:t>
            </a:r>
            <a:r>
              <a:rPr lang="zh-CN" altLang="en-US" sz="1800" dirty="0" smtClean="0"/>
              <a:t>页面的标准语言，解决页面制作的标准化问题</a:t>
            </a:r>
            <a:endParaRPr lang="en-US" altLang="zh-CN" sz="1800" dirty="0" smtClean="0"/>
          </a:p>
          <a:p>
            <a:pPr lvl="1">
              <a:lnSpc>
                <a:spcPct val="150000"/>
              </a:lnSpc>
            </a:pPr>
            <a:r>
              <a:rPr lang="zh-CN" altLang="en-US" sz="1800" dirty="0"/>
              <a:t>定义许多用于排版的</a:t>
            </a:r>
            <a:r>
              <a:rPr lang="zh-CN" altLang="en-US" sz="1800" dirty="0" smtClean="0"/>
              <a:t>命令 </a:t>
            </a:r>
            <a:r>
              <a:rPr lang="en-US" altLang="zh-CN" sz="1800" dirty="0" smtClean="0"/>
              <a:t>(</a:t>
            </a:r>
            <a:r>
              <a:rPr lang="zh-CN" altLang="en-US" sz="1800" dirty="0" smtClean="0"/>
              <a:t>即标签</a:t>
            </a:r>
            <a:r>
              <a:rPr lang="en-US" altLang="zh-CN" sz="1800" dirty="0" smtClean="0"/>
              <a:t>)</a:t>
            </a:r>
            <a:endParaRPr lang="zh-CN" altLang="en-US" sz="1800" dirty="0"/>
          </a:p>
          <a:p>
            <a:pPr lvl="2">
              <a:lnSpc>
                <a:spcPct val="150000"/>
              </a:lnSpc>
            </a:pPr>
            <a:r>
              <a:rPr lang="en-US" altLang="zh-CN" sz="1600" dirty="0"/>
              <a:t>HTML </a:t>
            </a:r>
            <a:r>
              <a:rPr lang="zh-CN" altLang="en-US" sz="1600" dirty="0"/>
              <a:t>把各种标签嵌入</a:t>
            </a:r>
            <a:r>
              <a:rPr lang="zh-CN" altLang="en-US" sz="1600" dirty="0" smtClean="0"/>
              <a:t>到 </a:t>
            </a:r>
            <a:r>
              <a:rPr lang="en-US" altLang="zh-CN" sz="1600" dirty="0" smtClean="0"/>
              <a:t>Web </a:t>
            </a:r>
            <a:r>
              <a:rPr lang="zh-CN" altLang="en-US" sz="1600" dirty="0" smtClean="0"/>
              <a:t>页面中</a:t>
            </a:r>
            <a:r>
              <a:rPr lang="zh-CN" altLang="en-US" sz="1600" dirty="0"/>
              <a:t>，</a:t>
            </a:r>
            <a:r>
              <a:rPr lang="zh-CN" altLang="en-US" sz="1600" dirty="0" smtClean="0"/>
              <a:t>构成了</a:t>
            </a:r>
            <a:r>
              <a:rPr lang="en-US" altLang="zh-CN" sz="1600" dirty="0" smtClean="0"/>
              <a:t>HTML </a:t>
            </a:r>
            <a:r>
              <a:rPr lang="zh-CN" altLang="en-US" sz="1600" dirty="0" smtClean="0"/>
              <a:t>文档</a:t>
            </a:r>
            <a:endParaRPr lang="en-US" altLang="zh-CN" sz="1600" dirty="0" smtClean="0"/>
          </a:p>
          <a:p>
            <a:pPr lvl="2">
              <a:lnSpc>
                <a:spcPct val="150000"/>
              </a:lnSpc>
            </a:pPr>
            <a:r>
              <a:rPr lang="en-US" altLang="zh-CN" sz="1600" dirty="0" smtClean="0"/>
              <a:t>HTML </a:t>
            </a:r>
            <a:r>
              <a:rPr lang="zh-CN" altLang="en-US" sz="1600" dirty="0"/>
              <a:t>文档是一种可以用任何文本编辑器创建的 </a:t>
            </a:r>
            <a:r>
              <a:rPr lang="en-US" altLang="zh-CN" sz="1600" dirty="0"/>
              <a:t>ASCII </a:t>
            </a:r>
            <a:r>
              <a:rPr lang="zh-CN" altLang="en-US" sz="1600" dirty="0"/>
              <a:t>码</a:t>
            </a:r>
            <a:r>
              <a:rPr lang="zh-CN" altLang="en-US" sz="1600" dirty="0" smtClean="0"/>
              <a:t>文件</a:t>
            </a:r>
            <a:endParaRPr lang="en-US" altLang="zh-CN" sz="1600" dirty="0" smtClean="0"/>
          </a:p>
          <a:p>
            <a:pPr lvl="1">
              <a:lnSpc>
                <a:spcPct val="150000"/>
              </a:lnSpc>
            </a:pPr>
            <a:r>
              <a:rPr lang="zh-CN" altLang="en-US" sz="1800" dirty="0"/>
              <a:t>当浏览器从服务器读取 </a:t>
            </a:r>
            <a:r>
              <a:rPr lang="en-US" altLang="zh-CN" sz="1800" dirty="0"/>
              <a:t>HTML </a:t>
            </a:r>
            <a:r>
              <a:rPr lang="zh-CN" altLang="en-US" sz="1800" dirty="0"/>
              <a:t>文档后</a:t>
            </a:r>
            <a:r>
              <a:rPr lang="zh-CN" altLang="en-US" sz="1800" dirty="0" smtClean="0"/>
              <a:t>，按照 </a:t>
            </a:r>
            <a:r>
              <a:rPr lang="en-US" altLang="zh-CN" sz="1800" dirty="0"/>
              <a:t>HTML </a:t>
            </a:r>
            <a:r>
              <a:rPr lang="zh-CN" altLang="en-US" sz="1800" dirty="0"/>
              <a:t>文档中的各种标签，根据浏览器所使用的显示器的尺寸和分辨率大小，重新进行排版并恢复出所读取的页面</a:t>
            </a:r>
            <a:endParaRPr lang="en-US" altLang="zh-CN" sz="1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15</a:t>
            </a:fld>
            <a:endParaRPr lang="zh-CN" altLang="en-US" dirty="0"/>
          </a:p>
        </p:txBody>
      </p:sp>
    </p:spTree>
    <p:custDataLst>
      <p:tags r:id="rId1"/>
    </p:custDataLst>
    <p:extLst>
      <p:ext uri="{BB962C8B-B14F-4D97-AF65-F5344CB8AC3E}">
        <p14:creationId xmlns:p14="http://schemas.microsoft.com/office/powerpoint/2010/main" val="11488108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文档</a:t>
            </a:r>
            <a:endParaRPr lang="zh-CN" altLang="en-US" dirty="0"/>
          </a:p>
        </p:txBody>
      </p:sp>
      <p:sp>
        <p:nvSpPr>
          <p:cNvPr id="3" name="内容占位符 2"/>
          <p:cNvSpPr>
            <a:spLocks noGrp="1"/>
          </p:cNvSpPr>
          <p:nvPr>
            <p:ph idx="1"/>
          </p:nvPr>
        </p:nvSpPr>
        <p:spPr>
          <a:xfrm>
            <a:off x="457200" y="1444979"/>
            <a:ext cx="8229600" cy="723455"/>
          </a:xfrm>
        </p:spPr>
        <p:txBody>
          <a:bodyPr/>
          <a:lstStyle/>
          <a:p>
            <a:r>
              <a:rPr lang="en-US" altLang="zh-CN" dirty="0" smtClean="0"/>
              <a:t>HTML</a:t>
            </a:r>
            <a:r>
              <a:rPr lang="zh-CN" altLang="en-US" dirty="0" smtClean="0"/>
              <a:t>文档举例</a:t>
            </a:r>
            <a:endParaRPr lang="en-US" altLang="zh-CN" sz="1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16</a:t>
            </a:fld>
            <a:endParaRPr lang="zh-CN" altLang="en-US" dirty="0"/>
          </a:p>
        </p:txBody>
      </p:sp>
      <p:sp>
        <p:nvSpPr>
          <p:cNvPr id="7" name="Text Box 4"/>
          <p:cNvSpPr txBox="1">
            <a:spLocks noChangeArrowheads="1"/>
          </p:cNvSpPr>
          <p:nvPr/>
        </p:nvSpPr>
        <p:spPr bwMode="auto">
          <a:xfrm>
            <a:off x="873492" y="2168434"/>
            <a:ext cx="6096848" cy="4508927"/>
          </a:xfrm>
          <a:prstGeom prst="rect">
            <a:avLst/>
          </a:prstGeom>
          <a:solidFill>
            <a:schemeClr val="accent6">
              <a:lumMod val="20000"/>
              <a:lumOff val="80000"/>
            </a:schemeClr>
          </a:solidFill>
          <a:ln>
            <a:noFill/>
          </a:ln>
          <a:effectLs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lnSpc>
                <a:spcPct val="110000"/>
              </a:lnSpc>
              <a:spcBef>
                <a:spcPts val="600"/>
              </a:spcBef>
              <a:spcAft>
                <a:spcPct val="0"/>
              </a:spcAft>
            </a:pPr>
            <a:r>
              <a:rPr lang="en-US" altLang="zh-CN" sz="2000" b="1" dirty="0">
                <a:solidFill>
                  <a:schemeClr val="accent4">
                    <a:lumMod val="65000"/>
                    <a:lumOff val="35000"/>
                  </a:schemeClr>
                </a:solidFill>
                <a:latin typeface="Calibri" panose="020F0502020204030204" pitchFamily="34" charset="0"/>
                <a:ea typeface="华文楷体" panose="02010600040101010101" pitchFamily="2" charset="-122"/>
              </a:rPr>
              <a:t>&lt;HTML&gt;                                          </a:t>
            </a:r>
          </a:p>
          <a:p>
            <a:pPr fontAlgn="base">
              <a:lnSpc>
                <a:spcPct val="110000"/>
              </a:lnSpc>
              <a:spcBef>
                <a:spcPts val="600"/>
              </a:spcBef>
              <a:spcAft>
                <a:spcPct val="0"/>
              </a:spcAft>
            </a:pPr>
            <a:r>
              <a:rPr lang="en-US" altLang="zh-CN" sz="2000" b="1" dirty="0">
                <a:solidFill>
                  <a:schemeClr val="accent4">
                    <a:lumMod val="65000"/>
                    <a:lumOff val="35000"/>
                  </a:schemeClr>
                </a:solidFill>
                <a:latin typeface="Calibri" panose="020F0502020204030204" pitchFamily="34" charset="0"/>
                <a:ea typeface="华文楷体" panose="02010600040101010101" pitchFamily="2" charset="-122"/>
              </a:rPr>
              <a:t>&lt;HEAD&gt;                                         </a:t>
            </a:r>
            <a:br>
              <a:rPr lang="en-US" altLang="zh-CN" sz="2000" b="1" dirty="0">
                <a:solidFill>
                  <a:schemeClr val="accent4">
                    <a:lumMod val="65000"/>
                    <a:lumOff val="35000"/>
                  </a:schemeClr>
                </a:solidFill>
                <a:latin typeface="Calibri" panose="020F0502020204030204" pitchFamily="34" charset="0"/>
                <a:ea typeface="华文楷体" panose="02010600040101010101" pitchFamily="2" charset="-122"/>
              </a:rPr>
            </a:br>
            <a:r>
              <a:rPr lang="en-US" altLang="zh-CN" sz="2000" b="1" dirty="0">
                <a:solidFill>
                  <a:schemeClr val="accent4">
                    <a:lumMod val="65000"/>
                    <a:lumOff val="35000"/>
                  </a:schemeClr>
                </a:solidFill>
                <a:latin typeface="Calibri" panose="020F0502020204030204" pitchFamily="34" charset="0"/>
                <a:ea typeface="华文楷体" panose="02010600040101010101" pitchFamily="2" charset="-122"/>
              </a:rPr>
              <a:t>      &lt;TITLE&gt;</a:t>
            </a:r>
            <a:r>
              <a:rPr lang="zh-CN" altLang="en-US" sz="2000" b="1" dirty="0">
                <a:solidFill>
                  <a:schemeClr val="accent4">
                    <a:lumMod val="65000"/>
                    <a:lumOff val="35000"/>
                  </a:schemeClr>
                </a:solidFill>
                <a:latin typeface="Calibri" panose="020F0502020204030204" pitchFamily="34" charset="0"/>
                <a:ea typeface="华文楷体" panose="02010600040101010101" pitchFamily="2" charset="-122"/>
              </a:rPr>
              <a:t>一个 </a:t>
            </a:r>
            <a:r>
              <a:rPr lang="en-US" altLang="zh-CN" sz="2000" b="1" dirty="0">
                <a:solidFill>
                  <a:schemeClr val="accent4">
                    <a:lumMod val="65000"/>
                    <a:lumOff val="35000"/>
                  </a:schemeClr>
                </a:solidFill>
                <a:latin typeface="Calibri" panose="020F0502020204030204" pitchFamily="34" charset="0"/>
                <a:ea typeface="华文楷体" panose="02010600040101010101" pitchFamily="2" charset="-122"/>
              </a:rPr>
              <a:t>HTML </a:t>
            </a:r>
            <a:r>
              <a:rPr lang="zh-CN" altLang="en-US" sz="2000" b="1" dirty="0">
                <a:solidFill>
                  <a:schemeClr val="accent4">
                    <a:lumMod val="65000"/>
                    <a:lumOff val="35000"/>
                  </a:schemeClr>
                </a:solidFill>
                <a:latin typeface="Calibri" panose="020F0502020204030204" pitchFamily="34" charset="0"/>
                <a:ea typeface="华文楷体" panose="02010600040101010101" pitchFamily="2" charset="-122"/>
              </a:rPr>
              <a:t>的例子</a:t>
            </a:r>
            <a:r>
              <a:rPr lang="en-US" altLang="zh-CN" sz="2000" b="1" dirty="0">
                <a:solidFill>
                  <a:schemeClr val="accent4">
                    <a:lumMod val="65000"/>
                    <a:lumOff val="35000"/>
                  </a:schemeClr>
                </a:solidFill>
                <a:latin typeface="Calibri" panose="020F0502020204030204" pitchFamily="34" charset="0"/>
                <a:ea typeface="华文楷体" panose="02010600040101010101" pitchFamily="2" charset="-122"/>
              </a:rPr>
              <a:t>&lt;/TITLE&gt;</a:t>
            </a:r>
          </a:p>
          <a:p>
            <a:pPr fontAlgn="base">
              <a:lnSpc>
                <a:spcPct val="110000"/>
              </a:lnSpc>
              <a:spcBef>
                <a:spcPts val="600"/>
              </a:spcBef>
              <a:spcAft>
                <a:spcPct val="0"/>
              </a:spcAft>
            </a:pPr>
            <a:r>
              <a:rPr lang="en-US" altLang="zh-CN" sz="2000" b="1" dirty="0">
                <a:solidFill>
                  <a:schemeClr val="accent4">
                    <a:lumMod val="65000"/>
                    <a:lumOff val="35000"/>
                  </a:schemeClr>
                </a:solidFill>
                <a:latin typeface="Calibri" panose="020F0502020204030204" pitchFamily="34" charset="0"/>
                <a:ea typeface="华文楷体" panose="02010600040101010101" pitchFamily="2" charset="-122"/>
              </a:rPr>
              <a:t>&lt;/HEAD&gt;</a:t>
            </a:r>
          </a:p>
          <a:p>
            <a:pPr fontAlgn="base">
              <a:lnSpc>
                <a:spcPct val="110000"/>
              </a:lnSpc>
              <a:spcBef>
                <a:spcPts val="600"/>
              </a:spcBef>
              <a:spcAft>
                <a:spcPct val="0"/>
              </a:spcAft>
            </a:pPr>
            <a:r>
              <a:rPr lang="en-US" altLang="zh-CN" sz="2000" b="1" dirty="0">
                <a:solidFill>
                  <a:schemeClr val="accent4">
                    <a:lumMod val="65000"/>
                    <a:lumOff val="35000"/>
                  </a:schemeClr>
                </a:solidFill>
                <a:latin typeface="Calibri" panose="020F0502020204030204" pitchFamily="34" charset="0"/>
                <a:ea typeface="华文楷体" panose="02010600040101010101" pitchFamily="2" charset="-122"/>
              </a:rPr>
              <a:t>&lt;BODY&gt;</a:t>
            </a:r>
          </a:p>
          <a:p>
            <a:pPr fontAlgn="base">
              <a:lnSpc>
                <a:spcPct val="110000"/>
              </a:lnSpc>
              <a:spcBef>
                <a:spcPts val="600"/>
              </a:spcBef>
              <a:spcAft>
                <a:spcPct val="0"/>
              </a:spcAft>
            </a:pPr>
            <a:r>
              <a:rPr lang="en-US" altLang="zh-CN" sz="2000" b="1" dirty="0">
                <a:solidFill>
                  <a:schemeClr val="accent4">
                    <a:lumMod val="65000"/>
                    <a:lumOff val="35000"/>
                  </a:schemeClr>
                </a:solidFill>
                <a:latin typeface="Calibri" panose="020F0502020204030204" pitchFamily="34" charset="0"/>
                <a:ea typeface="华文楷体" panose="02010600040101010101" pitchFamily="2" charset="-122"/>
              </a:rPr>
              <a:t>      &lt;H1&gt;HTML </a:t>
            </a:r>
            <a:r>
              <a:rPr lang="zh-CN" altLang="en-US" sz="2000" b="1" dirty="0">
                <a:solidFill>
                  <a:schemeClr val="accent4">
                    <a:lumMod val="65000"/>
                    <a:lumOff val="35000"/>
                  </a:schemeClr>
                </a:solidFill>
                <a:latin typeface="Calibri" panose="020F0502020204030204" pitchFamily="34" charset="0"/>
                <a:ea typeface="华文楷体" panose="02010600040101010101" pitchFamily="2" charset="-122"/>
              </a:rPr>
              <a:t>很容易掌握</a:t>
            </a:r>
            <a:r>
              <a:rPr lang="en-US" altLang="zh-CN" sz="2000" b="1" dirty="0">
                <a:solidFill>
                  <a:schemeClr val="accent4">
                    <a:lumMod val="65000"/>
                    <a:lumOff val="35000"/>
                  </a:schemeClr>
                </a:solidFill>
                <a:latin typeface="Calibri" panose="020F0502020204030204" pitchFamily="34" charset="0"/>
                <a:ea typeface="华文楷体" panose="02010600040101010101" pitchFamily="2" charset="-122"/>
              </a:rPr>
              <a:t>&lt;/H1&gt;</a:t>
            </a:r>
          </a:p>
          <a:p>
            <a:pPr fontAlgn="base">
              <a:lnSpc>
                <a:spcPct val="110000"/>
              </a:lnSpc>
              <a:spcBef>
                <a:spcPts val="600"/>
              </a:spcBef>
              <a:spcAft>
                <a:spcPct val="0"/>
              </a:spcAft>
            </a:pPr>
            <a:r>
              <a:rPr lang="en-US" altLang="zh-CN" sz="2000" b="1" dirty="0">
                <a:solidFill>
                  <a:schemeClr val="accent4">
                    <a:lumMod val="65000"/>
                    <a:lumOff val="35000"/>
                  </a:schemeClr>
                </a:solidFill>
                <a:latin typeface="Calibri" panose="020F0502020204030204" pitchFamily="34" charset="0"/>
                <a:ea typeface="华文楷体" panose="02010600040101010101" pitchFamily="2" charset="-122"/>
              </a:rPr>
              <a:t>      &lt;P&gt;</a:t>
            </a:r>
            <a:r>
              <a:rPr lang="zh-CN" altLang="en-US" sz="2000" b="1" dirty="0">
                <a:solidFill>
                  <a:schemeClr val="accent4">
                    <a:lumMod val="65000"/>
                    <a:lumOff val="35000"/>
                  </a:schemeClr>
                </a:solidFill>
                <a:latin typeface="Calibri" panose="020F0502020204030204" pitchFamily="34" charset="0"/>
                <a:ea typeface="华文楷体" panose="02010600040101010101" pitchFamily="2" charset="-122"/>
              </a:rPr>
              <a:t>这是第一个段落。虽然很</a:t>
            </a:r>
          </a:p>
          <a:p>
            <a:pPr fontAlgn="base">
              <a:lnSpc>
                <a:spcPct val="110000"/>
              </a:lnSpc>
              <a:spcBef>
                <a:spcPts val="600"/>
              </a:spcBef>
              <a:spcAft>
                <a:spcPct val="0"/>
              </a:spcAft>
            </a:pPr>
            <a:r>
              <a:rPr lang="zh-CN" altLang="en-US" sz="2000" b="1" dirty="0">
                <a:solidFill>
                  <a:schemeClr val="accent4">
                    <a:lumMod val="65000"/>
                    <a:lumOff val="35000"/>
                  </a:schemeClr>
                </a:solidFill>
                <a:latin typeface="Calibri" panose="020F0502020204030204" pitchFamily="34" charset="0"/>
                <a:ea typeface="华文楷体" panose="02010600040101010101" pitchFamily="2" charset="-122"/>
              </a:rPr>
              <a:t>       短，但它仍是一个段落。</a:t>
            </a:r>
            <a:r>
              <a:rPr lang="en-US" altLang="zh-CN" sz="2000" b="1" dirty="0">
                <a:solidFill>
                  <a:schemeClr val="accent4">
                    <a:lumMod val="65000"/>
                    <a:lumOff val="35000"/>
                  </a:schemeClr>
                </a:solidFill>
                <a:latin typeface="Calibri" panose="020F0502020204030204" pitchFamily="34" charset="0"/>
                <a:ea typeface="华文楷体" panose="02010600040101010101" pitchFamily="2" charset="-122"/>
              </a:rPr>
              <a:t>&lt;/P&gt;</a:t>
            </a:r>
          </a:p>
          <a:p>
            <a:pPr fontAlgn="base">
              <a:lnSpc>
                <a:spcPct val="110000"/>
              </a:lnSpc>
              <a:spcBef>
                <a:spcPts val="600"/>
              </a:spcBef>
              <a:spcAft>
                <a:spcPct val="0"/>
              </a:spcAft>
            </a:pPr>
            <a:r>
              <a:rPr lang="en-US" altLang="zh-CN" sz="2000" b="1" dirty="0">
                <a:solidFill>
                  <a:schemeClr val="accent4">
                    <a:lumMod val="65000"/>
                    <a:lumOff val="35000"/>
                  </a:schemeClr>
                </a:solidFill>
                <a:latin typeface="Calibri" panose="020F0502020204030204" pitchFamily="34" charset="0"/>
                <a:ea typeface="华文楷体" panose="02010600040101010101" pitchFamily="2" charset="-122"/>
              </a:rPr>
              <a:t>      &lt;P&gt;</a:t>
            </a:r>
            <a:r>
              <a:rPr lang="zh-CN" altLang="en-US" sz="2000" b="1" dirty="0">
                <a:solidFill>
                  <a:schemeClr val="accent4">
                    <a:lumMod val="65000"/>
                    <a:lumOff val="35000"/>
                  </a:schemeClr>
                </a:solidFill>
                <a:latin typeface="Calibri" panose="020F0502020204030204" pitchFamily="34" charset="0"/>
                <a:ea typeface="华文楷体" panose="02010600040101010101" pitchFamily="2" charset="-122"/>
              </a:rPr>
              <a:t>这是第二个段落。</a:t>
            </a:r>
            <a:r>
              <a:rPr lang="en-US" altLang="zh-CN" sz="2000" b="1" dirty="0">
                <a:solidFill>
                  <a:schemeClr val="accent4">
                    <a:lumMod val="65000"/>
                    <a:lumOff val="35000"/>
                  </a:schemeClr>
                </a:solidFill>
                <a:latin typeface="Calibri" panose="020F0502020204030204" pitchFamily="34" charset="0"/>
                <a:ea typeface="华文楷体" panose="02010600040101010101" pitchFamily="2" charset="-122"/>
              </a:rPr>
              <a:t>&lt;/P&gt;</a:t>
            </a:r>
          </a:p>
          <a:p>
            <a:pPr fontAlgn="base">
              <a:lnSpc>
                <a:spcPct val="110000"/>
              </a:lnSpc>
              <a:spcBef>
                <a:spcPts val="600"/>
              </a:spcBef>
              <a:spcAft>
                <a:spcPct val="0"/>
              </a:spcAft>
            </a:pPr>
            <a:r>
              <a:rPr lang="en-US" altLang="zh-CN" sz="2000" b="1" dirty="0">
                <a:solidFill>
                  <a:schemeClr val="accent4">
                    <a:lumMod val="65000"/>
                    <a:lumOff val="35000"/>
                  </a:schemeClr>
                </a:solidFill>
                <a:latin typeface="Calibri" panose="020F0502020204030204" pitchFamily="34" charset="0"/>
                <a:ea typeface="华文楷体" panose="02010600040101010101" pitchFamily="2" charset="-122"/>
              </a:rPr>
              <a:t>&lt;/BODY&gt;</a:t>
            </a:r>
          </a:p>
          <a:p>
            <a:pPr fontAlgn="base">
              <a:lnSpc>
                <a:spcPct val="110000"/>
              </a:lnSpc>
              <a:spcBef>
                <a:spcPts val="600"/>
              </a:spcBef>
              <a:spcAft>
                <a:spcPct val="0"/>
              </a:spcAft>
            </a:pPr>
            <a:r>
              <a:rPr lang="en-US" altLang="zh-CN" sz="2000" b="1" dirty="0">
                <a:solidFill>
                  <a:schemeClr val="accent4">
                    <a:lumMod val="65000"/>
                    <a:lumOff val="35000"/>
                  </a:schemeClr>
                </a:solidFill>
                <a:latin typeface="Calibri" panose="020F0502020204030204" pitchFamily="34" charset="0"/>
                <a:ea typeface="华文楷体" panose="02010600040101010101" pitchFamily="2" charset="-122"/>
              </a:rPr>
              <a:t>&lt;/HTML&gt;</a:t>
            </a:r>
          </a:p>
        </p:txBody>
      </p:sp>
      <p:sp>
        <p:nvSpPr>
          <p:cNvPr id="8" name="圆角矩形标注 7"/>
          <p:cNvSpPr/>
          <p:nvPr/>
        </p:nvSpPr>
        <p:spPr>
          <a:xfrm>
            <a:off x="2687774" y="1806706"/>
            <a:ext cx="1374775" cy="467927"/>
          </a:xfrm>
          <a:prstGeom prst="wedgeRoundRectCallout">
            <a:avLst>
              <a:gd name="adj1" fmla="val -108225"/>
              <a:gd name="adj2" fmla="val 71934"/>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5750"/>
            <a:r>
              <a:rPr lang="zh-CN" altLang="en-US" sz="1600" dirty="0" smtClean="0">
                <a:solidFill>
                  <a:srgbClr val="FFFFFF"/>
                </a:solidFill>
                <a:latin typeface="Calibri" panose="020F0502020204030204" pitchFamily="34" charset="0"/>
                <a:ea typeface="黑体" panose="02010609060101010101" pitchFamily="49" charset="-122"/>
              </a:rPr>
              <a:t>文档开始</a:t>
            </a:r>
            <a:endParaRPr lang="zh-CN" altLang="en-US" sz="1600" dirty="0">
              <a:solidFill>
                <a:srgbClr val="FFFFFF"/>
              </a:solidFill>
              <a:latin typeface="Calibri" panose="020F0502020204030204" pitchFamily="34" charset="0"/>
              <a:ea typeface="黑体" panose="02010609060101010101" pitchFamily="49" charset="-122"/>
            </a:endParaRPr>
          </a:p>
        </p:txBody>
      </p:sp>
      <p:sp>
        <p:nvSpPr>
          <p:cNvPr id="9" name="圆角矩形标注 8"/>
          <p:cNvSpPr/>
          <p:nvPr/>
        </p:nvSpPr>
        <p:spPr>
          <a:xfrm>
            <a:off x="2687773" y="2274633"/>
            <a:ext cx="1374775" cy="467927"/>
          </a:xfrm>
          <a:prstGeom prst="wedgeRoundRectCallout">
            <a:avLst>
              <a:gd name="adj1" fmla="val -108225"/>
              <a:gd name="adj2" fmla="val 71934"/>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5750"/>
            <a:r>
              <a:rPr lang="zh-CN" altLang="en-US" sz="1600" dirty="0" smtClean="0">
                <a:solidFill>
                  <a:srgbClr val="FFFFFF"/>
                </a:solidFill>
                <a:latin typeface="Calibri" panose="020F0502020204030204" pitchFamily="34" charset="0"/>
                <a:ea typeface="黑体" panose="02010609060101010101" pitchFamily="49" charset="-122"/>
              </a:rPr>
              <a:t>首部开始</a:t>
            </a:r>
            <a:endParaRPr lang="zh-CN" altLang="en-US" sz="1600" dirty="0">
              <a:solidFill>
                <a:srgbClr val="FFFFFF"/>
              </a:solidFill>
              <a:latin typeface="Calibri" panose="020F0502020204030204" pitchFamily="34" charset="0"/>
              <a:ea typeface="黑体" panose="02010609060101010101" pitchFamily="49" charset="-122"/>
            </a:endParaRPr>
          </a:p>
        </p:txBody>
      </p:sp>
      <p:sp>
        <p:nvSpPr>
          <p:cNvPr id="10" name="Rectangle 58"/>
          <p:cNvSpPr>
            <a:spLocks noChangeArrowheads="1"/>
          </p:cNvSpPr>
          <p:nvPr/>
        </p:nvSpPr>
        <p:spPr bwMode="auto">
          <a:xfrm>
            <a:off x="2038201" y="2848759"/>
            <a:ext cx="2024347" cy="531935"/>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smtClean="0">
              <a:ln>
                <a:noFill/>
              </a:ln>
              <a:solidFill>
                <a:srgbClr val="000000"/>
              </a:solidFill>
              <a:effectLst/>
              <a:uLnTx/>
              <a:uFillTx/>
              <a:latin typeface="Tahoma" pitchFamily="34" charset="0"/>
            </a:endParaRPr>
          </a:p>
        </p:txBody>
      </p:sp>
      <p:sp>
        <p:nvSpPr>
          <p:cNvPr id="11" name="圆角矩形标注 10"/>
          <p:cNvSpPr/>
          <p:nvPr/>
        </p:nvSpPr>
        <p:spPr>
          <a:xfrm>
            <a:off x="4872048" y="2487715"/>
            <a:ext cx="1110741" cy="467927"/>
          </a:xfrm>
          <a:prstGeom prst="wedgeRoundRectCallout">
            <a:avLst>
              <a:gd name="adj1" fmla="val -119986"/>
              <a:gd name="adj2" fmla="val 60767"/>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5750"/>
            <a:r>
              <a:rPr lang="zh-CN" altLang="en-US" sz="1600" dirty="0" smtClean="0">
                <a:solidFill>
                  <a:srgbClr val="FFFFFF"/>
                </a:solidFill>
                <a:latin typeface="Calibri" panose="020F0502020204030204" pitchFamily="34" charset="0"/>
                <a:ea typeface="黑体" panose="02010609060101010101" pitchFamily="49" charset="-122"/>
              </a:rPr>
              <a:t>标题</a:t>
            </a:r>
            <a:endParaRPr lang="zh-CN" altLang="en-US" sz="1600" dirty="0">
              <a:solidFill>
                <a:srgbClr val="FFFFFF"/>
              </a:solidFill>
              <a:latin typeface="Calibri" panose="020F0502020204030204" pitchFamily="34" charset="0"/>
              <a:ea typeface="黑体" panose="02010609060101010101" pitchFamily="49" charset="-122"/>
            </a:endParaRPr>
          </a:p>
        </p:txBody>
      </p:sp>
      <p:sp>
        <p:nvSpPr>
          <p:cNvPr id="12" name="圆角矩形标注 11"/>
          <p:cNvSpPr/>
          <p:nvPr/>
        </p:nvSpPr>
        <p:spPr>
          <a:xfrm>
            <a:off x="2687773" y="3019632"/>
            <a:ext cx="1374775" cy="467927"/>
          </a:xfrm>
          <a:prstGeom prst="wedgeRoundRectCallout">
            <a:avLst>
              <a:gd name="adj1" fmla="val -108225"/>
              <a:gd name="adj2" fmla="val 71934"/>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5750"/>
            <a:r>
              <a:rPr lang="zh-CN" altLang="en-US" sz="1600" dirty="0" smtClean="0">
                <a:solidFill>
                  <a:srgbClr val="FFFFFF"/>
                </a:solidFill>
                <a:latin typeface="Calibri" panose="020F0502020204030204" pitchFamily="34" charset="0"/>
                <a:ea typeface="黑体" panose="02010609060101010101" pitchFamily="49" charset="-122"/>
              </a:rPr>
              <a:t>首部结束</a:t>
            </a:r>
            <a:endParaRPr lang="zh-CN" altLang="en-US" sz="1600" dirty="0">
              <a:solidFill>
                <a:srgbClr val="FFFFFF"/>
              </a:solidFill>
              <a:latin typeface="Calibri" panose="020F0502020204030204" pitchFamily="34" charset="0"/>
              <a:ea typeface="黑体" panose="02010609060101010101" pitchFamily="49" charset="-122"/>
            </a:endParaRPr>
          </a:p>
        </p:txBody>
      </p:sp>
      <p:sp>
        <p:nvSpPr>
          <p:cNvPr id="13" name="圆角矩形标注 12"/>
          <p:cNvSpPr/>
          <p:nvPr/>
        </p:nvSpPr>
        <p:spPr>
          <a:xfrm>
            <a:off x="2687772" y="3401606"/>
            <a:ext cx="1374775" cy="467927"/>
          </a:xfrm>
          <a:prstGeom prst="wedgeRoundRectCallout">
            <a:avLst>
              <a:gd name="adj1" fmla="val -108225"/>
              <a:gd name="adj2" fmla="val 71934"/>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5750"/>
            <a:r>
              <a:rPr lang="zh-CN" altLang="en-US" sz="1600" dirty="0" smtClean="0">
                <a:solidFill>
                  <a:srgbClr val="FFFFFF"/>
                </a:solidFill>
                <a:latin typeface="Calibri" panose="020F0502020204030204" pitchFamily="34" charset="0"/>
                <a:ea typeface="黑体" panose="02010609060101010101" pitchFamily="49" charset="-122"/>
              </a:rPr>
              <a:t>主体开始</a:t>
            </a:r>
            <a:endParaRPr lang="zh-CN" altLang="en-US" sz="1600" dirty="0">
              <a:solidFill>
                <a:srgbClr val="FFFFFF"/>
              </a:solidFill>
              <a:latin typeface="Calibri" panose="020F0502020204030204" pitchFamily="34" charset="0"/>
              <a:ea typeface="黑体" panose="02010609060101010101" pitchFamily="49" charset="-122"/>
            </a:endParaRPr>
          </a:p>
        </p:txBody>
      </p:sp>
      <p:sp>
        <p:nvSpPr>
          <p:cNvPr id="14" name="Rectangle 58"/>
          <p:cNvSpPr>
            <a:spLocks noChangeArrowheads="1"/>
          </p:cNvSpPr>
          <p:nvPr/>
        </p:nvSpPr>
        <p:spPr bwMode="auto">
          <a:xfrm>
            <a:off x="1911689" y="4081900"/>
            <a:ext cx="1902666" cy="531935"/>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smtClean="0">
              <a:ln>
                <a:noFill/>
              </a:ln>
              <a:solidFill>
                <a:srgbClr val="000000"/>
              </a:solidFill>
              <a:effectLst/>
              <a:uLnTx/>
              <a:uFillTx/>
              <a:latin typeface="Tahoma" pitchFamily="34" charset="0"/>
            </a:endParaRPr>
          </a:p>
        </p:txBody>
      </p:sp>
      <p:sp>
        <p:nvSpPr>
          <p:cNvPr id="15" name="圆角矩形标注 14"/>
          <p:cNvSpPr/>
          <p:nvPr/>
        </p:nvSpPr>
        <p:spPr>
          <a:xfrm>
            <a:off x="4745535" y="3720856"/>
            <a:ext cx="1237254" cy="467927"/>
          </a:xfrm>
          <a:prstGeom prst="wedgeRoundRectCallout">
            <a:avLst>
              <a:gd name="adj1" fmla="val -119986"/>
              <a:gd name="adj2" fmla="val 60767"/>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5750"/>
            <a:r>
              <a:rPr lang="zh-CN" altLang="en-US" sz="1600" dirty="0">
                <a:solidFill>
                  <a:srgbClr val="FFFFFF"/>
                </a:solidFill>
                <a:latin typeface="Calibri" panose="020F0502020204030204" pitchFamily="34" charset="0"/>
                <a:ea typeface="黑体" panose="02010609060101010101" pitchFamily="49" charset="-122"/>
              </a:rPr>
              <a:t>一级</a:t>
            </a:r>
            <a:r>
              <a:rPr lang="zh-CN" altLang="en-US" sz="1600" dirty="0" smtClean="0">
                <a:solidFill>
                  <a:srgbClr val="FFFFFF"/>
                </a:solidFill>
                <a:latin typeface="Calibri" panose="020F0502020204030204" pitchFamily="34" charset="0"/>
                <a:ea typeface="黑体" panose="02010609060101010101" pitchFamily="49" charset="-122"/>
              </a:rPr>
              <a:t>标题</a:t>
            </a:r>
            <a:endParaRPr lang="zh-CN" altLang="en-US" sz="1600" dirty="0">
              <a:solidFill>
                <a:srgbClr val="FFFFFF"/>
              </a:solidFill>
              <a:latin typeface="Calibri" panose="020F0502020204030204" pitchFamily="34" charset="0"/>
              <a:ea typeface="黑体" panose="02010609060101010101" pitchFamily="49" charset="-122"/>
            </a:endParaRPr>
          </a:p>
        </p:txBody>
      </p:sp>
      <p:sp>
        <p:nvSpPr>
          <p:cNvPr id="17" name="Freeform 7"/>
          <p:cNvSpPr>
            <a:spLocks/>
          </p:cNvSpPr>
          <p:nvPr/>
        </p:nvSpPr>
        <p:spPr bwMode="auto">
          <a:xfrm>
            <a:off x="1175656" y="4648562"/>
            <a:ext cx="3357155" cy="752463"/>
          </a:xfrm>
          <a:custGeom>
            <a:avLst/>
            <a:gdLst>
              <a:gd name="T0" fmla="*/ 0 w 2993"/>
              <a:gd name="T1" fmla="*/ 2147483646 h 635"/>
              <a:gd name="T2" fmla="*/ 0 w 2993"/>
              <a:gd name="T3" fmla="*/ 2147483646 h 635"/>
              <a:gd name="T4" fmla="*/ 2147483646 w 2993"/>
              <a:gd name="T5" fmla="*/ 2147483646 h 635"/>
              <a:gd name="T6" fmla="*/ 2147483646 w 2993"/>
              <a:gd name="T7" fmla="*/ 0 h 635"/>
              <a:gd name="T8" fmla="*/ 2147483646 w 2993"/>
              <a:gd name="T9" fmla="*/ 2147483646 h 635"/>
              <a:gd name="T10" fmla="*/ 2147483646 w 2993"/>
              <a:gd name="T11" fmla="*/ 2147483646 h 635"/>
              <a:gd name="T12" fmla="*/ 2147483646 w 2993"/>
              <a:gd name="T13" fmla="*/ 2147483646 h 635"/>
              <a:gd name="T14" fmla="*/ 2147483646 w 2993"/>
              <a:gd name="T15" fmla="*/ 2147483646 h 635"/>
              <a:gd name="T16" fmla="*/ 0 w 2993"/>
              <a:gd name="T17" fmla="*/ 2147483646 h 6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93" h="635">
                <a:moveTo>
                  <a:pt x="0" y="635"/>
                </a:moveTo>
                <a:lnTo>
                  <a:pt x="0" y="318"/>
                </a:lnTo>
                <a:lnTo>
                  <a:pt x="453" y="318"/>
                </a:lnTo>
                <a:lnTo>
                  <a:pt x="457" y="0"/>
                </a:lnTo>
                <a:lnTo>
                  <a:pt x="2990" y="9"/>
                </a:lnTo>
                <a:lnTo>
                  <a:pt x="2993" y="363"/>
                </a:lnTo>
                <a:lnTo>
                  <a:pt x="2540" y="363"/>
                </a:lnTo>
                <a:lnTo>
                  <a:pt x="2540" y="635"/>
                </a:lnTo>
                <a:lnTo>
                  <a:pt x="0" y="635"/>
                </a:lnTo>
                <a:close/>
              </a:path>
            </a:pathLst>
          </a:cu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b="1" kern="0">
              <a:solidFill>
                <a:srgbClr val="000000"/>
              </a:solidFill>
              <a:latin typeface="Tahoma" pitchFamily="34" charset="0"/>
            </a:endParaRPr>
          </a:p>
        </p:txBody>
      </p:sp>
      <p:sp>
        <p:nvSpPr>
          <p:cNvPr id="18" name="圆角矩形标注 17"/>
          <p:cNvSpPr/>
          <p:nvPr/>
        </p:nvSpPr>
        <p:spPr>
          <a:xfrm>
            <a:off x="5412896" y="4422897"/>
            <a:ext cx="1426816" cy="467927"/>
          </a:xfrm>
          <a:prstGeom prst="wedgeRoundRectCallout">
            <a:avLst>
              <a:gd name="adj1" fmla="val -108084"/>
              <a:gd name="adj2" fmla="val 60767"/>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5750"/>
            <a:r>
              <a:rPr lang="zh-CN" altLang="en-US" sz="1600" dirty="0" smtClean="0">
                <a:solidFill>
                  <a:srgbClr val="FFFFFF"/>
                </a:solidFill>
                <a:latin typeface="Calibri" panose="020F0502020204030204" pitchFamily="34" charset="0"/>
                <a:ea typeface="黑体" panose="02010609060101010101" pitchFamily="49" charset="-122"/>
              </a:rPr>
              <a:t>第一个段落</a:t>
            </a:r>
            <a:endParaRPr lang="zh-CN" altLang="en-US" sz="1600" dirty="0">
              <a:solidFill>
                <a:srgbClr val="FFFFFF"/>
              </a:solidFill>
              <a:latin typeface="Calibri" panose="020F0502020204030204" pitchFamily="34" charset="0"/>
              <a:ea typeface="黑体" panose="02010609060101010101" pitchFamily="49" charset="-122"/>
            </a:endParaRPr>
          </a:p>
        </p:txBody>
      </p:sp>
      <p:sp>
        <p:nvSpPr>
          <p:cNvPr id="19" name="Rectangle 58"/>
          <p:cNvSpPr>
            <a:spLocks noChangeArrowheads="1"/>
          </p:cNvSpPr>
          <p:nvPr/>
        </p:nvSpPr>
        <p:spPr bwMode="auto">
          <a:xfrm>
            <a:off x="1739856" y="5328869"/>
            <a:ext cx="1902666" cy="531935"/>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smtClean="0">
              <a:ln>
                <a:noFill/>
              </a:ln>
              <a:solidFill>
                <a:srgbClr val="000000"/>
              </a:solidFill>
              <a:effectLst/>
              <a:uLnTx/>
              <a:uFillTx/>
              <a:latin typeface="Tahoma" pitchFamily="34" charset="0"/>
            </a:endParaRPr>
          </a:p>
        </p:txBody>
      </p:sp>
      <p:sp>
        <p:nvSpPr>
          <p:cNvPr id="20" name="圆角矩形标注 19"/>
          <p:cNvSpPr/>
          <p:nvPr/>
        </p:nvSpPr>
        <p:spPr>
          <a:xfrm>
            <a:off x="4572000" y="5167061"/>
            <a:ext cx="1528354" cy="467927"/>
          </a:xfrm>
          <a:prstGeom prst="wedgeRoundRectCallout">
            <a:avLst>
              <a:gd name="adj1" fmla="val -119986"/>
              <a:gd name="adj2" fmla="val 60767"/>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5750"/>
            <a:r>
              <a:rPr lang="zh-CN" altLang="en-US" sz="1600" dirty="0">
                <a:solidFill>
                  <a:srgbClr val="FFFFFF"/>
                </a:solidFill>
                <a:latin typeface="Calibri" panose="020F0502020204030204" pitchFamily="34" charset="0"/>
                <a:ea typeface="黑体" panose="02010609060101010101" pitchFamily="49" charset="-122"/>
              </a:rPr>
              <a:t>第二</a:t>
            </a:r>
            <a:r>
              <a:rPr lang="zh-CN" altLang="en-US" sz="1600" dirty="0" smtClean="0">
                <a:solidFill>
                  <a:srgbClr val="FFFFFF"/>
                </a:solidFill>
                <a:latin typeface="Calibri" panose="020F0502020204030204" pitchFamily="34" charset="0"/>
                <a:ea typeface="黑体" panose="02010609060101010101" pitchFamily="49" charset="-122"/>
              </a:rPr>
              <a:t>个段落</a:t>
            </a:r>
            <a:endParaRPr lang="zh-CN" altLang="en-US" sz="1600" dirty="0">
              <a:solidFill>
                <a:srgbClr val="FFFFFF"/>
              </a:solidFill>
              <a:latin typeface="Calibri" panose="020F0502020204030204" pitchFamily="34" charset="0"/>
              <a:ea typeface="黑体" panose="02010609060101010101" pitchFamily="49" charset="-122"/>
            </a:endParaRPr>
          </a:p>
        </p:txBody>
      </p:sp>
      <p:sp>
        <p:nvSpPr>
          <p:cNvPr id="21" name="圆角矩形标注 20"/>
          <p:cNvSpPr/>
          <p:nvPr/>
        </p:nvSpPr>
        <p:spPr>
          <a:xfrm>
            <a:off x="2732486" y="5499760"/>
            <a:ext cx="1374775" cy="467927"/>
          </a:xfrm>
          <a:prstGeom prst="wedgeRoundRectCallout">
            <a:avLst>
              <a:gd name="adj1" fmla="val -108225"/>
              <a:gd name="adj2" fmla="val 71934"/>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5750"/>
            <a:r>
              <a:rPr lang="zh-CN" altLang="en-US" sz="1600" dirty="0" smtClean="0">
                <a:solidFill>
                  <a:srgbClr val="FFFFFF"/>
                </a:solidFill>
                <a:latin typeface="Calibri" panose="020F0502020204030204" pitchFamily="34" charset="0"/>
                <a:ea typeface="黑体" panose="02010609060101010101" pitchFamily="49" charset="-122"/>
              </a:rPr>
              <a:t>主体结束</a:t>
            </a:r>
            <a:endParaRPr lang="zh-CN" altLang="en-US" sz="1600" dirty="0">
              <a:solidFill>
                <a:srgbClr val="FFFFFF"/>
              </a:solidFill>
              <a:latin typeface="Calibri" panose="020F0502020204030204" pitchFamily="34" charset="0"/>
              <a:ea typeface="黑体" panose="02010609060101010101" pitchFamily="49" charset="-122"/>
            </a:endParaRPr>
          </a:p>
        </p:txBody>
      </p:sp>
      <p:sp>
        <p:nvSpPr>
          <p:cNvPr id="22" name="圆角矩形标注 21"/>
          <p:cNvSpPr/>
          <p:nvPr/>
        </p:nvSpPr>
        <p:spPr>
          <a:xfrm>
            <a:off x="2732486" y="5890516"/>
            <a:ext cx="1374775" cy="467927"/>
          </a:xfrm>
          <a:prstGeom prst="wedgeRoundRectCallout">
            <a:avLst>
              <a:gd name="adj1" fmla="val -108225"/>
              <a:gd name="adj2" fmla="val 71934"/>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5750"/>
            <a:r>
              <a:rPr lang="zh-CN" altLang="en-US" sz="1600" dirty="0" smtClean="0">
                <a:solidFill>
                  <a:srgbClr val="FFFFFF"/>
                </a:solidFill>
                <a:latin typeface="Calibri" panose="020F0502020204030204" pitchFamily="34" charset="0"/>
                <a:ea typeface="黑体" panose="02010609060101010101" pitchFamily="49" charset="-122"/>
              </a:rPr>
              <a:t>文档结束</a:t>
            </a:r>
            <a:endParaRPr lang="zh-CN" altLang="en-US" sz="1600" dirty="0">
              <a:solidFill>
                <a:srgbClr val="FFFFFF"/>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2883492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xit" presetSubtype="2" fill="hold" grpId="1" nodeType="clickEffect">
                                  <p:stCondLst>
                                    <p:cond delay="0"/>
                                  </p:stCondLst>
                                  <p:childTnLst>
                                    <p:animEffect transition="out" filter="wipe(right)">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xit" presetSubtype="2" fill="hold" grpId="1" nodeType="clickEffect">
                                  <p:stCondLst>
                                    <p:cond delay="0"/>
                                  </p:stCondLst>
                                  <p:childTnLst>
                                    <p:animEffect transition="out" filter="wipe(right)">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xit" presetSubtype="2" fill="hold" grpId="1" nodeType="clickEffect">
                                  <p:stCondLst>
                                    <p:cond delay="0"/>
                                  </p:stCondLst>
                                  <p:childTnLst>
                                    <p:animEffect transition="out" filter="wipe(right)">
                                      <p:cBhvr>
                                        <p:cTn id="42" dur="500"/>
                                        <p:tgtEl>
                                          <p:spTgt spid="11"/>
                                        </p:tgtEl>
                                      </p:cBhvr>
                                    </p:animEffect>
                                    <p:set>
                                      <p:cBhvr>
                                        <p:cTn id="43" dur="1" fill="hold">
                                          <p:stCondLst>
                                            <p:cond delay="499"/>
                                          </p:stCondLst>
                                        </p:cTn>
                                        <p:tgtEl>
                                          <p:spTgt spid="11"/>
                                        </p:tgtEl>
                                        <p:attrNameLst>
                                          <p:attrName>style.visibility</p:attrName>
                                        </p:attrNameLst>
                                      </p:cBhvr>
                                      <p:to>
                                        <p:strVal val="hidden"/>
                                      </p:to>
                                    </p:set>
                                  </p:childTnLst>
                                </p:cTn>
                              </p:par>
                              <p:par>
                                <p:cTn id="44" presetID="22" presetClass="exit" presetSubtype="2" fill="hold" grpId="1" nodeType="withEffect">
                                  <p:stCondLst>
                                    <p:cond delay="0"/>
                                  </p:stCondLst>
                                  <p:childTnLst>
                                    <p:animEffect transition="out" filter="wipe(right)">
                                      <p:cBhvr>
                                        <p:cTn id="45" dur="500"/>
                                        <p:tgtEl>
                                          <p:spTgt spid="10"/>
                                        </p:tgtEl>
                                      </p:cBhvr>
                                    </p:animEffect>
                                    <p:set>
                                      <p:cBhvr>
                                        <p:cTn id="46" dur="1" fill="hold">
                                          <p:stCondLst>
                                            <p:cond delay="499"/>
                                          </p:stCondLst>
                                        </p:cTn>
                                        <p:tgtEl>
                                          <p:spTgt spid="10"/>
                                        </p:tgtEl>
                                        <p:attrNameLst>
                                          <p:attrName>style.visibility</p:attrName>
                                        </p:attrNameLst>
                                      </p:cBhvr>
                                      <p:to>
                                        <p:strVal val="hidden"/>
                                      </p:to>
                                    </p:se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xit" presetSubtype="2" fill="hold" grpId="1" nodeType="clickEffect">
                                  <p:stCondLst>
                                    <p:cond delay="0"/>
                                  </p:stCondLst>
                                  <p:childTnLst>
                                    <p:animEffect transition="out" filter="wipe(right)">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wipe(left)">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xit" presetSubtype="2" fill="hold" grpId="1" nodeType="clickEffect">
                                  <p:stCondLst>
                                    <p:cond delay="0"/>
                                  </p:stCondLst>
                                  <p:childTnLst>
                                    <p:animEffect transition="out" filter="wipe(right)">
                                      <p:cBhvr>
                                        <p:cTn id="63" dur="500"/>
                                        <p:tgtEl>
                                          <p:spTgt spid="13"/>
                                        </p:tgtEl>
                                      </p:cBhvr>
                                    </p:animEffect>
                                    <p:set>
                                      <p:cBhvr>
                                        <p:cTn id="64" dur="1" fill="hold">
                                          <p:stCondLst>
                                            <p:cond delay="499"/>
                                          </p:stCondLst>
                                        </p:cTn>
                                        <p:tgtEl>
                                          <p:spTgt spid="13"/>
                                        </p:tgtEl>
                                        <p:attrNameLst>
                                          <p:attrName>style.visibility</p:attrName>
                                        </p:attrNameLst>
                                      </p:cBhvr>
                                      <p:to>
                                        <p:strVal val="hidden"/>
                                      </p:to>
                                    </p:set>
                                  </p:childTnLst>
                                </p:cTn>
                              </p:par>
                            </p:childTnLst>
                          </p:cTn>
                        </p:par>
                        <p:par>
                          <p:cTn id="65" fill="hold">
                            <p:stCondLst>
                              <p:cond delay="500"/>
                            </p:stCondLst>
                            <p:childTnLst>
                              <p:par>
                                <p:cTn id="66" presetID="22" presetClass="entr" presetSubtype="8" fill="hold" grpId="0" nodeType="after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wipe(left)">
                                      <p:cBhvr>
                                        <p:cTn id="68" dur="500"/>
                                        <p:tgtEl>
                                          <p:spTgt spid="14"/>
                                        </p:tgtEl>
                                      </p:cBhvr>
                                    </p:animEffect>
                                  </p:childTnLst>
                                </p:cTn>
                              </p:par>
                            </p:childTnLst>
                          </p:cTn>
                        </p:par>
                        <p:par>
                          <p:cTn id="69" fill="hold">
                            <p:stCondLst>
                              <p:cond delay="1000"/>
                            </p:stCondLst>
                            <p:childTnLst>
                              <p:par>
                                <p:cTn id="70" presetID="22" presetClass="entr" presetSubtype="8" fill="hold" grpId="0" nodeType="after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wipe(left)">
                                      <p:cBhvr>
                                        <p:cTn id="72" dur="500"/>
                                        <p:tgtEl>
                                          <p:spTgt spid="1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xit" presetSubtype="2" fill="hold" grpId="1" nodeType="clickEffect">
                                  <p:stCondLst>
                                    <p:cond delay="0"/>
                                  </p:stCondLst>
                                  <p:childTnLst>
                                    <p:animEffect transition="out" filter="wipe(right)">
                                      <p:cBhvr>
                                        <p:cTn id="76" dur="500"/>
                                        <p:tgtEl>
                                          <p:spTgt spid="15"/>
                                        </p:tgtEl>
                                      </p:cBhvr>
                                    </p:animEffect>
                                    <p:set>
                                      <p:cBhvr>
                                        <p:cTn id="77" dur="1" fill="hold">
                                          <p:stCondLst>
                                            <p:cond delay="499"/>
                                          </p:stCondLst>
                                        </p:cTn>
                                        <p:tgtEl>
                                          <p:spTgt spid="15"/>
                                        </p:tgtEl>
                                        <p:attrNameLst>
                                          <p:attrName>style.visibility</p:attrName>
                                        </p:attrNameLst>
                                      </p:cBhvr>
                                      <p:to>
                                        <p:strVal val="hidden"/>
                                      </p:to>
                                    </p:set>
                                  </p:childTnLst>
                                </p:cTn>
                              </p:par>
                              <p:par>
                                <p:cTn id="78" presetID="22" presetClass="exit" presetSubtype="2" fill="hold" grpId="1" nodeType="withEffect">
                                  <p:stCondLst>
                                    <p:cond delay="0"/>
                                  </p:stCondLst>
                                  <p:childTnLst>
                                    <p:animEffect transition="out" filter="wipe(right)">
                                      <p:cBhvr>
                                        <p:cTn id="79" dur="500"/>
                                        <p:tgtEl>
                                          <p:spTgt spid="14"/>
                                        </p:tgtEl>
                                      </p:cBhvr>
                                    </p:animEffect>
                                    <p:set>
                                      <p:cBhvr>
                                        <p:cTn id="80" dur="1" fill="hold">
                                          <p:stCondLst>
                                            <p:cond delay="499"/>
                                          </p:stCondLst>
                                        </p:cTn>
                                        <p:tgtEl>
                                          <p:spTgt spid="14"/>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wipe(left)">
                                      <p:cBhvr>
                                        <p:cTn id="85" dur="500"/>
                                        <p:tgtEl>
                                          <p:spTgt spid="17"/>
                                        </p:tgtEl>
                                      </p:cBhvr>
                                    </p:animEffect>
                                  </p:childTnLst>
                                </p:cTn>
                              </p:par>
                            </p:childTnLst>
                          </p:cTn>
                        </p:par>
                        <p:par>
                          <p:cTn id="86" fill="hold">
                            <p:stCondLst>
                              <p:cond delay="500"/>
                            </p:stCondLst>
                            <p:childTnLst>
                              <p:par>
                                <p:cTn id="87" presetID="22" presetClass="entr" presetSubtype="8" fill="hold" grpId="0" nodeType="after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wipe(left)">
                                      <p:cBhvr>
                                        <p:cTn id="89" dur="500"/>
                                        <p:tgtEl>
                                          <p:spTgt spid="18"/>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xit" presetSubtype="2" fill="hold" grpId="1" nodeType="clickEffect">
                                  <p:stCondLst>
                                    <p:cond delay="0"/>
                                  </p:stCondLst>
                                  <p:childTnLst>
                                    <p:animEffect transition="out" filter="wipe(right)">
                                      <p:cBhvr>
                                        <p:cTn id="93" dur="500"/>
                                        <p:tgtEl>
                                          <p:spTgt spid="18"/>
                                        </p:tgtEl>
                                      </p:cBhvr>
                                    </p:animEffect>
                                    <p:set>
                                      <p:cBhvr>
                                        <p:cTn id="94" dur="1" fill="hold">
                                          <p:stCondLst>
                                            <p:cond delay="499"/>
                                          </p:stCondLst>
                                        </p:cTn>
                                        <p:tgtEl>
                                          <p:spTgt spid="18"/>
                                        </p:tgtEl>
                                        <p:attrNameLst>
                                          <p:attrName>style.visibility</p:attrName>
                                        </p:attrNameLst>
                                      </p:cBhvr>
                                      <p:to>
                                        <p:strVal val="hidden"/>
                                      </p:to>
                                    </p:set>
                                  </p:childTnLst>
                                </p:cTn>
                              </p:par>
                              <p:par>
                                <p:cTn id="95" presetID="22" presetClass="exit" presetSubtype="2" fill="hold" grpId="1" nodeType="withEffect">
                                  <p:stCondLst>
                                    <p:cond delay="0"/>
                                  </p:stCondLst>
                                  <p:childTnLst>
                                    <p:animEffect transition="out" filter="wipe(right)">
                                      <p:cBhvr>
                                        <p:cTn id="96" dur="500"/>
                                        <p:tgtEl>
                                          <p:spTgt spid="17"/>
                                        </p:tgtEl>
                                      </p:cBhvr>
                                    </p:animEffect>
                                    <p:set>
                                      <p:cBhvr>
                                        <p:cTn id="97" dur="1" fill="hold">
                                          <p:stCondLst>
                                            <p:cond delay="499"/>
                                          </p:stCondLst>
                                        </p:cTn>
                                        <p:tgtEl>
                                          <p:spTgt spid="17"/>
                                        </p:tgtEl>
                                        <p:attrNameLst>
                                          <p:attrName>style.visibility</p:attrName>
                                        </p:attrNameLst>
                                      </p:cBhvr>
                                      <p:to>
                                        <p:strVal val="hidden"/>
                                      </p:to>
                                    </p:set>
                                  </p:childTnLst>
                                </p:cTn>
                              </p:par>
                            </p:childTnLst>
                          </p:cTn>
                        </p:par>
                        <p:par>
                          <p:cTn id="98" fill="hold">
                            <p:stCondLst>
                              <p:cond delay="500"/>
                            </p:stCondLst>
                            <p:childTnLst>
                              <p:par>
                                <p:cTn id="99" presetID="22" presetClass="entr" presetSubtype="8" fill="hold" grpId="0" nodeType="afterEffect">
                                  <p:stCondLst>
                                    <p:cond delay="0"/>
                                  </p:stCondLst>
                                  <p:childTnLst>
                                    <p:set>
                                      <p:cBhvr>
                                        <p:cTn id="100" dur="1" fill="hold">
                                          <p:stCondLst>
                                            <p:cond delay="0"/>
                                          </p:stCondLst>
                                        </p:cTn>
                                        <p:tgtEl>
                                          <p:spTgt spid="19"/>
                                        </p:tgtEl>
                                        <p:attrNameLst>
                                          <p:attrName>style.visibility</p:attrName>
                                        </p:attrNameLst>
                                      </p:cBhvr>
                                      <p:to>
                                        <p:strVal val="visible"/>
                                      </p:to>
                                    </p:set>
                                    <p:animEffect transition="in" filter="wipe(left)">
                                      <p:cBhvr>
                                        <p:cTn id="101" dur="500"/>
                                        <p:tgtEl>
                                          <p:spTgt spid="19"/>
                                        </p:tgtEl>
                                      </p:cBhvr>
                                    </p:animEffect>
                                  </p:childTnLst>
                                </p:cTn>
                              </p:par>
                            </p:childTnLst>
                          </p:cTn>
                        </p:par>
                        <p:par>
                          <p:cTn id="102" fill="hold">
                            <p:stCondLst>
                              <p:cond delay="1000"/>
                            </p:stCondLst>
                            <p:childTnLst>
                              <p:par>
                                <p:cTn id="103" presetID="22" presetClass="entr" presetSubtype="8" fill="hold" grpId="0" nodeType="afterEffect">
                                  <p:stCondLst>
                                    <p:cond delay="0"/>
                                  </p:stCondLst>
                                  <p:childTnLst>
                                    <p:set>
                                      <p:cBhvr>
                                        <p:cTn id="104" dur="1" fill="hold">
                                          <p:stCondLst>
                                            <p:cond delay="0"/>
                                          </p:stCondLst>
                                        </p:cTn>
                                        <p:tgtEl>
                                          <p:spTgt spid="20"/>
                                        </p:tgtEl>
                                        <p:attrNameLst>
                                          <p:attrName>style.visibility</p:attrName>
                                        </p:attrNameLst>
                                      </p:cBhvr>
                                      <p:to>
                                        <p:strVal val="visible"/>
                                      </p:to>
                                    </p:set>
                                    <p:animEffect transition="in" filter="wipe(left)">
                                      <p:cBhvr>
                                        <p:cTn id="105" dur="500"/>
                                        <p:tgtEl>
                                          <p:spTgt spid="20"/>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xit" presetSubtype="2" fill="hold" grpId="1" nodeType="clickEffect">
                                  <p:stCondLst>
                                    <p:cond delay="0"/>
                                  </p:stCondLst>
                                  <p:childTnLst>
                                    <p:animEffect transition="out" filter="wipe(right)">
                                      <p:cBhvr>
                                        <p:cTn id="109" dur="500"/>
                                        <p:tgtEl>
                                          <p:spTgt spid="20"/>
                                        </p:tgtEl>
                                      </p:cBhvr>
                                    </p:animEffect>
                                    <p:set>
                                      <p:cBhvr>
                                        <p:cTn id="110" dur="1" fill="hold">
                                          <p:stCondLst>
                                            <p:cond delay="499"/>
                                          </p:stCondLst>
                                        </p:cTn>
                                        <p:tgtEl>
                                          <p:spTgt spid="20"/>
                                        </p:tgtEl>
                                        <p:attrNameLst>
                                          <p:attrName>style.visibility</p:attrName>
                                        </p:attrNameLst>
                                      </p:cBhvr>
                                      <p:to>
                                        <p:strVal val="hidden"/>
                                      </p:to>
                                    </p:set>
                                  </p:childTnLst>
                                </p:cTn>
                              </p:par>
                              <p:par>
                                <p:cTn id="111" presetID="22" presetClass="exit" presetSubtype="2" fill="hold" grpId="1" nodeType="withEffect">
                                  <p:stCondLst>
                                    <p:cond delay="0"/>
                                  </p:stCondLst>
                                  <p:childTnLst>
                                    <p:animEffect transition="out" filter="wipe(right)">
                                      <p:cBhvr>
                                        <p:cTn id="112" dur="500"/>
                                        <p:tgtEl>
                                          <p:spTgt spid="19"/>
                                        </p:tgtEl>
                                      </p:cBhvr>
                                    </p:animEffect>
                                    <p:set>
                                      <p:cBhvr>
                                        <p:cTn id="113" dur="1" fill="hold">
                                          <p:stCondLst>
                                            <p:cond delay="499"/>
                                          </p:stCondLst>
                                        </p:cTn>
                                        <p:tgtEl>
                                          <p:spTgt spid="19"/>
                                        </p:tgtEl>
                                        <p:attrNameLst>
                                          <p:attrName>style.visibility</p:attrName>
                                        </p:attrNameLst>
                                      </p:cBhvr>
                                      <p:to>
                                        <p:strVal val="hidden"/>
                                      </p:to>
                                    </p:set>
                                  </p:childTnLst>
                                </p:cTn>
                              </p:par>
                            </p:childTnLst>
                          </p:cTn>
                        </p:par>
                        <p:par>
                          <p:cTn id="114" fill="hold">
                            <p:stCondLst>
                              <p:cond delay="500"/>
                            </p:stCondLst>
                            <p:childTnLst>
                              <p:par>
                                <p:cTn id="115" presetID="22" presetClass="entr" presetSubtype="8" fill="hold" grpId="0" nodeType="afterEffect">
                                  <p:stCondLst>
                                    <p:cond delay="0"/>
                                  </p:stCondLst>
                                  <p:childTnLst>
                                    <p:set>
                                      <p:cBhvr>
                                        <p:cTn id="116" dur="1" fill="hold">
                                          <p:stCondLst>
                                            <p:cond delay="0"/>
                                          </p:stCondLst>
                                        </p:cTn>
                                        <p:tgtEl>
                                          <p:spTgt spid="21"/>
                                        </p:tgtEl>
                                        <p:attrNameLst>
                                          <p:attrName>style.visibility</p:attrName>
                                        </p:attrNameLst>
                                      </p:cBhvr>
                                      <p:to>
                                        <p:strVal val="visible"/>
                                      </p:to>
                                    </p:set>
                                    <p:animEffect transition="in" filter="wipe(left)">
                                      <p:cBhvr>
                                        <p:cTn id="117" dur="500"/>
                                        <p:tgtEl>
                                          <p:spTgt spid="21"/>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xit" presetSubtype="2" fill="hold" grpId="1" nodeType="clickEffect">
                                  <p:stCondLst>
                                    <p:cond delay="0"/>
                                  </p:stCondLst>
                                  <p:childTnLst>
                                    <p:animEffect transition="out" filter="wipe(right)">
                                      <p:cBhvr>
                                        <p:cTn id="121" dur="500"/>
                                        <p:tgtEl>
                                          <p:spTgt spid="21"/>
                                        </p:tgtEl>
                                      </p:cBhvr>
                                    </p:animEffect>
                                    <p:set>
                                      <p:cBhvr>
                                        <p:cTn id="122" dur="1" fill="hold">
                                          <p:stCondLst>
                                            <p:cond delay="499"/>
                                          </p:stCondLst>
                                        </p:cTn>
                                        <p:tgtEl>
                                          <p:spTgt spid="21"/>
                                        </p:tgtEl>
                                        <p:attrNameLst>
                                          <p:attrName>style.visibility</p:attrName>
                                        </p:attrNameLst>
                                      </p:cBhvr>
                                      <p:to>
                                        <p:strVal val="hidden"/>
                                      </p:to>
                                    </p:set>
                                  </p:childTnLst>
                                </p:cTn>
                              </p:par>
                            </p:childTnLst>
                          </p:cTn>
                        </p:par>
                        <p:par>
                          <p:cTn id="123" fill="hold">
                            <p:stCondLst>
                              <p:cond delay="500"/>
                            </p:stCondLst>
                            <p:childTnLst>
                              <p:par>
                                <p:cTn id="124" presetID="22" presetClass="entr" presetSubtype="8" fill="hold" grpId="0" nodeType="afterEffect">
                                  <p:stCondLst>
                                    <p:cond delay="0"/>
                                  </p:stCondLst>
                                  <p:childTnLst>
                                    <p:set>
                                      <p:cBhvr>
                                        <p:cTn id="125" dur="1" fill="hold">
                                          <p:stCondLst>
                                            <p:cond delay="0"/>
                                          </p:stCondLst>
                                        </p:cTn>
                                        <p:tgtEl>
                                          <p:spTgt spid="22"/>
                                        </p:tgtEl>
                                        <p:attrNameLst>
                                          <p:attrName>style.visibility</p:attrName>
                                        </p:attrNameLst>
                                      </p:cBhvr>
                                      <p:to>
                                        <p:strVal val="visible"/>
                                      </p:to>
                                    </p:set>
                                    <p:animEffect transition="in" filter="wipe(left)">
                                      <p:cBhvr>
                                        <p:cTn id="126" dur="500"/>
                                        <p:tgtEl>
                                          <p:spTgt spid="22"/>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xit" presetSubtype="2" fill="hold" grpId="1" nodeType="clickEffect">
                                  <p:stCondLst>
                                    <p:cond delay="0"/>
                                  </p:stCondLst>
                                  <p:childTnLst>
                                    <p:animEffect transition="out" filter="wipe(right)">
                                      <p:cBhvr>
                                        <p:cTn id="130" dur="500"/>
                                        <p:tgtEl>
                                          <p:spTgt spid="22"/>
                                        </p:tgtEl>
                                      </p:cBhvr>
                                    </p:animEffect>
                                    <p:set>
                                      <p:cBhvr>
                                        <p:cTn id="131"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文档</a:t>
            </a:r>
            <a:endParaRPr lang="zh-CN" altLang="en-US" dirty="0"/>
          </a:p>
        </p:txBody>
      </p:sp>
      <p:sp>
        <p:nvSpPr>
          <p:cNvPr id="3" name="内容占位符 2"/>
          <p:cNvSpPr>
            <a:spLocks noGrp="1"/>
          </p:cNvSpPr>
          <p:nvPr>
            <p:ph idx="1"/>
          </p:nvPr>
        </p:nvSpPr>
        <p:spPr>
          <a:xfrm>
            <a:off x="457200" y="1444979"/>
            <a:ext cx="8229600" cy="5260620"/>
          </a:xfrm>
        </p:spPr>
        <p:txBody>
          <a:bodyPr/>
          <a:lstStyle/>
          <a:p>
            <a:r>
              <a:rPr lang="en-US" altLang="zh-CN" dirty="0" smtClean="0"/>
              <a:t>HTML </a:t>
            </a:r>
            <a:r>
              <a:rPr lang="zh-CN" altLang="en-US" dirty="0" smtClean="0"/>
              <a:t>规定了连接的设置方法，每个连接都有</a:t>
            </a:r>
            <a:endParaRPr lang="zh-CN" altLang="en-US" dirty="0"/>
          </a:p>
          <a:p>
            <a:pPr lvl="1">
              <a:lnSpc>
                <a:spcPct val="150000"/>
              </a:lnSpc>
            </a:pPr>
            <a:r>
              <a:rPr lang="zh-CN" altLang="en-US" sz="1800" dirty="0" smtClean="0"/>
              <a:t>起点</a:t>
            </a:r>
            <a:endParaRPr lang="en-US" altLang="zh-CN" sz="1800" dirty="0" smtClean="0"/>
          </a:p>
          <a:p>
            <a:pPr lvl="2">
              <a:lnSpc>
                <a:spcPct val="150000"/>
              </a:lnSpc>
            </a:pPr>
            <a:r>
              <a:rPr lang="zh-CN" altLang="en-US" sz="1600" dirty="0" smtClean="0"/>
              <a:t>说明在页面中的什么地方可以引出一个链接</a:t>
            </a:r>
            <a:endParaRPr lang="en-US" altLang="zh-CN" sz="1600" dirty="0" smtClean="0"/>
          </a:p>
          <a:p>
            <a:pPr lvl="2">
              <a:lnSpc>
                <a:spcPct val="150000"/>
              </a:lnSpc>
            </a:pPr>
            <a:r>
              <a:rPr lang="zh-CN" altLang="en-US" sz="1600" dirty="0" smtClean="0"/>
              <a:t>可以是一个或几个字、一幅图、一段文字</a:t>
            </a:r>
            <a:endParaRPr lang="en-US" altLang="zh-CN" sz="1600" dirty="0" smtClean="0"/>
          </a:p>
          <a:p>
            <a:pPr lvl="1">
              <a:lnSpc>
                <a:spcPct val="150000"/>
              </a:lnSpc>
            </a:pPr>
            <a:r>
              <a:rPr lang="zh-CN" altLang="en-US" sz="1800" dirty="0" smtClean="0"/>
              <a:t>终点</a:t>
            </a:r>
            <a:endParaRPr lang="zh-CN" altLang="en-US" sz="1800" dirty="0"/>
          </a:p>
          <a:p>
            <a:pPr lvl="2">
              <a:lnSpc>
                <a:spcPct val="150000"/>
              </a:lnSpc>
            </a:pPr>
            <a:r>
              <a:rPr lang="zh-CN" altLang="en-US" sz="1600" dirty="0" smtClean="0"/>
              <a:t>远程链接：终点在其它网站的页面上，</a:t>
            </a:r>
            <a:r>
              <a:rPr lang="en-US" altLang="zh-CN" sz="1600" dirty="0" smtClean="0"/>
              <a:t>HTML</a:t>
            </a:r>
            <a:r>
              <a:rPr lang="zh-CN" altLang="en-US" sz="1600" dirty="0" smtClean="0"/>
              <a:t>文档必须指明相关的</a:t>
            </a:r>
            <a:r>
              <a:rPr lang="en-US" altLang="zh-CN" sz="1600" dirty="0" smtClean="0"/>
              <a:t>URL</a:t>
            </a:r>
          </a:p>
          <a:p>
            <a:pPr lvl="2">
              <a:lnSpc>
                <a:spcPct val="150000"/>
              </a:lnSpc>
            </a:pPr>
            <a:r>
              <a:rPr lang="zh-CN" altLang="en-US" sz="1600" dirty="0" smtClean="0"/>
              <a:t>本地链接：指向本计算机中的某个文档，</a:t>
            </a:r>
            <a:r>
              <a:rPr lang="en-US" altLang="zh-CN" sz="1600" dirty="0" smtClean="0"/>
              <a:t>HTML </a:t>
            </a:r>
            <a:r>
              <a:rPr lang="zh-CN" altLang="en-US" sz="1600" dirty="0" smtClean="0"/>
              <a:t>文档必须指明路径</a:t>
            </a:r>
            <a:endParaRPr lang="en-US" altLang="zh-CN" sz="1600" dirty="0" smtClean="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17</a:t>
            </a:fld>
            <a:endParaRPr lang="zh-CN" altLang="en-US" dirty="0"/>
          </a:p>
        </p:txBody>
      </p:sp>
    </p:spTree>
    <p:custDataLst>
      <p:tags r:id="rId1"/>
    </p:custDataLst>
    <p:extLst>
      <p:ext uri="{BB962C8B-B14F-4D97-AF65-F5344CB8AC3E}">
        <p14:creationId xmlns:p14="http://schemas.microsoft.com/office/powerpoint/2010/main" val="10037264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dissolv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dissolv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dissolv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信息检索</a:t>
            </a:r>
            <a:endParaRPr lang="zh-CN" altLang="en-US" dirty="0"/>
          </a:p>
        </p:txBody>
      </p:sp>
      <p:sp>
        <p:nvSpPr>
          <p:cNvPr id="3" name="内容占位符 2"/>
          <p:cNvSpPr>
            <a:spLocks noGrp="1"/>
          </p:cNvSpPr>
          <p:nvPr>
            <p:ph idx="1"/>
          </p:nvPr>
        </p:nvSpPr>
        <p:spPr>
          <a:xfrm>
            <a:off x="457200" y="1444979"/>
            <a:ext cx="8229600" cy="5260620"/>
          </a:xfrm>
        </p:spPr>
        <p:txBody>
          <a:bodyPr/>
          <a:lstStyle/>
          <a:p>
            <a:r>
              <a:rPr lang="zh-CN" altLang="en-US" dirty="0" smtClean="0"/>
              <a:t>搜索引擎 </a:t>
            </a:r>
            <a:r>
              <a:rPr lang="en-US" altLang="zh-CN" dirty="0" smtClean="0"/>
              <a:t>(search engine</a:t>
            </a:r>
            <a:r>
              <a:rPr lang="en-US" altLang="zh-CN" dirty="0"/>
              <a:t>)</a:t>
            </a:r>
            <a:endParaRPr lang="zh-CN" altLang="en-US" dirty="0"/>
          </a:p>
          <a:p>
            <a:pPr lvl="1">
              <a:lnSpc>
                <a:spcPct val="150000"/>
              </a:lnSpc>
            </a:pPr>
            <a:r>
              <a:rPr lang="zh-CN" altLang="en-US" sz="1800" dirty="0" smtClean="0"/>
              <a:t>在</a:t>
            </a:r>
            <a:r>
              <a:rPr lang="en-US" altLang="zh-CN" sz="1800" dirty="0" smtClean="0"/>
              <a:t>Web</a:t>
            </a:r>
            <a:r>
              <a:rPr lang="zh-CN" altLang="en-US" sz="1800" dirty="0" smtClean="0"/>
              <a:t>中对信息进行搜索</a:t>
            </a:r>
            <a:endParaRPr lang="en-US" altLang="zh-CN" sz="1800" dirty="0" smtClean="0"/>
          </a:p>
          <a:p>
            <a:pPr lvl="1">
              <a:lnSpc>
                <a:spcPct val="150000"/>
              </a:lnSpc>
            </a:pPr>
            <a:r>
              <a:rPr lang="zh-CN" altLang="en-US" sz="1800" dirty="0" smtClean="0"/>
              <a:t>主要的两类</a:t>
            </a:r>
            <a:endParaRPr lang="en-US" altLang="zh-CN" sz="1800" dirty="0" smtClean="0"/>
          </a:p>
          <a:p>
            <a:pPr lvl="2">
              <a:lnSpc>
                <a:spcPct val="150000"/>
              </a:lnSpc>
            </a:pPr>
            <a:r>
              <a:rPr lang="zh-CN" altLang="en-US" dirty="0" smtClean="0"/>
              <a:t>全文检索搜索引擎</a:t>
            </a:r>
            <a:endParaRPr lang="zh-CN" altLang="en-US" dirty="0"/>
          </a:p>
          <a:p>
            <a:pPr lvl="2">
              <a:lnSpc>
                <a:spcPct val="150000"/>
              </a:lnSpc>
            </a:pPr>
            <a:r>
              <a:rPr lang="zh-CN" altLang="en-US" dirty="0" smtClean="0"/>
              <a:t>分类目录搜索引擎</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18</a:t>
            </a:fld>
            <a:endParaRPr lang="zh-CN" altLang="en-US" dirty="0"/>
          </a:p>
        </p:txBody>
      </p:sp>
    </p:spTree>
    <p:custDataLst>
      <p:tags r:id="rId1"/>
    </p:custDataLst>
    <p:extLst>
      <p:ext uri="{BB962C8B-B14F-4D97-AF65-F5344CB8AC3E}">
        <p14:creationId xmlns:p14="http://schemas.microsoft.com/office/powerpoint/2010/main" val="27831180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信息检索</a:t>
            </a:r>
            <a:endParaRPr lang="zh-CN" altLang="en-US" dirty="0"/>
          </a:p>
        </p:txBody>
      </p:sp>
      <p:sp>
        <p:nvSpPr>
          <p:cNvPr id="3" name="内容占位符 2"/>
          <p:cNvSpPr>
            <a:spLocks noGrp="1"/>
          </p:cNvSpPr>
          <p:nvPr>
            <p:ph idx="1"/>
          </p:nvPr>
        </p:nvSpPr>
        <p:spPr>
          <a:xfrm>
            <a:off x="457200" y="1444979"/>
            <a:ext cx="8229600" cy="5260620"/>
          </a:xfrm>
        </p:spPr>
        <p:txBody>
          <a:bodyPr/>
          <a:lstStyle/>
          <a:p>
            <a:r>
              <a:rPr lang="zh-CN" altLang="en-US" dirty="0" smtClean="0"/>
              <a:t>全文检索搜索引擎</a:t>
            </a:r>
            <a:endParaRPr lang="zh-CN" altLang="en-US" dirty="0"/>
          </a:p>
          <a:p>
            <a:pPr lvl="1">
              <a:lnSpc>
                <a:spcPct val="150000"/>
              </a:lnSpc>
            </a:pPr>
            <a:r>
              <a:rPr lang="zh-CN" altLang="en-US" sz="1800" smtClean="0"/>
              <a:t>通过</a:t>
            </a:r>
            <a:r>
              <a:rPr lang="zh-CN" altLang="en-US" sz="1800" dirty="0"/>
              <a:t>搜索软件到互联网上的各网站收集信息，找到一个网站后可以从这个网站再链接到另一个</a:t>
            </a:r>
            <a:r>
              <a:rPr lang="zh-CN" altLang="en-US" sz="1800" dirty="0" smtClean="0"/>
              <a:t>网站，然后</a:t>
            </a:r>
            <a:r>
              <a:rPr lang="zh-CN" altLang="en-US" sz="1800" dirty="0"/>
              <a:t>按照一定的规则建立一个很大的在线数据库供用户</a:t>
            </a:r>
            <a:r>
              <a:rPr lang="zh-CN" altLang="en-US" sz="1800" dirty="0" smtClean="0"/>
              <a:t>查询</a:t>
            </a:r>
            <a:endParaRPr lang="zh-CN" altLang="en-US" sz="1800" dirty="0"/>
          </a:p>
          <a:p>
            <a:pPr lvl="1">
              <a:lnSpc>
                <a:spcPct val="150000"/>
              </a:lnSpc>
            </a:pPr>
            <a:r>
              <a:rPr lang="zh-CN" altLang="en-US" sz="1800" dirty="0"/>
              <a:t>用户在查询时只要输入关键词，就从已经建立的索引数据库上进行查询（并不是实时地在互联网上检索到的信息）的</a:t>
            </a:r>
            <a:r>
              <a:rPr lang="en-US" altLang="zh-CN" sz="1800" dirty="0" smtClean="0"/>
              <a:t>URL</a:t>
            </a:r>
          </a:p>
          <a:p>
            <a:pPr lvl="1">
              <a:lnSpc>
                <a:spcPct val="150000"/>
              </a:lnSpc>
            </a:pPr>
            <a:r>
              <a:rPr lang="zh-CN" altLang="en-US" sz="1800" dirty="0" smtClean="0"/>
              <a:t>如：</a:t>
            </a:r>
            <a:r>
              <a:rPr lang="en-US" altLang="zh-CN" sz="1800" dirty="0" smtClean="0"/>
              <a:t>google</a:t>
            </a:r>
            <a:r>
              <a:rPr lang="zh-CN" altLang="en-US" sz="1800" dirty="0" smtClean="0"/>
              <a:t>、百度、</a:t>
            </a:r>
            <a:r>
              <a:rPr lang="en-US" altLang="zh-CN" sz="1800" dirty="0" err="1" smtClean="0"/>
              <a:t>bing</a:t>
            </a:r>
            <a:endParaRPr lang="en-US" altLang="zh-CN" sz="1800" dirty="0" smtClean="0"/>
          </a:p>
          <a:p>
            <a:pPr marL="779406" lvl="2" indent="0">
              <a:lnSpc>
                <a:spcPct val="150000"/>
              </a:lnSpc>
              <a:buNone/>
            </a:pPr>
            <a:endParaRPr lang="en-US" altLang="zh-CN" sz="1600" dirty="0" smtClean="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19</a:t>
            </a:fld>
            <a:endParaRPr lang="zh-CN" altLang="en-US" dirty="0"/>
          </a:p>
        </p:txBody>
      </p:sp>
    </p:spTree>
    <p:custDataLst>
      <p:tags r:id="rId1"/>
    </p:custDataLst>
    <p:extLst>
      <p:ext uri="{BB962C8B-B14F-4D97-AF65-F5344CB8AC3E}">
        <p14:creationId xmlns:p14="http://schemas.microsoft.com/office/powerpoint/2010/main" val="33465348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207916"/>
            <a:ext cx="8229600" cy="5616218"/>
          </a:xfrm>
        </p:spPr>
        <p:txBody>
          <a:bodyPr/>
          <a:lstStyle/>
          <a:p>
            <a:pPr>
              <a:lnSpc>
                <a:spcPct val="150000"/>
              </a:lnSpc>
            </a:pPr>
            <a:r>
              <a:rPr lang="en-US" altLang="zh-CN" smtClean="0"/>
              <a:t>6.1</a:t>
            </a:r>
            <a:r>
              <a:rPr lang="zh-CN" altLang="en-US" smtClean="0"/>
              <a:t>  基本应用模型</a:t>
            </a:r>
            <a:endParaRPr lang="en-US" altLang="zh-CN" smtClean="0"/>
          </a:p>
          <a:p>
            <a:pPr>
              <a:lnSpc>
                <a:spcPct val="150000"/>
              </a:lnSpc>
            </a:pPr>
            <a:r>
              <a:rPr lang="en-US" altLang="zh-CN" smtClean="0"/>
              <a:t>6.2  </a:t>
            </a:r>
            <a:r>
              <a:rPr lang="zh-CN" altLang="en-US" dirty="0" smtClean="0"/>
              <a:t>域名系统</a:t>
            </a:r>
            <a:r>
              <a:rPr lang="en-US" altLang="zh-CN" dirty="0" smtClean="0"/>
              <a:t>DNS</a:t>
            </a:r>
            <a:endParaRPr lang="en-US" altLang="zh-CN" dirty="0"/>
          </a:p>
          <a:p>
            <a:pPr>
              <a:lnSpc>
                <a:spcPct val="150000"/>
              </a:lnSpc>
            </a:pPr>
            <a:r>
              <a:rPr lang="en-US" altLang="zh-CN" smtClean="0">
                <a:solidFill>
                  <a:srgbClr val="FF0000"/>
                </a:solidFill>
              </a:rPr>
              <a:t>6.3  </a:t>
            </a:r>
            <a:r>
              <a:rPr lang="zh-CN" altLang="en-US" dirty="0" smtClean="0">
                <a:solidFill>
                  <a:srgbClr val="FF0000"/>
                </a:solidFill>
              </a:rPr>
              <a:t>万维网</a:t>
            </a:r>
            <a:endParaRPr lang="en-US" altLang="zh-CN" dirty="0">
              <a:solidFill>
                <a:srgbClr val="FF0000"/>
              </a:solidFill>
            </a:endParaRPr>
          </a:p>
          <a:p>
            <a:pPr>
              <a:lnSpc>
                <a:spcPct val="150000"/>
              </a:lnSpc>
            </a:pPr>
            <a:r>
              <a:rPr lang="en-US" altLang="zh-CN" smtClean="0"/>
              <a:t>6.4  </a:t>
            </a:r>
            <a:r>
              <a:rPr lang="zh-CN" altLang="en-US" dirty="0" smtClean="0"/>
              <a:t>电子邮件</a:t>
            </a:r>
            <a:endParaRPr lang="en-US" altLang="zh-CN" dirty="0"/>
          </a:p>
          <a:p>
            <a:r>
              <a:rPr lang="en-US" altLang="zh-CN" smtClean="0"/>
              <a:t>6.5  </a:t>
            </a:r>
            <a:r>
              <a:rPr lang="zh-CN" altLang="en-US" dirty="0" smtClean="0"/>
              <a:t>文件传送协议</a:t>
            </a:r>
          </a:p>
          <a:p>
            <a:r>
              <a:rPr lang="en-US" altLang="zh-CN" smtClean="0"/>
              <a:t>6.6  </a:t>
            </a:r>
            <a:r>
              <a:rPr lang="zh-CN" altLang="en-US" dirty="0" smtClean="0"/>
              <a:t>远程终端协议 </a:t>
            </a:r>
            <a:r>
              <a:rPr lang="en-US" altLang="zh-CN" dirty="0" smtClean="0"/>
              <a:t>Telnet</a:t>
            </a:r>
            <a:endParaRPr lang="zh-CN" altLang="en-US" dirty="0"/>
          </a:p>
          <a:p>
            <a:r>
              <a:rPr lang="en-US" altLang="zh-CN" smtClean="0"/>
              <a:t>6.7  </a:t>
            </a:r>
            <a:r>
              <a:rPr lang="zh-CN" altLang="en-US" dirty="0" smtClean="0"/>
              <a:t>动态主机配置协议</a:t>
            </a:r>
            <a:r>
              <a:rPr lang="en-US" altLang="zh-CN" dirty="0" smtClean="0"/>
              <a:t>DHCP</a:t>
            </a:r>
          </a:p>
          <a:p>
            <a:r>
              <a:rPr lang="en-US" altLang="zh-CN" smtClean="0"/>
              <a:t>6.8  </a:t>
            </a:r>
            <a:r>
              <a:rPr lang="zh-CN" altLang="en-US" dirty="0" smtClean="0"/>
              <a:t>简单</a:t>
            </a:r>
            <a:r>
              <a:rPr lang="zh-CN" altLang="en-US" dirty="0"/>
              <a:t>网络管理协议 </a:t>
            </a:r>
            <a:r>
              <a:rPr lang="en-US" altLang="zh-CN" dirty="0" smtClean="0"/>
              <a:t>SNMP</a:t>
            </a:r>
            <a:endParaRPr lang="zh-CN" altLang="en-US" dirty="0"/>
          </a:p>
          <a:p>
            <a:r>
              <a:rPr lang="en-US" altLang="zh-CN" smtClean="0"/>
              <a:t>6.9  </a:t>
            </a:r>
            <a:r>
              <a:rPr lang="zh-CN" altLang="en-US" dirty="0" smtClean="0"/>
              <a:t>应用</a:t>
            </a:r>
            <a:r>
              <a:rPr lang="zh-CN" altLang="en-US" dirty="0"/>
              <a:t>进程跨越网络的</a:t>
            </a:r>
            <a:r>
              <a:rPr lang="zh-CN" altLang="en-US" dirty="0" smtClean="0"/>
              <a:t>通信 </a:t>
            </a:r>
            <a:endParaRPr lang="zh-CN" altLang="en-US" dirty="0"/>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2</a:t>
            </a:fld>
            <a:endParaRPr lang="zh-CN" altLang="en-US" dirty="0"/>
          </a:p>
        </p:txBody>
      </p:sp>
    </p:spTree>
    <p:extLst>
      <p:ext uri="{BB962C8B-B14F-4D97-AF65-F5344CB8AC3E}">
        <p14:creationId xmlns:p14="http://schemas.microsoft.com/office/powerpoint/2010/main" val="922821646"/>
      </p:ext>
    </p:ext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信息检索</a:t>
            </a:r>
            <a:endParaRPr lang="zh-CN" altLang="en-US" dirty="0"/>
          </a:p>
        </p:txBody>
      </p:sp>
      <p:sp>
        <p:nvSpPr>
          <p:cNvPr id="3" name="内容占位符 2"/>
          <p:cNvSpPr>
            <a:spLocks noGrp="1"/>
          </p:cNvSpPr>
          <p:nvPr>
            <p:ph idx="1"/>
          </p:nvPr>
        </p:nvSpPr>
        <p:spPr>
          <a:xfrm>
            <a:off x="457200" y="1444979"/>
            <a:ext cx="8229600" cy="5260620"/>
          </a:xfrm>
        </p:spPr>
        <p:txBody>
          <a:bodyPr/>
          <a:lstStyle/>
          <a:p>
            <a:r>
              <a:rPr lang="zh-CN" altLang="en-US" dirty="0"/>
              <a:t>分类目录搜索引擎</a:t>
            </a:r>
          </a:p>
          <a:p>
            <a:pPr lvl="1">
              <a:lnSpc>
                <a:spcPct val="150000"/>
              </a:lnSpc>
            </a:pPr>
            <a:r>
              <a:rPr lang="zh-CN" altLang="en-US" sz="1800" dirty="0" smtClean="0"/>
              <a:t>不</a:t>
            </a:r>
            <a:r>
              <a:rPr lang="zh-CN" altLang="en-US" sz="1800" dirty="0"/>
              <a:t>采集网站的任何信息，而是利用各网站向搜索引擎提交的网站信息时填写的关键词和网站描述等信息，经过人工审核编辑后，如果认为符合网站登录的条件，则输入到分类目录的数据库中，供网上用户</a:t>
            </a:r>
            <a:r>
              <a:rPr lang="zh-CN" altLang="en-US" sz="1800" dirty="0" smtClean="0"/>
              <a:t>查询</a:t>
            </a:r>
            <a:endParaRPr lang="en-US" altLang="zh-CN" sz="1800" dirty="0" smtClean="0"/>
          </a:p>
          <a:p>
            <a:pPr lvl="1">
              <a:lnSpc>
                <a:spcPct val="150000"/>
              </a:lnSpc>
            </a:pPr>
            <a:r>
              <a:rPr lang="zh-CN" altLang="en-US" sz="1800" smtClean="0"/>
              <a:t>垂直搜索，如：分类查询、行业查询</a:t>
            </a:r>
            <a:endParaRPr lang="en-US" altLang="zh-CN" sz="1800" dirty="0" smtClean="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20</a:t>
            </a:fld>
            <a:endParaRPr lang="zh-CN" altLang="en-US" dirty="0"/>
          </a:p>
        </p:txBody>
      </p:sp>
    </p:spTree>
    <p:custDataLst>
      <p:tags r:id="rId1"/>
    </p:custDataLst>
    <p:extLst>
      <p:ext uri="{BB962C8B-B14F-4D97-AF65-F5344CB8AC3E}">
        <p14:creationId xmlns:p14="http://schemas.microsoft.com/office/powerpoint/2010/main" val="3158860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1A7A0873-376A-4A4E-91BA-7081C35D808C}" type="slidenum">
              <a:rPr lang="zh-CN" altLang="en-US" smtClean="0"/>
              <a:pPr/>
              <a:t>21</a:t>
            </a:fld>
            <a:endParaRPr lang="zh-CN" altLang="en-US" dirty="0"/>
          </a:p>
        </p:txBody>
      </p:sp>
      <p:sp>
        <p:nvSpPr>
          <p:cNvPr id="8" name="Text Box 7"/>
          <p:cNvSpPr txBox="1">
            <a:spLocks noChangeArrowheads="1"/>
          </p:cNvSpPr>
          <p:nvPr/>
        </p:nvSpPr>
        <p:spPr bwMode="auto">
          <a:xfrm>
            <a:off x="1397726" y="2084840"/>
            <a:ext cx="3418110"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en-US" altLang="zh-CN" sz="4800" b="1" i="1" dirty="0" smtClean="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rPr>
              <a:t>Any </a:t>
            </a:r>
          </a:p>
          <a:p>
            <a:pPr>
              <a:spcBef>
                <a:spcPct val="20000"/>
              </a:spcBef>
              <a:buFont typeface="Wingdings" panose="05000000000000000000" pitchFamily="2" charset="2"/>
              <a:buNone/>
            </a:pPr>
            <a:r>
              <a:rPr lang="en-US" altLang="zh-CN" sz="4800" b="1" i="1" dirty="0" smtClean="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rPr>
              <a:t>Questions</a:t>
            </a:r>
            <a:endParaRPr lang="zh-CN" altLang="en-US" sz="48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endParaRPr>
          </a:p>
        </p:txBody>
      </p:sp>
      <p:sp>
        <p:nvSpPr>
          <p:cNvPr id="10" name="Text Box 7"/>
          <p:cNvSpPr txBox="1">
            <a:spLocks noChangeArrowheads="1"/>
          </p:cNvSpPr>
          <p:nvPr/>
        </p:nvSpPr>
        <p:spPr bwMode="auto">
          <a:xfrm>
            <a:off x="3518257" y="4850361"/>
            <a:ext cx="176784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zh-CN" altLang="en-US" sz="4400" dirty="0" smtClean="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谢谢！</a:t>
            </a:r>
            <a:endParaRPr lang="zh-CN" altLang="en-US" sz="44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pic>
        <p:nvPicPr>
          <p:cNvPr id="11" name="图片 1" descr="问号32.jpg"/>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4917620" y="1054865"/>
            <a:ext cx="2597876" cy="3463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93920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9" presetClass="entr" presetSubtype="0"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3" name="内容占位符 2"/>
          <p:cNvSpPr>
            <a:spLocks noGrp="1"/>
          </p:cNvSpPr>
          <p:nvPr>
            <p:ph idx="1"/>
          </p:nvPr>
        </p:nvSpPr>
        <p:spPr>
          <a:xfrm>
            <a:off x="457199" y="1444979"/>
            <a:ext cx="8579555" cy="4720690"/>
          </a:xfrm>
        </p:spPr>
        <p:txBody>
          <a:bodyPr/>
          <a:lstStyle/>
          <a:p>
            <a:r>
              <a:rPr lang="en-US" altLang="zh-CN" dirty="0" smtClean="0"/>
              <a:t>HTTP</a:t>
            </a:r>
            <a:r>
              <a:rPr lang="zh-CN" altLang="en-US" dirty="0" smtClean="0"/>
              <a:t>两类报文</a:t>
            </a:r>
          </a:p>
          <a:p>
            <a:pPr lvl="1">
              <a:lnSpc>
                <a:spcPct val="150000"/>
              </a:lnSpc>
            </a:pPr>
            <a:r>
              <a:rPr lang="zh-CN" altLang="en-US" sz="1800" dirty="0"/>
              <a:t>请求</a:t>
            </a:r>
            <a:r>
              <a:rPr lang="zh-CN" altLang="en-US" sz="1800" dirty="0" smtClean="0"/>
              <a:t>报文 </a:t>
            </a:r>
            <a:r>
              <a:rPr lang="en-US" altLang="zh-CN" sz="1800" dirty="0" smtClean="0"/>
              <a:t>(Request)</a:t>
            </a:r>
          </a:p>
          <a:p>
            <a:pPr lvl="2">
              <a:lnSpc>
                <a:spcPct val="150000"/>
              </a:lnSpc>
            </a:pPr>
            <a:r>
              <a:rPr lang="zh-CN" altLang="en-US" sz="1600" dirty="0" smtClean="0"/>
              <a:t>从</a:t>
            </a:r>
            <a:r>
              <a:rPr lang="zh-CN" altLang="en-US" sz="1600" dirty="0"/>
              <a:t>客户向服务器发送请求</a:t>
            </a:r>
            <a:r>
              <a:rPr lang="zh-CN" altLang="en-US" sz="1600" dirty="0" smtClean="0"/>
              <a:t>报文</a:t>
            </a:r>
            <a:endParaRPr lang="zh-CN" altLang="en-US" sz="1600" dirty="0"/>
          </a:p>
          <a:p>
            <a:pPr lvl="1">
              <a:lnSpc>
                <a:spcPct val="150000"/>
              </a:lnSpc>
            </a:pPr>
            <a:r>
              <a:rPr lang="zh-CN" altLang="en-US" sz="1800" dirty="0"/>
              <a:t>响应</a:t>
            </a:r>
            <a:r>
              <a:rPr lang="zh-CN" altLang="en-US" sz="1800" dirty="0" smtClean="0"/>
              <a:t>报文 </a:t>
            </a:r>
            <a:r>
              <a:rPr lang="en-US" altLang="zh-CN" sz="1800" dirty="0" smtClean="0"/>
              <a:t>(Response)</a:t>
            </a:r>
          </a:p>
          <a:p>
            <a:pPr lvl="2">
              <a:lnSpc>
                <a:spcPct val="150000"/>
              </a:lnSpc>
            </a:pPr>
            <a:r>
              <a:rPr lang="zh-CN" altLang="en-US" sz="1600" dirty="0" smtClean="0"/>
              <a:t>从</a:t>
            </a:r>
            <a:r>
              <a:rPr lang="zh-CN" altLang="en-US" sz="1600" dirty="0"/>
              <a:t>服务器到客户的</a:t>
            </a:r>
            <a:r>
              <a:rPr lang="zh-CN" altLang="en-US" sz="1600" dirty="0" smtClean="0"/>
              <a:t>回答</a:t>
            </a:r>
            <a:endParaRPr lang="zh-CN" altLang="en-US"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a:t>
            </a:fld>
            <a:endParaRPr lang="zh-CN" altLang="en-US" dirty="0"/>
          </a:p>
        </p:txBody>
      </p:sp>
    </p:spTree>
    <p:custDataLst>
      <p:tags r:id="rId1"/>
    </p:custDataLst>
    <p:extLst>
      <p:ext uri="{BB962C8B-B14F-4D97-AF65-F5344CB8AC3E}">
        <p14:creationId xmlns:p14="http://schemas.microsoft.com/office/powerpoint/2010/main" val="7429033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dissolv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dissolve">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3" name="内容占位符 2"/>
          <p:cNvSpPr>
            <a:spLocks noGrp="1"/>
          </p:cNvSpPr>
          <p:nvPr>
            <p:ph idx="1"/>
          </p:nvPr>
        </p:nvSpPr>
        <p:spPr>
          <a:xfrm>
            <a:off x="457199" y="1444979"/>
            <a:ext cx="8579555" cy="638077"/>
          </a:xfrm>
        </p:spPr>
        <p:txBody>
          <a:bodyPr/>
          <a:lstStyle/>
          <a:p>
            <a:r>
              <a:rPr lang="zh-CN" altLang="en-US" dirty="0"/>
              <a:t>请求报文 </a:t>
            </a:r>
            <a:r>
              <a:rPr lang="en-US" altLang="zh-CN" dirty="0"/>
              <a:t>(Request</a:t>
            </a:r>
            <a:r>
              <a:rPr lang="en-US" altLang="zh-CN" dirty="0" smtClean="0"/>
              <a:t>)</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a:t>
            </a:fld>
            <a:endParaRPr lang="zh-CN" altLang="en-US" dirty="0"/>
          </a:p>
        </p:txBody>
      </p:sp>
      <p:sp>
        <p:nvSpPr>
          <p:cNvPr id="57" name="Text Box 44"/>
          <p:cNvSpPr txBox="1">
            <a:spLocks noChangeArrowheads="1"/>
          </p:cNvSpPr>
          <p:nvPr/>
        </p:nvSpPr>
        <p:spPr bwMode="auto">
          <a:xfrm>
            <a:off x="2122686" y="2002094"/>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a:solidFill>
                  <a:srgbClr val="333399"/>
                </a:solidFill>
                <a:latin typeface="Calibri" panose="020F0502020204030204" pitchFamily="34" charset="0"/>
                <a:ea typeface="楷体" panose="02010609060101010101" pitchFamily="49" charset="-122"/>
              </a:rPr>
              <a:t>空格</a:t>
            </a:r>
          </a:p>
        </p:txBody>
      </p:sp>
      <p:sp>
        <p:nvSpPr>
          <p:cNvPr id="58" name="Text Box 45"/>
          <p:cNvSpPr txBox="1">
            <a:spLocks noChangeArrowheads="1"/>
          </p:cNvSpPr>
          <p:nvPr/>
        </p:nvSpPr>
        <p:spPr bwMode="auto">
          <a:xfrm>
            <a:off x="4059436" y="2002094"/>
            <a:ext cx="1201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回车换行</a:t>
            </a:r>
          </a:p>
        </p:txBody>
      </p:sp>
      <p:sp>
        <p:nvSpPr>
          <p:cNvPr id="59" name="Line 46"/>
          <p:cNvSpPr>
            <a:spLocks noChangeShapeType="1"/>
          </p:cNvSpPr>
          <p:nvPr/>
        </p:nvSpPr>
        <p:spPr bwMode="auto">
          <a:xfrm>
            <a:off x="2732286" y="2356106"/>
            <a:ext cx="407987"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60" name="Line 47"/>
          <p:cNvSpPr>
            <a:spLocks noChangeShapeType="1"/>
          </p:cNvSpPr>
          <p:nvPr/>
        </p:nvSpPr>
        <p:spPr bwMode="auto">
          <a:xfrm flipH="1">
            <a:off x="1806773" y="2356106"/>
            <a:ext cx="444500"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61" name="Line 48"/>
          <p:cNvSpPr>
            <a:spLocks noChangeShapeType="1"/>
          </p:cNvSpPr>
          <p:nvPr/>
        </p:nvSpPr>
        <p:spPr bwMode="auto">
          <a:xfrm>
            <a:off x="4656336" y="2356106"/>
            <a:ext cx="222250"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grpSp>
        <p:nvGrpSpPr>
          <p:cNvPr id="111" name="组合 110"/>
          <p:cNvGrpSpPr/>
          <p:nvPr/>
        </p:nvGrpSpPr>
        <p:grpSpPr>
          <a:xfrm>
            <a:off x="557411" y="4699256"/>
            <a:ext cx="2792412" cy="917575"/>
            <a:chOff x="557411" y="4699256"/>
            <a:chExt cx="2792412" cy="917575"/>
          </a:xfrm>
        </p:grpSpPr>
        <p:sp>
          <p:nvSpPr>
            <p:cNvPr id="96" name="Rectangle 37"/>
            <p:cNvSpPr>
              <a:spLocks noChangeArrowheads="1"/>
            </p:cNvSpPr>
            <p:nvPr/>
          </p:nvSpPr>
          <p:spPr bwMode="auto">
            <a:xfrm>
              <a:off x="557411" y="4699256"/>
              <a:ext cx="2792412" cy="91757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97" name="Text Box 38"/>
            <p:cNvSpPr txBox="1">
              <a:spLocks noChangeArrowheads="1"/>
            </p:cNvSpPr>
            <p:nvPr/>
          </p:nvSpPr>
          <p:spPr bwMode="auto">
            <a:xfrm>
              <a:off x="1616921" y="4957988"/>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kumimoji="1" lang="zh-CN" altLang="en-US" sz="2000" b="1" dirty="0" smtClean="0">
                  <a:solidFill>
                    <a:srgbClr val="333399"/>
                  </a:solidFill>
                  <a:latin typeface="Calibri" panose="020F0502020204030204" pitchFamily="34" charset="0"/>
                  <a:ea typeface="楷体" panose="02010609060101010101" pitchFamily="49" charset="-122"/>
                </a:rPr>
                <a:t>主体</a:t>
              </a:r>
              <a:endParaRPr kumimoji="1" lang="zh-CN" altLang="en-US" sz="2000" b="1" dirty="0">
                <a:solidFill>
                  <a:srgbClr val="333399"/>
                </a:solidFill>
                <a:latin typeface="Calibri" panose="020F0502020204030204" pitchFamily="34" charset="0"/>
                <a:ea typeface="楷体" panose="02010609060101010101" pitchFamily="49" charset="-122"/>
              </a:endParaRPr>
            </a:p>
          </p:txBody>
        </p:sp>
      </p:grpSp>
      <p:grpSp>
        <p:nvGrpSpPr>
          <p:cNvPr id="108" name="组合 107"/>
          <p:cNvGrpSpPr/>
          <p:nvPr/>
        </p:nvGrpSpPr>
        <p:grpSpPr>
          <a:xfrm>
            <a:off x="557411" y="2651381"/>
            <a:ext cx="6716850" cy="417513"/>
            <a:chOff x="557411" y="2651381"/>
            <a:chExt cx="6716850" cy="417513"/>
          </a:xfrm>
        </p:grpSpPr>
        <p:sp>
          <p:nvSpPr>
            <p:cNvPr id="56" name="Text Box 39"/>
            <p:cNvSpPr txBox="1">
              <a:spLocks noChangeArrowheads="1"/>
            </p:cNvSpPr>
            <p:nvPr/>
          </p:nvSpPr>
          <p:spPr bwMode="auto">
            <a:xfrm>
              <a:off x="5323086" y="2651381"/>
              <a:ext cx="19511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b="1" dirty="0">
                  <a:solidFill>
                    <a:srgbClr val="333399"/>
                  </a:solidFill>
                  <a:latin typeface="Calibri" panose="020F0502020204030204" pitchFamily="34" charset="0"/>
                  <a:ea typeface="楷体" panose="02010609060101010101" pitchFamily="49" charset="-122"/>
                </a:rPr>
                <a:t>请求</a:t>
              </a:r>
              <a:r>
                <a:rPr kumimoji="1" lang="zh-CN" altLang="en-US" sz="2000" b="1" dirty="0" smtClean="0">
                  <a:solidFill>
                    <a:srgbClr val="333399"/>
                  </a:solidFill>
                  <a:latin typeface="Calibri" panose="020F0502020204030204" pitchFamily="34" charset="0"/>
                  <a:ea typeface="楷体" panose="02010609060101010101" pitchFamily="49" charset="-122"/>
                </a:rPr>
                <a:t>行 </a:t>
              </a:r>
              <a:r>
                <a:rPr kumimoji="1" lang="en-US" altLang="zh-CN" sz="2000" b="1" dirty="0" smtClean="0">
                  <a:solidFill>
                    <a:srgbClr val="333399"/>
                  </a:solidFill>
                  <a:latin typeface="Calibri" panose="020F0502020204030204" pitchFamily="34" charset="0"/>
                  <a:ea typeface="楷体" panose="02010609060101010101" pitchFamily="49" charset="-122"/>
                </a:rPr>
                <a:t>(</a:t>
              </a:r>
              <a:r>
                <a:rPr kumimoji="1" lang="zh-CN" altLang="en-US" sz="2000" b="1" dirty="0" smtClean="0">
                  <a:solidFill>
                    <a:srgbClr val="333399"/>
                  </a:solidFill>
                  <a:latin typeface="Calibri" panose="020F0502020204030204" pitchFamily="34" charset="0"/>
                  <a:ea typeface="楷体" panose="02010609060101010101" pitchFamily="49" charset="-122"/>
                </a:rPr>
                <a:t>开始行</a:t>
              </a:r>
              <a:r>
                <a:rPr kumimoji="1" lang="en-US" altLang="zh-CN" sz="2000" b="1" dirty="0" smtClean="0">
                  <a:solidFill>
                    <a:srgbClr val="333399"/>
                  </a:solidFill>
                  <a:latin typeface="Calibri" panose="020F0502020204030204" pitchFamily="34" charset="0"/>
                  <a:ea typeface="楷体" panose="02010609060101010101" pitchFamily="49" charset="-122"/>
                </a:rPr>
                <a:t>)</a:t>
              </a:r>
              <a:endParaRPr kumimoji="1" lang="zh-CN" altLang="en-US" sz="2000" b="1" dirty="0">
                <a:solidFill>
                  <a:srgbClr val="333399"/>
                </a:solidFill>
                <a:latin typeface="Calibri" panose="020F0502020204030204" pitchFamily="34" charset="0"/>
                <a:ea typeface="楷体" panose="02010609060101010101" pitchFamily="49" charset="-122"/>
              </a:endParaRPr>
            </a:p>
          </p:txBody>
        </p:sp>
        <p:sp>
          <p:nvSpPr>
            <p:cNvPr id="67" name="Rectangle 4"/>
            <p:cNvSpPr>
              <a:spLocks noChangeArrowheads="1"/>
            </p:cNvSpPr>
            <p:nvPr/>
          </p:nvSpPr>
          <p:spPr bwMode="auto">
            <a:xfrm>
              <a:off x="557411" y="2662494"/>
              <a:ext cx="4572607" cy="406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6" name="Rectangle 14"/>
            <p:cNvSpPr>
              <a:spLocks noChangeArrowheads="1"/>
            </p:cNvSpPr>
            <p:nvPr/>
          </p:nvSpPr>
          <p:spPr bwMode="auto">
            <a:xfrm>
              <a:off x="4443612" y="2672019"/>
              <a:ext cx="686406"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7" name="Rectangle 15"/>
            <p:cNvSpPr>
              <a:spLocks noChangeArrowheads="1"/>
            </p:cNvSpPr>
            <p:nvPr/>
          </p:nvSpPr>
          <p:spPr bwMode="auto">
            <a:xfrm>
              <a:off x="3111698" y="2672019"/>
              <a:ext cx="1111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8" name="Rectangle 16"/>
            <p:cNvSpPr>
              <a:spLocks noChangeArrowheads="1"/>
            </p:cNvSpPr>
            <p:nvPr/>
          </p:nvSpPr>
          <p:spPr bwMode="auto">
            <a:xfrm>
              <a:off x="1779786" y="2672019"/>
              <a:ext cx="1111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9" name="Text Box 17"/>
            <p:cNvSpPr txBox="1">
              <a:spLocks noChangeArrowheads="1"/>
            </p:cNvSpPr>
            <p:nvPr/>
          </p:nvSpPr>
          <p:spPr bwMode="auto">
            <a:xfrm>
              <a:off x="728861" y="2651381"/>
              <a:ext cx="903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a:solidFill>
                    <a:srgbClr val="333399"/>
                  </a:solidFill>
                  <a:latin typeface="Calibri" panose="020F0502020204030204" pitchFamily="34" charset="0"/>
                  <a:ea typeface="楷体" panose="02010609060101010101" pitchFamily="49" charset="-122"/>
                </a:rPr>
                <a:t>方   法</a:t>
              </a:r>
            </a:p>
          </p:txBody>
        </p:sp>
        <p:sp>
          <p:nvSpPr>
            <p:cNvPr id="80" name="Line 18"/>
            <p:cNvSpPr>
              <a:spLocks noChangeShapeType="1"/>
            </p:cNvSpPr>
            <p:nvPr/>
          </p:nvSpPr>
          <p:spPr bwMode="auto">
            <a:xfrm>
              <a:off x="1779786"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1" name="Line 19"/>
            <p:cNvSpPr>
              <a:spLocks noChangeShapeType="1"/>
            </p:cNvSpPr>
            <p:nvPr/>
          </p:nvSpPr>
          <p:spPr bwMode="auto">
            <a:xfrm>
              <a:off x="1890911"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2" name="Line 20"/>
            <p:cNvSpPr>
              <a:spLocks noChangeShapeType="1"/>
            </p:cNvSpPr>
            <p:nvPr/>
          </p:nvSpPr>
          <p:spPr bwMode="auto">
            <a:xfrm>
              <a:off x="3111698"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3" name="Line 21"/>
            <p:cNvSpPr>
              <a:spLocks noChangeShapeType="1"/>
            </p:cNvSpPr>
            <p:nvPr/>
          </p:nvSpPr>
          <p:spPr bwMode="auto">
            <a:xfrm>
              <a:off x="3222823"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4" name="Line 22"/>
            <p:cNvSpPr>
              <a:spLocks noChangeShapeType="1"/>
            </p:cNvSpPr>
            <p:nvPr/>
          </p:nvSpPr>
          <p:spPr bwMode="auto">
            <a:xfrm>
              <a:off x="4443611"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5" name="Text Box 23"/>
            <p:cNvSpPr txBox="1">
              <a:spLocks noChangeArrowheads="1"/>
            </p:cNvSpPr>
            <p:nvPr/>
          </p:nvSpPr>
          <p:spPr bwMode="auto">
            <a:xfrm>
              <a:off x="2103636" y="2651381"/>
              <a:ext cx="5966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a:solidFill>
                    <a:srgbClr val="333399"/>
                  </a:solidFill>
                  <a:latin typeface="Calibri" panose="020F0502020204030204" pitchFamily="34" charset="0"/>
                  <a:ea typeface="楷体" panose="02010609060101010101" pitchFamily="49" charset="-122"/>
                </a:rPr>
                <a:t>URL</a:t>
              </a:r>
            </a:p>
          </p:txBody>
        </p:sp>
        <p:sp>
          <p:nvSpPr>
            <p:cNvPr id="86" name="Text Box 24"/>
            <p:cNvSpPr txBox="1">
              <a:spLocks noChangeArrowheads="1"/>
            </p:cNvSpPr>
            <p:nvPr/>
          </p:nvSpPr>
          <p:spPr bwMode="auto">
            <a:xfrm>
              <a:off x="3349823" y="2651381"/>
              <a:ext cx="903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版   本</a:t>
              </a:r>
            </a:p>
          </p:txBody>
        </p:sp>
        <p:sp>
          <p:nvSpPr>
            <p:cNvPr id="104" name="Text Box 52"/>
            <p:cNvSpPr txBox="1">
              <a:spLocks noChangeArrowheads="1"/>
            </p:cNvSpPr>
            <p:nvPr/>
          </p:nvSpPr>
          <p:spPr bwMode="auto">
            <a:xfrm>
              <a:off x="4402336" y="2651381"/>
              <a:ext cx="6864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a:solidFill>
                    <a:srgbClr val="333399"/>
                  </a:solidFill>
                  <a:latin typeface="Calibri" panose="020F0502020204030204" pitchFamily="34" charset="0"/>
                  <a:ea typeface="楷体" panose="02010609060101010101" pitchFamily="49" charset="-122"/>
                </a:rPr>
                <a:t>CRLF</a:t>
              </a:r>
            </a:p>
          </p:txBody>
        </p:sp>
      </p:grpSp>
      <p:grpSp>
        <p:nvGrpSpPr>
          <p:cNvPr id="110" name="组合 109"/>
          <p:cNvGrpSpPr/>
          <p:nvPr/>
        </p:nvGrpSpPr>
        <p:grpSpPr>
          <a:xfrm>
            <a:off x="557411" y="4284919"/>
            <a:ext cx="689581" cy="414337"/>
            <a:chOff x="557411" y="4284919"/>
            <a:chExt cx="689581" cy="414337"/>
          </a:xfrm>
        </p:grpSpPr>
        <p:sp>
          <p:nvSpPr>
            <p:cNvPr id="69" name="Rectangle 7"/>
            <p:cNvSpPr>
              <a:spLocks noChangeArrowheads="1"/>
            </p:cNvSpPr>
            <p:nvPr/>
          </p:nvSpPr>
          <p:spPr bwMode="auto">
            <a:xfrm>
              <a:off x="563761" y="4311906"/>
              <a:ext cx="683231"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99" name="Line 41"/>
            <p:cNvSpPr>
              <a:spLocks noChangeShapeType="1"/>
            </p:cNvSpPr>
            <p:nvPr/>
          </p:nvSpPr>
          <p:spPr bwMode="auto">
            <a:xfrm>
              <a:off x="557411" y="4292856"/>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0" name="Line 42"/>
            <p:cNvSpPr>
              <a:spLocks noChangeShapeType="1"/>
            </p:cNvSpPr>
            <p:nvPr/>
          </p:nvSpPr>
          <p:spPr bwMode="auto">
            <a:xfrm>
              <a:off x="1246992" y="4292856"/>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5" name="Text Box 55"/>
            <p:cNvSpPr txBox="1">
              <a:spLocks noChangeArrowheads="1"/>
            </p:cNvSpPr>
            <p:nvPr/>
          </p:nvSpPr>
          <p:spPr bwMode="auto">
            <a:xfrm>
              <a:off x="560586" y="4284919"/>
              <a:ext cx="6864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dirty="0">
                  <a:solidFill>
                    <a:srgbClr val="333399"/>
                  </a:solidFill>
                  <a:latin typeface="Calibri" panose="020F0502020204030204" pitchFamily="34" charset="0"/>
                  <a:ea typeface="楷体" panose="02010609060101010101" pitchFamily="49" charset="-122"/>
                </a:rPr>
                <a:t>CRLF</a:t>
              </a:r>
            </a:p>
          </p:txBody>
        </p:sp>
      </p:grpSp>
      <p:grpSp>
        <p:nvGrpSpPr>
          <p:cNvPr id="109" name="组合 108"/>
          <p:cNvGrpSpPr/>
          <p:nvPr/>
        </p:nvGrpSpPr>
        <p:grpSpPr>
          <a:xfrm>
            <a:off x="557411" y="3064131"/>
            <a:ext cx="4511375" cy="1228785"/>
            <a:chOff x="557411" y="3064131"/>
            <a:chExt cx="4511375" cy="1228785"/>
          </a:xfrm>
        </p:grpSpPr>
        <p:sp>
          <p:nvSpPr>
            <p:cNvPr id="54" name="Text Box 28"/>
            <p:cNvSpPr txBox="1">
              <a:spLocks noChangeArrowheads="1"/>
            </p:cNvSpPr>
            <p:nvPr/>
          </p:nvSpPr>
          <p:spPr bwMode="auto">
            <a:xfrm>
              <a:off x="3858198" y="348799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b="1" dirty="0" smtClean="0">
                  <a:solidFill>
                    <a:srgbClr val="333399"/>
                  </a:solidFill>
                  <a:latin typeface="Calibri" panose="020F0502020204030204" pitchFamily="34" charset="0"/>
                  <a:ea typeface="楷体" panose="02010609060101010101" pitchFamily="49" charset="-122"/>
                </a:rPr>
                <a:t>请求头部</a:t>
              </a:r>
              <a:endParaRPr kumimoji="1" lang="zh-CN" altLang="en-US" sz="2000" b="1" dirty="0">
                <a:solidFill>
                  <a:srgbClr val="333399"/>
                </a:solidFill>
                <a:latin typeface="Calibri" panose="020F0502020204030204" pitchFamily="34" charset="0"/>
                <a:ea typeface="楷体" panose="02010609060101010101" pitchFamily="49" charset="-122"/>
              </a:endParaRPr>
            </a:p>
          </p:txBody>
        </p:sp>
        <p:sp>
          <p:nvSpPr>
            <p:cNvPr id="55" name="AutoShape 36"/>
            <p:cNvSpPr>
              <a:spLocks/>
            </p:cNvSpPr>
            <p:nvPr/>
          </p:nvSpPr>
          <p:spPr bwMode="auto">
            <a:xfrm>
              <a:off x="3625014" y="3121281"/>
              <a:ext cx="181581" cy="1147763"/>
            </a:xfrm>
            <a:prstGeom prst="rightBrace">
              <a:avLst>
                <a:gd name="adj1" fmla="val 43929"/>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65" name="Rectangle 2"/>
            <p:cNvSpPr>
              <a:spLocks noChangeArrowheads="1"/>
            </p:cNvSpPr>
            <p:nvPr/>
          </p:nvSpPr>
          <p:spPr bwMode="auto">
            <a:xfrm>
              <a:off x="557411" y="3884869"/>
              <a:ext cx="2943832" cy="4079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66" name="Rectangle 3"/>
            <p:cNvSpPr>
              <a:spLocks noChangeArrowheads="1"/>
            </p:cNvSpPr>
            <p:nvPr/>
          </p:nvSpPr>
          <p:spPr bwMode="auto">
            <a:xfrm>
              <a:off x="557411" y="3068894"/>
              <a:ext cx="2943832" cy="4079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68" name="Rectangle 6"/>
            <p:cNvSpPr>
              <a:spLocks noChangeArrowheads="1"/>
            </p:cNvSpPr>
            <p:nvPr/>
          </p:nvSpPr>
          <p:spPr bwMode="auto">
            <a:xfrm>
              <a:off x="2806899" y="3894394"/>
              <a:ext cx="692149" cy="388937"/>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0" name="Rectangle 8"/>
            <p:cNvSpPr>
              <a:spLocks noChangeArrowheads="1"/>
            </p:cNvSpPr>
            <p:nvPr/>
          </p:nvSpPr>
          <p:spPr bwMode="auto">
            <a:xfrm>
              <a:off x="2806899" y="3078419"/>
              <a:ext cx="680004"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1" name="Rectangle 9"/>
            <p:cNvSpPr>
              <a:spLocks noChangeArrowheads="1"/>
            </p:cNvSpPr>
            <p:nvPr/>
          </p:nvSpPr>
          <p:spPr bwMode="auto">
            <a:xfrm>
              <a:off x="2251273" y="3894394"/>
              <a:ext cx="120650"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2" name="Rectangle 10"/>
            <p:cNvSpPr>
              <a:spLocks noChangeArrowheads="1"/>
            </p:cNvSpPr>
            <p:nvPr/>
          </p:nvSpPr>
          <p:spPr bwMode="auto">
            <a:xfrm>
              <a:off x="2251273" y="3078419"/>
              <a:ext cx="111125"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3" name="Line 11"/>
            <p:cNvSpPr>
              <a:spLocks noChangeShapeType="1"/>
            </p:cNvSpPr>
            <p:nvPr/>
          </p:nvSpPr>
          <p:spPr bwMode="auto">
            <a:xfrm>
              <a:off x="2113161"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74" name="Line 12"/>
            <p:cNvSpPr>
              <a:spLocks noChangeShapeType="1"/>
            </p:cNvSpPr>
            <p:nvPr/>
          </p:nvSpPr>
          <p:spPr bwMode="auto">
            <a:xfrm>
              <a:off x="2806898"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75" name="Line 13"/>
            <p:cNvSpPr>
              <a:spLocks noChangeShapeType="1"/>
            </p:cNvSpPr>
            <p:nvPr/>
          </p:nvSpPr>
          <p:spPr bwMode="auto">
            <a:xfrm>
              <a:off x="2251273"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7" name="Text Box 25"/>
            <p:cNvSpPr txBox="1">
              <a:spLocks noChangeArrowheads="1"/>
            </p:cNvSpPr>
            <p:nvPr/>
          </p:nvSpPr>
          <p:spPr bwMode="auto">
            <a:xfrm>
              <a:off x="855808" y="3064131"/>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smtClean="0">
                  <a:solidFill>
                    <a:srgbClr val="333399"/>
                  </a:solidFill>
                  <a:latin typeface="Calibri" panose="020F0502020204030204" pitchFamily="34" charset="0"/>
                  <a:ea typeface="楷体" panose="02010609060101010101" pitchFamily="49" charset="-122"/>
                </a:rPr>
                <a:t>字段名</a:t>
              </a:r>
              <a:endParaRPr kumimoji="1" lang="zh-CN" altLang="en-US" sz="2000" dirty="0">
                <a:solidFill>
                  <a:srgbClr val="333399"/>
                </a:solidFill>
                <a:latin typeface="Calibri" panose="020F0502020204030204" pitchFamily="34" charset="0"/>
                <a:ea typeface="楷体" panose="02010609060101010101" pitchFamily="49" charset="-122"/>
              </a:endParaRPr>
            </a:p>
          </p:txBody>
        </p:sp>
        <p:sp>
          <p:nvSpPr>
            <p:cNvPr id="88" name="Line 26"/>
            <p:cNvSpPr>
              <a:spLocks noChangeShapeType="1"/>
            </p:cNvSpPr>
            <p:nvPr/>
          </p:nvSpPr>
          <p:spPr bwMode="auto">
            <a:xfrm>
              <a:off x="2113161"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9" name="Line 27"/>
            <p:cNvSpPr>
              <a:spLocks noChangeShapeType="1"/>
            </p:cNvSpPr>
            <p:nvPr/>
          </p:nvSpPr>
          <p:spPr bwMode="auto">
            <a:xfrm>
              <a:off x="2806898"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90" name="Line 29"/>
            <p:cNvSpPr>
              <a:spLocks noChangeShapeType="1"/>
            </p:cNvSpPr>
            <p:nvPr/>
          </p:nvSpPr>
          <p:spPr bwMode="auto">
            <a:xfrm>
              <a:off x="2251273"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91" name="Text Box 30"/>
            <p:cNvSpPr txBox="1">
              <a:spLocks noChangeArrowheads="1"/>
            </p:cNvSpPr>
            <p:nvPr/>
          </p:nvSpPr>
          <p:spPr bwMode="auto">
            <a:xfrm>
              <a:off x="2040136" y="3065719"/>
              <a:ext cx="2551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b="1">
                  <a:solidFill>
                    <a:srgbClr val="333399"/>
                  </a:solidFill>
                  <a:latin typeface="Calibri" panose="020F0502020204030204" pitchFamily="34" charset="0"/>
                  <a:ea typeface="楷体" panose="02010609060101010101" pitchFamily="49" charset="-122"/>
                </a:rPr>
                <a:t>:</a:t>
              </a:r>
            </a:p>
          </p:txBody>
        </p:sp>
        <p:sp>
          <p:nvSpPr>
            <p:cNvPr id="92" name="Text Box 31"/>
            <p:cNvSpPr txBox="1">
              <a:spLocks noChangeArrowheads="1"/>
            </p:cNvSpPr>
            <p:nvPr/>
          </p:nvSpPr>
          <p:spPr bwMode="auto">
            <a:xfrm>
              <a:off x="2373511" y="3072069"/>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值</a:t>
              </a:r>
            </a:p>
          </p:txBody>
        </p:sp>
        <p:sp>
          <p:nvSpPr>
            <p:cNvPr id="93" name="Text Box 32"/>
            <p:cNvSpPr txBox="1">
              <a:spLocks noChangeArrowheads="1"/>
            </p:cNvSpPr>
            <p:nvPr/>
          </p:nvSpPr>
          <p:spPr bwMode="auto">
            <a:xfrm>
              <a:off x="840288" y="387216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smtClean="0">
                  <a:solidFill>
                    <a:srgbClr val="333399"/>
                  </a:solidFill>
                  <a:latin typeface="Calibri" panose="020F0502020204030204" pitchFamily="34" charset="0"/>
                  <a:ea typeface="楷体" panose="02010609060101010101" pitchFamily="49" charset="-122"/>
                </a:rPr>
                <a:t>字段名</a:t>
              </a:r>
              <a:endParaRPr kumimoji="1" lang="zh-CN" altLang="en-US" sz="2000" dirty="0">
                <a:solidFill>
                  <a:srgbClr val="333399"/>
                </a:solidFill>
                <a:latin typeface="Calibri" panose="020F0502020204030204" pitchFamily="34" charset="0"/>
                <a:ea typeface="楷体" panose="02010609060101010101" pitchFamily="49" charset="-122"/>
              </a:endParaRPr>
            </a:p>
          </p:txBody>
        </p:sp>
        <p:sp>
          <p:nvSpPr>
            <p:cNvPr id="94" name="Text Box 33"/>
            <p:cNvSpPr txBox="1">
              <a:spLocks noChangeArrowheads="1"/>
            </p:cNvSpPr>
            <p:nvPr/>
          </p:nvSpPr>
          <p:spPr bwMode="auto">
            <a:xfrm>
              <a:off x="2397323" y="3884869"/>
              <a:ext cx="43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值</a:t>
              </a:r>
            </a:p>
          </p:txBody>
        </p:sp>
        <p:sp>
          <p:nvSpPr>
            <p:cNvPr id="95" name="Text Box 35"/>
            <p:cNvSpPr txBox="1">
              <a:spLocks noChangeArrowheads="1"/>
            </p:cNvSpPr>
            <p:nvPr/>
          </p:nvSpPr>
          <p:spPr bwMode="auto">
            <a:xfrm rot="16200000">
              <a:off x="1343669" y="3507808"/>
              <a:ext cx="3674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b="1">
                  <a:solidFill>
                    <a:srgbClr val="333399"/>
                  </a:solidFill>
                  <a:latin typeface="Calibri" panose="020F0502020204030204" pitchFamily="34" charset="0"/>
                  <a:ea typeface="楷体" panose="02010609060101010101" pitchFamily="49" charset="-122"/>
                </a:rPr>
                <a:t>…</a:t>
              </a:r>
            </a:p>
          </p:txBody>
        </p:sp>
        <p:sp>
          <p:nvSpPr>
            <p:cNvPr id="98" name="Line 40"/>
            <p:cNvSpPr>
              <a:spLocks noChangeShapeType="1"/>
            </p:cNvSpPr>
            <p:nvPr/>
          </p:nvSpPr>
          <p:spPr bwMode="auto">
            <a:xfrm>
              <a:off x="557411" y="3476881"/>
              <a:ext cx="0" cy="407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1" name="Line 49"/>
            <p:cNvSpPr>
              <a:spLocks noChangeShapeType="1"/>
            </p:cNvSpPr>
            <p:nvPr/>
          </p:nvSpPr>
          <p:spPr bwMode="auto">
            <a:xfrm>
              <a:off x="2362398"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2" name="Line 50"/>
            <p:cNvSpPr>
              <a:spLocks noChangeShapeType="1"/>
            </p:cNvSpPr>
            <p:nvPr/>
          </p:nvSpPr>
          <p:spPr bwMode="auto">
            <a:xfrm>
              <a:off x="2362398"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3" name="Text Box 51"/>
            <p:cNvSpPr txBox="1">
              <a:spLocks noChangeArrowheads="1"/>
            </p:cNvSpPr>
            <p:nvPr/>
          </p:nvSpPr>
          <p:spPr bwMode="auto">
            <a:xfrm>
              <a:off x="2040136" y="3886456"/>
              <a:ext cx="2551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b="1">
                  <a:solidFill>
                    <a:srgbClr val="333399"/>
                  </a:solidFill>
                  <a:latin typeface="Calibri" panose="020F0502020204030204" pitchFamily="34" charset="0"/>
                  <a:ea typeface="楷体" panose="02010609060101010101" pitchFamily="49" charset="-122"/>
                </a:rPr>
                <a:t>:</a:t>
              </a:r>
            </a:p>
          </p:txBody>
        </p:sp>
        <p:sp>
          <p:nvSpPr>
            <p:cNvPr id="106" name="Text Box 53"/>
            <p:cNvSpPr txBox="1">
              <a:spLocks noChangeArrowheads="1"/>
            </p:cNvSpPr>
            <p:nvPr/>
          </p:nvSpPr>
          <p:spPr bwMode="auto">
            <a:xfrm>
              <a:off x="2799670" y="3892806"/>
              <a:ext cx="778864" cy="40011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dirty="0">
                  <a:solidFill>
                    <a:srgbClr val="333399"/>
                  </a:solidFill>
                  <a:latin typeface="Calibri" panose="020F0502020204030204" pitchFamily="34" charset="0"/>
                  <a:ea typeface="楷体" panose="02010609060101010101" pitchFamily="49" charset="-122"/>
                </a:rPr>
                <a:t>CRLF</a:t>
              </a:r>
            </a:p>
          </p:txBody>
        </p:sp>
        <p:sp>
          <p:nvSpPr>
            <p:cNvPr id="64" name="Text Box 54"/>
            <p:cNvSpPr txBox="1">
              <a:spLocks noChangeArrowheads="1"/>
            </p:cNvSpPr>
            <p:nvPr/>
          </p:nvSpPr>
          <p:spPr bwMode="auto">
            <a:xfrm>
              <a:off x="2827536" y="3083181"/>
              <a:ext cx="8645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dirty="0">
                  <a:solidFill>
                    <a:srgbClr val="333399"/>
                  </a:solidFill>
                  <a:latin typeface="Calibri" panose="020F0502020204030204" pitchFamily="34" charset="0"/>
                  <a:ea typeface="楷体" panose="02010609060101010101" pitchFamily="49" charset="-122"/>
                </a:rPr>
                <a:t>CRLF</a:t>
              </a:r>
            </a:p>
          </p:txBody>
        </p:sp>
      </p:grpSp>
    </p:spTree>
    <p:custDataLst>
      <p:tags r:id="rId1"/>
    </p:custDataLst>
    <p:extLst>
      <p:ext uri="{BB962C8B-B14F-4D97-AF65-F5344CB8AC3E}">
        <p14:creationId xmlns:p14="http://schemas.microsoft.com/office/powerpoint/2010/main" val="6924211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8"/>
                                        </p:tgtEl>
                                        <p:attrNameLst>
                                          <p:attrName>style.visibility</p:attrName>
                                        </p:attrNameLst>
                                      </p:cBhvr>
                                      <p:to>
                                        <p:strVal val="visible"/>
                                      </p:to>
                                    </p:set>
                                    <p:animEffect transition="in" filter="wipe(left)">
                                      <p:cBhvr>
                                        <p:cTn id="12" dur="500"/>
                                        <p:tgtEl>
                                          <p:spTgt spid="10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9"/>
                                        </p:tgtEl>
                                        <p:attrNameLst>
                                          <p:attrName>style.visibility</p:attrName>
                                        </p:attrNameLst>
                                      </p:cBhvr>
                                      <p:to>
                                        <p:strVal val="visible"/>
                                      </p:to>
                                    </p:set>
                                    <p:animEffect transition="in" filter="wipe(left)">
                                      <p:cBhvr>
                                        <p:cTn id="17" dur="500"/>
                                        <p:tgtEl>
                                          <p:spTgt spid="10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0"/>
                                        </p:tgtEl>
                                        <p:attrNameLst>
                                          <p:attrName>style.visibility</p:attrName>
                                        </p:attrNameLst>
                                      </p:cBhvr>
                                      <p:to>
                                        <p:strVal val="visible"/>
                                      </p:to>
                                    </p:set>
                                    <p:animEffect transition="in" filter="wipe(left)">
                                      <p:cBhvr>
                                        <p:cTn id="22" dur="500"/>
                                        <p:tgtEl>
                                          <p:spTgt spid="110"/>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11"/>
                                        </p:tgtEl>
                                        <p:attrNameLst>
                                          <p:attrName>style.visibility</p:attrName>
                                        </p:attrNameLst>
                                      </p:cBhvr>
                                      <p:to>
                                        <p:strVal val="visible"/>
                                      </p:to>
                                    </p:set>
                                    <p:animEffect transition="in" filter="wipe(left)">
                                      <p:cBhvr>
                                        <p:cTn id="26" dur="500"/>
                                        <p:tgtEl>
                                          <p:spTgt spid="1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wipe(up)">
                                      <p:cBhvr>
                                        <p:cTn id="31" dur="500"/>
                                        <p:tgtEl>
                                          <p:spTgt spid="57"/>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wipe(up)">
                                      <p:cBhvr>
                                        <p:cTn id="35" dur="500"/>
                                        <p:tgtEl>
                                          <p:spTgt spid="60"/>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wipe(up)">
                                      <p:cBhvr>
                                        <p:cTn id="38" dur="500"/>
                                        <p:tgtEl>
                                          <p:spTgt spid="5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wipe(up)">
                                      <p:cBhvr>
                                        <p:cTn id="43" dur="500"/>
                                        <p:tgtEl>
                                          <p:spTgt spid="58"/>
                                        </p:tgtEl>
                                      </p:cBhvr>
                                    </p:animEffect>
                                  </p:childTnLst>
                                </p:cTn>
                              </p:par>
                            </p:childTnLst>
                          </p:cTn>
                        </p:par>
                        <p:par>
                          <p:cTn id="44" fill="hold">
                            <p:stCondLst>
                              <p:cond delay="500"/>
                            </p:stCondLst>
                            <p:childTnLst>
                              <p:par>
                                <p:cTn id="45" presetID="22" presetClass="entr" presetSubtype="1" fill="hold" grpId="0" nodeType="after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wipe(up)">
                                      <p:cBhvr>
                                        <p:cTn id="4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59" grpId="0" animBg="1"/>
      <p:bldP spid="60" grpId="0" animBg="1"/>
      <p:bldP spid="6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3" name="内容占位符 2"/>
          <p:cNvSpPr>
            <a:spLocks noGrp="1"/>
          </p:cNvSpPr>
          <p:nvPr>
            <p:ph idx="1"/>
          </p:nvPr>
        </p:nvSpPr>
        <p:spPr>
          <a:xfrm>
            <a:off x="457199" y="1444979"/>
            <a:ext cx="8579555" cy="638077"/>
          </a:xfrm>
        </p:spPr>
        <p:txBody>
          <a:bodyPr/>
          <a:lstStyle/>
          <a:p>
            <a:r>
              <a:rPr lang="zh-CN" altLang="en-US" dirty="0"/>
              <a:t>请求报文 </a:t>
            </a:r>
            <a:r>
              <a:rPr lang="en-US" altLang="zh-CN" dirty="0"/>
              <a:t>(Request</a:t>
            </a:r>
            <a:r>
              <a:rPr lang="en-US" altLang="zh-CN" dirty="0" smtClean="0"/>
              <a:t>)</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5</a:t>
            </a:fld>
            <a:endParaRPr lang="zh-CN" altLang="en-US" dirty="0"/>
          </a:p>
        </p:txBody>
      </p:sp>
      <p:sp>
        <p:nvSpPr>
          <p:cNvPr id="57" name="Text Box 44"/>
          <p:cNvSpPr txBox="1">
            <a:spLocks noChangeArrowheads="1"/>
          </p:cNvSpPr>
          <p:nvPr/>
        </p:nvSpPr>
        <p:spPr bwMode="auto">
          <a:xfrm>
            <a:off x="2122686" y="2002094"/>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a:solidFill>
                  <a:srgbClr val="333399"/>
                </a:solidFill>
                <a:latin typeface="Calibri" panose="020F0502020204030204" pitchFamily="34" charset="0"/>
                <a:ea typeface="楷体" panose="02010609060101010101" pitchFamily="49" charset="-122"/>
              </a:rPr>
              <a:t>空格</a:t>
            </a:r>
          </a:p>
        </p:txBody>
      </p:sp>
      <p:sp>
        <p:nvSpPr>
          <p:cNvPr id="58" name="Text Box 45"/>
          <p:cNvSpPr txBox="1">
            <a:spLocks noChangeArrowheads="1"/>
          </p:cNvSpPr>
          <p:nvPr/>
        </p:nvSpPr>
        <p:spPr bwMode="auto">
          <a:xfrm>
            <a:off x="4059436" y="2002094"/>
            <a:ext cx="1201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回车换行</a:t>
            </a:r>
          </a:p>
        </p:txBody>
      </p:sp>
      <p:sp>
        <p:nvSpPr>
          <p:cNvPr id="59" name="Line 46"/>
          <p:cNvSpPr>
            <a:spLocks noChangeShapeType="1"/>
          </p:cNvSpPr>
          <p:nvPr/>
        </p:nvSpPr>
        <p:spPr bwMode="auto">
          <a:xfrm>
            <a:off x="2732286" y="2356106"/>
            <a:ext cx="407987"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60" name="Line 47"/>
          <p:cNvSpPr>
            <a:spLocks noChangeShapeType="1"/>
          </p:cNvSpPr>
          <p:nvPr/>
        </p:nvSpPr>
        <p:spPr bwMode="auto">
          <a:xfrm flipH="1">
            <a:off x="1806773" y="2356106"/>
            <a:ext cx="444500"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61" name="Line 48"/>
          <p:cNvSpPr>
            <a:spLocks noChangeShapeType="1"/>
          </p:cNvSpPr>
          <p:nvPr/>
        </p:nvSpPr>
        <p:spPr bwMode="auto">
          <a:xfrm>
            <a:off x="4656336" y="2356106"/>
            <a:ext cx="222250"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grpSp>
        <p:nvGrpSpPr>
          <p:cNvPr id="111" name="组合 110"/>
          <p:cNvGrpSpPr/>
          <p:nvPr/>
        </p:nvGrpSpPr>
        <p:grpSpPr>
          <a:xfrm>
            <a:off x="557411" y="4699256"/>
            <a:ext cx="2792412" cy="917575"/>
            <a:chOff x="557411" y="4699256"/>
            <a:chExt cx="2792412" cy="917575"/>
          </a:xfrm>
        </p:grpSpPr>
        <p:sp>
          <p:nvSpPr>
            <p:cNvPr id="96" name="Rectangle 37"/>
            <p:cNvSpPr>
              <a:spLocks noChangeArrowheads="1"/>
            </p:cNvSpPr>
            <p:nvPr/>
          </p:nvSpPr>
          <p:spPr bwMode="auto">
            <a:xfrm>
              <a:off x="557411" y="4699256"/>
              <a:ext cx="2792412" cy="91757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97" name="Text Box 38"/>
            <p:cNvSpPr txBox="1">
              <a:spLocks noChangeArrowheads="1"/>
            </p:cNvSpPr>
            <p:nvPr/>
          </p:nvSpPr>
          <p:spPr bwMode="auto">
            <a:xfrm>
              <a:off x="1616921" y="4957988"/>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kumimoji="1" lang="zh-CN" altLang="en-US" sz="2000" b="1" dirty="0" smtClean="0">
                  <a:solidFill>
                    <a:srgbClr val="333399"/>
                  </a:solidFill>
                  <a:latin typeface="Calibri" panose="020F0502020204030204" pitchFamily="34" charset="0"/>
                  <a:ea typeface="楷体" panose="02010609060101010101" pitchFamily="49" charset="-122"/>
                </a:rPr>
                <a:t>主体</a:t>
              </a:r>
              <a:endParaRPr kumimoji="1" lang="zh-CN" altLang="en-US" sz="2000" b="1" dirty="0">
                <a:solidFill>
                  <a:srgbClr val="333399"/>
                </a:solidFill>
                <a:latin typeface="Calibri" panose="020F0502020204030204" pitchFamily="34" charset="0"/>
                <a:ea typeface="楷体" panose="02010609060101010101" pitchFamily="49" charset="-122"/>
              </a:endParaRPr>
            </a:p>
          </p:txBody>
        </p:sp>
      </p:grpSp>
      <p:grpSp>
        <p:nvGrpSpPr>
          <p:cNvPr id="108" name="组合 107"/>
          <p:cNvGrpSpPr/>
          <p:nvPr/>
        </p:nvGrpSpPr>
        <p:grpSpPr>
          <a:xfrm>
            <a:off x="557411" y="2651381"/>
            <a:ext cx="6716850" cy="417513"/>
            <a:chOff x="557411" y="2651381"/>
            <a:chExt cx="6716850" cy="417513"/>
          </a:xfrm>
        </p:grpSpPr>
        <p:sp>
          <p:nvSpPr>
            <p:cNvPr id="56" name="Text Box 39"/>
            <p:cNvSpPr txBox="1">
              <a:spLocks noChangeArrowheads="1"/>
            </p:cNvSpPr>
            <p:nvPr/>
          </p:nvSpPr>
          <p:spPr bwMode="auto">
            <a:xfrm>
              <a:off x="5323086" y="2651381"/>
              <a:ext cx="19511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b="1" dirty="0">
                  <a:solidFill>
                    <a:srgbClr val="333399"/>
                  </a:solidFill>
                  <a:latin typeface="Calibri" panose="020F0502020204030204" pitchFamily="34" charset="0"/>
                  <a:ea typeface="楷体" panose="02010609060101010101" pitchFamily="49" charset="-122"/>
                </a:rPr>
                <a:t>请求</a:t>
              </a:r>
              <a:r>
                <a:rPr kumimoji="1" lang="zh-CN" altLang="en-US" sz="2000" b="1" dirty="0" smtClean="0">
                  <a:solidFill>
                    <a:srgbClr val="333399"/>
                  </a:solidFill>
                  <a:latin typeface="Calibri" panose="020F0502020204030204" pitchFamily="34" charset="0"/>
                  <a:ea typeface="楷体" panose="02010609060101010101" pitchFamily="49" charset="-122"/>
                </a:rPr>
                <a:t>行 </a:t>
              </a:r>
              <a:r>
                <a:rPr kumimoji="1" lang="en-US" altLang="zh-CN" sz="2000" b="1" dirty="0" smtClean="0">
                  <a:solidFill>
                    <a:srgbClr val="333399"/>
                  </a:solidFill>
                  <a:latin typeface="Calibri" panose="020F0502020204030204" pitchFamily="34" charset="0"/>
                  <a:ea typeface="楷体" panose="02010609060101010101" pitchFamily="49" charset="-122"/>
                </a:rPr>
                <a:t>(</a:t>
              </a:r>
              <a:r>
                <a:rPr kumimoji="1" lang="zh-CN" altLang="en-US" sz="2000" b="1" dirty="0" smtClean="0">
                  <a:solidFill>
                    <a:srgbClr val="333399"/>
                  </a:solidFill>
                  <a:latin typeface="Calibri" panose="020F0502020204030204" pitchFamily="34" charset="0"/>
                  <a:ea typeface="楷体" panose="02010609060101010101" pitchFamily="49" charset="-122"/>
                </a:rPr>
                <a:t>开始行</a:t>
              </a:r>
              <a:r>
                <a:rPr kumimoji="1" lang="en-US" altLang="zh-CN" sz="2000" b="1" dirty="0" smtClean="0">
                  <a:solidFill>
                    <a:srgbClr val="333399"/>
                  </a:solidFill>
                  <a:latin typeface="Calibri" panose="020F0502020204030204" pitchFamily="34" charset="0"/>
                  <a:ea typeface="楷体" panose="02010609060101010101" pitchFamily="49" charset="-122"/>
                </a:rPr>
                <a:t>)</a:t>
              </a:r>
              <a:endParaRPr kumimoji="1" lang="zh-CN" altLang="en-US" sz="2000" b="1" dirty="0">
                <a:solidFill>
                  <a:srgbClr val="333399"/>
                </a:solidFill>
                <a:latin typeface="Calibri" panose="020F0502020204030204" pitchFamily="34" charset="0"/>
                <a:ea typeface="楷体" panose="02010609060101010101" pitchFamily="49" charset="-122"/>
              </a:endParaRPr>
            </a:p>
          </p:txBody>
        </p:sp>
        <p:sp>
          <p:nvSpPr>
            <p:cNvPr id="67" name="Rectangle 4"/>
            <p:cNvSpPr>
              <a:spLocks noChangeArrowheads="1"/>
            </p:cNvSpPr>
            <p:nvPr/>
          </p:nvSpPr>
          <p:spPr bwMode="auto">
            <a:xfrm>
              <a:off x="557411" y="2662494"/>
              <a:ext cx="4572607" cy="406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6" name="Rectangle 14"/>
            <p:cNvSpPr>
              <a:spLocks noChangeArrowheads="1"/>
            </p:cNvSpPr>
            <p:nvPr/>
          </p:nvSpPr>
          <p:spPr bwMode="auto">
            <a:xfrm>
              <a:off x="4443612" y="2672019"/>
              <a:ext cx="686406"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7" name="Rectangle 15"/>
            <p:cNvSpPr>
              <a:spLocks noChangeArrowheads="1"/>
            </p:cNvSpPr>
            <p:nvPr/>
          </p:nvSpPr>
          <p:spPr bwMode="auto">
            <a:xfrm>
              <a:off x="3111698" y="2672019"/>
              <a:ext cx="1111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8" name="Rectangle 16"/>
            <p:cNvSpPr>
              <a:spLocks noChangeArrowheads="1"/>
            </p:cNvSpPr>
            <p:nvPr/>
          </p:nvSpPr>
          <p:spPr bwMode="auto">
            <a:xfrm>
              <a:off x="1779786" y="2672019"/>
              <a:ext cx="1111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9" name="Text Box 17"/>
            <p:cNvSpPr txBox="1">
              <a:spLocks noChangeArrowheads="1"/>
            </p:cNvSpPr>
            <p:nvPr/>
          </p:nvSpPr>
          <p:spPr bwMode="auto">
            <a:xfrm>
              <a:off x="728861" y="2651381"/>
              <a:ext cx="903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a:solidFill>
                    <a:srgbClr val="333399"/>
                  </a:solidFill>
                  <a:latin typeface="Calibri" panose="020F0502020204030204" pitchFamily="34" charset="0"/>
                  <a:ea typeface="楷体" panose="02010609060101010101" pitchFamily="49" charset="-122"/>
                </a:rPr>
                <a:t>方   法</a:t>
              </a:r>
            </a:p>
          </p:txBody>
        </p:sp>
        <p:sp>
          <p:nvSpPr>
            <p:cNvPr id="80" name="Line 18"/>
            <p:cNvSpPr>
              <a:spLocks noChangeShapeType="1"/>
            </p:cNvSpPr>
            <p:nvPr/>
          </p:nvSpPr>
          <p:spPr bwMode="auto">
            <a:xfrm>
              <a:off x="1779786"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1" name="Line 19"/>
            <p:cNvSpPr>
              <a:spLocks noChangeShapeType="1"/>
            </p:cNvSpPr>
            <p:nvPr/>
          </p:nvSpPr>
          <p:spPr bwMode="auto">
            <a:xfrm>
              <a:off x="1890911"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2" name="Line 20"/>
            <p:cNvSpPr>
              <a:spLocks noChangeShapeType="1"/>
            </p:cNvSpPr>
            <p:nvPr/>
          </p:nvSpPr>
          <p:spPr bwMode="auto">
            <a:xfrm>
              <a:off x="3111698"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3" name="Line 21"/>
            <p:cNvSpPr>
              <a:spLocks noChangeShapeType="1"/>
            </p:cNvSpPr>
            <p:nvPr/>
          </p:nvSpPr>
          <p:spPr bwMode="auto">
            <a:xfrm>
              <a:off x="3222823"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4" name="Line 22"/>
            <p:cNvSpPr>
              <a:spLocks noChangeShapeType="1"/>
            </p:cNvSpPr>
            <p:nvPr/>
          </p:nvSpPr>
          <p:spPr bwMode="auto">
            <a:xfrm>
              <a:off x="4443611"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5" name="Text Box 23"/>
            <p:cNvSpPr txBox="1">
              <a:spLocks noChangeArrowheads="1"/>
            </p:cNvSpPr>
            <p:nvPr/>
          </p:nvSpPr>
          <p:spPr bwMode="auto">
            <a:xfrm>
              <a:off x="2103636" y="2651381"/>
              <a:ext cx="5966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a:solidFill>
                    <a:srgbClr val="333399"/>
                  </a:solidFill>
                  <a:latin typeface="Calibri" panose="020F0502020204030204" pitchFamily="34" charset="0"/>
                  <a:ea typeface="楷体" panose="02010609060101010101" pitchFamily="49" charset="-122"/>
                </a:rPr>
                <a:t>URL</a:t>
              </a:r>
            </a:p>
          </p:txBody>
        </p:sp>
        <p:sp>
          <p:nvSpPr>
            <p:cNvPr id="86" name="Text Box 24"/>
            <p:cNvSpPr txBox="1">
              <a:spLocks noChangeArrowheads="1"/>
            </p:cNvSpPr>
            <p:nvPr/>
          </p:nvSpPr>
          <p:spPr bwMode="auto">
            <a:xfrm>
              <a:off x="3349823" y="2651381"/>
              <a:ext cx="903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版   本</a:t>
              </a:r>
            </a:p>
          </p:txBody>
        </p:sp>
        <p:sp>
          <p:nvSpPr>
            <p:cNvPr id="104" name="Text Box 52"/>
            <p:cNvSpPr txBox="1">
              <a:spLocks noChangeArrowheads="1"/>
            </p:cNvSpPr>
            <p:nvPr/>
          </p:nvSpPr>
          <p:spPr bwMode="auto">
            <a:xfrm>
              <a:off x="4402336" y="2651381"/>
              <a:ext cx="6864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a:solidFill>
                    <a:srgbClr val="333399"/>
                  </a:solidFill>
                  <a:latin typeface="Calibri" panose="020F0502020204030204" pitchFamily="34" charset="0"/>
                  <a:ea typeface="楷体" panose="02010609060101010101" pitchFamily="49" charset="-122"/>
                </a:rPr>
                <a:t>CRLF</a:t>
              </a:r>
            </a:p>
          </p:txBody>
        </p:sp>
      </p:grpSp>
      <p:grpSp>
        <p:nvGrpSpPr>
          <p:cNvPr id="110" name="组合 109"/>
          <p:cNvGrpSpPr/>
          <p:nvPr/>
        </p:nvGrpSpPr>
        <p:grpSpPr>
          <a:xfrm>
            <a:off x="557411" y="4284919"/>
            <a:ext cx="689581" cy="414337"/>
            <a:chOff x="557411" y="4284919"/>
            <a:chExt cx="689581" cy="414337"/>
          </a:xfrm>
        </p:grpSpPr>
        <p:sp>
          <p:nvSpPr>
            <p:cNvPr id="69" name="Rectangle 7"/>
            <p:cNvSpPr>
              <a:spLocks noChangeArrowheads="1"/>
            </p:cNvSpPr>
            <p:nvPr/>
          </p:nvSpPr>
          <p:spPr bwMode="auto">
            <a:xfrm>
              <a:off x="563761" y="4311906"/>
              <a:ext cx="683231"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99" name="Line 41"/>
            <p:cNvSpPr>
              <a:spLocks noChangeShapeType="1"/>
            </p:cNvSpPr>
            <p:nvPr/>
          </p:nvSpPr>
          <p:spPr bwMode="auto">
            <a:xfrm>
              <a:off x="557411" y="4292856"/>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0" name="Line 42"/>
            <p:cNvSpPr>
              <a:spLocks noChangeShapeType="1"/>
            </p:cNvSpPr>
            <p:nvPr/>
          </p:nvSpPr>
          <p:spPr bwMode="auto">
            <a:xfrm>
              <a:off x="1246992" y="4292856"/>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5" name="Text Box 55"/>
            <p:cNvSpPr txBox="1">
              <a:spLocks noChangeArrowheads="1"/>
            </p:cNvSpPr>
            <p:nvPr/>
          </p:nvSpPr>
          <p:spPr bwMode="auto">
            <a:xfrm>
              <a:off x="560586" y="4284919"/>
              <a:ext cx="6864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dirty="0">
                  <a:solidFill>
                    <a:srgbClr val="333399"/>
                  </a:solidFill>
                  <a:latin typeface="Calibri" panose="020F0502020204030204" pitchFamily="34" charset="0"/>
                  <a:ea typeface="楷体" panose="02010609060101010101" pitchFamily="49" charset="-122"/>
                </a:rPr>
                <a:t>CRLF</a:t>
              </a:r>
            </a:p>
          </p:txBody>
        </p:sp>
      </p:grpSp>
      <p:grpSp>
        <p:nvGrpSpPr>
          <p:cNvPr id="109" name="组合 108"/>
          <p:cNvGrpSpPr/>
          <p:nvPr/>
        </p:nvGrpSpPr>
        <p:grpSpPr>
          <a:xfrm>
            <a:off x="557411" y="3064131"/>
            <a:ext cx="4511375" cy="1228785"/>
            <a:chOff x="557411" y="3064131"/>
            <a:chExt cx="4511375" cy="1228785"/>
          </a:xfrm>
        </p:grpSpPr>
        <p:sp>
          <p:nvSpPr>
            <p:cNvPr id="54" name="Text Box 28"/>
            <p:cNvSpPr txBox="1">
              <a:spLocks noChangeArrowheads="1"/>
            </p:cNvSpPr>
            <p:nvPr/>
          </p:nvSpPr>
          <p:spPr bwMode="auto">
            <a:xfrm>
              <a:off x="3858198" y="348799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b="1" dirty="0" smtClean="0">
                  <a:solidFill>
                    <a:srgbClr val="333399"/>
                  </a:solidFill>
                  <a:latin typeface="Calibri" panose="020F0502020204030204" pitchFamily="34" charset="0"/>
                  <a:ea typeface="楷体" panose="02010609060101010101" pitchFamily="49" charset="-122"/>
                </a:rPr>
                <a:t>请求头部</a:t>
              </a:r>
              <a:endParaRPr kumimoji="1" lang="zh-CN" altLang="en-US" sz="2000" b="1" dirty="0">
                <a:solidFill>
                  <a:srgbClr val="333399"/>
                </a:solidFill>
                <a:latin typeface="Calibri" panose="020F0502020204030204" pitchFamily="34" charset="0"/>
                <a:ea typeface="楷体" panose="02010609060101010101" pitchFamily="49" charset="-122"/>
              </a:endParaRPr>
            </a:p>
          </p:txBody>
        </p:sp>
        <p:sp>
          <p:nvSpPr>
            <p:cNvPr id="55" name="AutoShape 36"/>
            <p:cNvSpPr>
              <a:spLocks/>
            </p:cNvSpPr>
            <p:nvPr/>
          </p:nvSpPr>
          <p:spPr bwMode="auto">
            <a:xfrm>
              <a:off x="3625014" y="3121281"/>
              <a:ext cx="181581" cy="1147763"/>
            </a:xfrm>
            <a:prstGeom prst="rightBrace">
              <a:avLst>
                <a:gd name="adj1" fmla="val 43929"/>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65" name="Rectangle 2"/>
            <p:cNvSpPr>
              <a:spLocks noChangeArrowheads="1"/>
            </p:cNvSpPr>
            <p:nvPr/>
          </p:nvSpPr>
          <p:spPr bwMode="auto">
            <a:xfrm>
              <a:off x="557411" y="3884869"/>
              <a:ext cx="2943832" cy="4079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66" name="Rectangle 3"/>
            <p:cNvSpPr>
              <a:spLocks noChangeArrowheads="1"/>
            </p:cNvSpPr>
            <p:nvPr/>
          </p:nvSpPr>
          <p:spPr bwMode="auto">
            <a:xfrm>
              <a:off x="557411" y="3068894"/>
              <a:ext cx="2943832" cy="4079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68" name="Rectangle 6"/>
            <p:cNvSpPr>
              <a:spLocks noChangeArrowheads="1"/>
            </p:cNvSpPr>
            <p:nvPr/>
          </p:nvSpPr>
          <p:spPr bwMode="auto">
            <a:xfrm>
              <a:off x="2806899" y="3894394"/>
              <a:ext cx="692149" cy="388937"/>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0" name="Rectangle 8"/>
            <p:cNvSpPr>
              <a:spLocks noChangeArrowheads="1"/>
            </p:cNvSpPr>
            <p:nvPr/>
          </p:nvSpPr>
          <p:spPr bwMode="auto">
            <a:xfrm>
              <a:off x="2806899" y="3078419"/>
              <a:ext cx="680004"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1" name="Rectangle 9"/>
            <p:cNvSpPr>
              <a:spLocks noChangeArrowheads="1"/>
            </p:cNvSpPr>
            <p:nvPr/>
          </p:nvSpPr>
          <p:spPr bwMode="auto">
            <a:xfrm>
              <a:off x="2251273" y="3894394"/>
              <a:ext cx="120650"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2" name="Rectangle 10"/>
            <p:cNvSpPr>
              <a:spLocks noChangeArrowheads="1"/>
            </p:cNvSpPr>
            <p:nvPr/>
          </p:nvSpPr>
          <p:spPr bwMode="auto">
            <a:xfrm>
              <a:off x="2251273" y="3078419"/>
              <a:ext cx="111125"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3" name="Line 11"/>
            <p:cNvSpPr>
              <a:spLocks noChangeShapeType="1"/>
            </p:cNvSpPr>
            <p:nvPr/>
          </p:nvSpPr>
          <p:spPr bwMode="auto">
            <a:xfrm>
              <a:off x="2113161"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74" name="Line 12"/>
            <p:cNvSpPr>
              <a:spLocks noChangeShapeType="1"/>
            </p:cNvSpPr>
            <p:nvPr/>
          </p:nvSpPr>
          <p:spPr bwMode="auto">
            <a:xfrm>
              <a:off x="2806898"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75" name="Line 13"/>
            <p:cNvSpPr>
              <a:spLocks noChangeShapeType="1"/>
            </p:cNvSpPr>
            <p:nvPr/>
          </p:nvSpPr>
          <p:spPr bwMode="auto">
            <a:xfrm>
              <a:off x="2251273"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7" name="Text Box 25"/>
            <p:cNvSpPr txBox="1">
              <a:spLocks noChangeArrowheads="1"/>
            </p:cNvSpPr>
            <p:nvPr/>
          </p:nvSpPr>
          <p:spPr bwMode="auto">
            <a:xfrm>
              <a:off x="855808" y="3064131"/>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smtClean="0">
                  <a:solidFill>
                    <a:srgbClr val="333399"/>
                  </a:solidFill>
                  <a:latin typeface="Calibri" panose="020F0502020204030204" pitchFamily="34" charset="0"/>
                  <a:ea typeface="楷体" panose="02010609060101010101" pitchFamily="49" charset="-122"/>
                </a:rPr>
                <a:t>字段名</a:t>
              </a:r>
              <a:endParaRPr kumimoji="1" lang="zh-CN" altLang="en-US" sz="2000" dirty="0">
                <a:solidFill>
                  <a:srgbClr val="333399"/>
                </a:solidFill>
                <a:latin typeface="Calibri" panose="020F0502020204030204" pitchFamily="34" charset="0"/>
                <a:ea typeface="楷体" panose="02010609060101010101" pitchFamily="49" charset="-122"/>
              </a:endParaRPr>
            </a:p>
          </p:txBody>
        </p:sp>
        <p:sp>
          <p:nvSpPr>
            <p:cNvPr id="88" name="Line 26"/>
            <p:cNvSpPr>
              <a:spLocks noChangeShapeType="1"/>
            </p:cNvSpPr>
            <p:nvPr/>
          </p:nvSpPr>
          <p:spPr bwMode="auto">
            <a:xfrm>
              <a:off x="2113161"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9" name="Line 27"/>
            <p:cNvSpPr>
              <a:spLocks noChangeShapeType="1"/>
            </p:cNvSpPr>
            <p:nvPr/>
          </p:nvSpPr>
          <p:spPr bwMode="auto">
            <a:xfrm>
              <a:off x="2806898"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90" name="Line 29"/>
            <p:cNvSpPr>
              <a:spLocks noChangeShapeType="1"/>
            </p:cNvSpPr>
            <p:nvPr/>
          </p:nvSpPr>
          <p:spPr bwMode="auto">
            <a:xfrm>
              <a:off x="2251273"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91" name="Text Box 30"/>
            <p:cNvSpPr txBox="1">
              <a:spLocks noChangeArrowheads="1"/>
            </p:cNvSpPr>
            <p:nvPr/>
          </p:nvSpPr>
          <p:spPr bwMode="auto">
            <a:xfrm>
              <a:off x="2040136" y="3065719"/>
              <a:ext cx="2551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b="1">
                  <a:solidFill>
                    <a:srgbClr val="333399"/>
                  </a:solidFill>
                  <a:latin typeface="Calibri" panose="020F0502020204030204" pitchFamily="34" charset="0"/>
                  <a:ea typeface="楷体" panose="02010609060101010101" pitchFamily="49" charset="-122"/>
                </a:rPr>
                <a:t>:</a:t>
              </a:r>
            </a:p>
          </p:txBody>
        </p:sp>
        <p:sp>
          <p:nvSpPr>
            <p:cNvPr id="92" name="Text Box 31"/>
            <p:cNvSpPr txBox="1">
              <a:spLocks noChangeArrowheads="1"/>
            </p:cNvSpPr>
            <p:nvPr/>
          </p:nvSpPr>
          <p:spPr bwMode="auto">
            <a:xfrm>
              <a:off x="2373511" y="3072069"/>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值</a:t>
              </a:r>
            </a:p>
          </p:txBody>
        </p:sp>
        <p:sp>
          <p:nvSpPr>
            <p:cNvPr id="93" name="Text Box 32"/>
            <p:cNvSpPr txBox="1">
              <a:spLocks noChangeArrowheads="1"/>
            </p:cNvSpPr>
            <p:nvPr/>
          </p:nvSpPr>
          <p:spPr bwMode="auto">
            <a:xfrm>
              <a:off x="840288" y="387216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smtClean="0">
                  <a:solidFill>
                    <a:srgbClr val="333399"/>
                  </a:solidFill>
                  <a:latin typeface="Calibri" panose="020F0502020204030204" pitchFamily="34" charset="0"/>
                  <a:ea typeface="楷体" panose="02010609060101010101" pitchFamily="49" charset="-122"/>
                </a:rPr>
                <a:t>字段名</a:t>
              </a:r>
              <a:endParaRPr kumimoji="1" lang="zh-CN" altLang="en-US" sz="2000" dirty="0">
                <a:solidFill>
                  <a:srgbClr val="333399"/>
                </a:solidFill>
                <a:latin typeface="Calibri" panose="020F0502020204030204" pitchFamily="34" charset="0"/>
                <a:ea typeface="楷体" panose="02010609060101010101" pitchFamily="49" charset="-122"/>
              </a:endParaRPr>
            </a:p>
          </p:txBody>
        </p:sp>
        <p:sp>
          <p:nvSpPr>
            <p:cNvPr id="94" name="Text Box 33"/>
            <p:cNvSpPr txBox="1">
              <a:spLocks noChangeArrowheads="1"/>
            </p:cNvSpPr>
            <p:nvPr/>
          </p:nvSpPr>
          <p:spPr bwMode="auto">
            <a:xfrm>
              <a:off x="2397323" y="3884869"/>
              <a:ext cx="43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值</a:t>
              </a:r>
            </a:p>
          </p:txBody>
        </p:sp>
        <p:sp>
          <p:nvSpPr>
            <p:cNvPr id="95" name="Text Box 35"/>
            <p:cNvSpPr txBox="1">
              <a:spLocks noChangeArrowheads="1"/>
            </p:cNvSpPr>
            <p:nvPr/>
          </p:nvSpPr>
          <p:spPr bwMode="auto">
            <a:xfrm rot="16200000">
              <a:off x="1343669" y="3507808"/>
              <a:ext cx="3674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b="1">
                  <a:solidFill>
                    <a:srgbClr val="333399"/>
                  </a:solidFill>
                  <a:latin typeface="Calibri" panose="020F0502020204030204" pitchFamily="34" charset="0"/>
                  <a:ea typeface="楷体" panose="02010609060101010101" pitchFamily="49" charset="-122"/>
                </a:rPr>
                <a:t>…</a:t>
              </a:r>
            </a:p>
          </p:txBody>
        </p:sp>
        <p:sp>
          <p:nvSpPr>
            <p:cNvPr id="98" name="Line 40"/>
            <p:cNvSpPr>
              <a:spLocks noChangeShapeType="1"/>
            </p:cNvSpPr>
            <p:nvPr/>
          </p:nvSpPr>
          <p:spPr bwMode="auto">
            <a:xfrm>
              <a:off x="557411" y="3476881"/>
              <a:ext cx="0" cy="407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1" name="Line 49"/>
            <p:cNvSpPr>
              <a:spLocks noChangeShapeType="1"/>
            </p:cNvSpPr>
            <p:nvPr/>
          </p:nvSpPr>
          <p:spPr bwMode="auto">
            <a:xfrm>
              <a:off x="2362398"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2" name="Line 50"/>
            <p:cNvSpPr>
              <a:spLocks noChangeShapeType="1"/>
            </p:cNvSpPr>
            <p:nvPr/>
          </p:nvSpPr>
          <p:spPr bwMode="auto">
            <a:xfrm>
              <a:off x="2362398"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3" name="Text Box 51"/>
            <p:cNvSpPr txBox="1">
              <a:spLocks noChangeArrowheads="1"/>
            </p:cNvSpPr>
            <p:nvPr/>
          </p:nvSpPr>
          <p:spPr bwMode="auto">
            <a:xfrm>
              <a:off x="2040136" y="3886456"/>
              <a:ext cx="2551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b="1">
                  <a:solidFill>
                    <a:srgbClr val="333399"/>
                  </a:solidFill>
                  <a:latin typeface="Calibri" panose="020F0502020204030204" pitchFamily="34" charset="0"/>
                  <a:ea typeface="楷体" panose="02010609060101010101" pitchFamily="49" charset="-122"/>
                </a:rPr>
                <a:t>:</a:t>
              </a:r>
            </a:p>
          </p:txBody>
        </p:sp>
        <p:sp>
          <p:nvSpPr>
            <p:cNvPr id="106" name="Text Box 53"/>
            <p:cNvSpPr txBox="1">
              <a:spLocks noChangeArrowheads="1"/>
            </p:cNvSpPr>
            <p:nvPr/>
          </p:nvSpPr>
          <p:spPr bwMode="auto">
            <a:xfrm>
              <a:off x="2799670" y="3892806"/>
              <a:ext cx="778864" cy="40011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dirty="0">
                  <a:solidFill>
                    <a:srgbClr val="333399"/>
                  </a:solidFill>
                  <a:latin typeface="Calibri" panose="020F0502020204030204" pitchFamily="34" charset="0"/>
                  <a:ea typeface="楷体" panose="02010609060101010101" pitchFamily="49" charset="-122"/>
                </a:rPr>
                <a:t>CRLF</a:t>
              </a:r>
            </a:p>
          </p:txBody>
        </p:sp>
        <p:sp>
          <p:nvSpPr>
            <p:cNvPr id="64" name="Text Box 54"/>
            <p:cNvSpPr txBox="1">
              <a:spLocks noChangeArrowheads="1"/>
            </p:cNvSpPr>
            <p:nvPr/>
          </p:nvSpPr>
          <p:spPr bwMode="auto">
            <a:xfrm>
              <a:off x="2827536" y="3083181"/>
              <a:ext cx="8645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dirty="0">
                  <a:solidFill>
                    <a:srgbClr val="333399"/>
                  </a:solidFill>
                  <a:latin typeface="Calibri" panose="020F0502020204030204" pitchFamily="34" charset="0"/>
                  <a:ea typeface="楷体" panose="02010609060101010101" pitchFamily="49" charset="-122"/>
                </a:rPr>
                <a:t>CRLF</a:t>
              </a:r>
            </a:p>
          </p:txBody>
        </p:sp>
      </p:grpSp>
      <p:sp>
        <p:nvSpPr>
          <p:cNvPr id="62" name="圆角矩形标注 61"/>
          <p:cNvSpPr/>
          <p:nvPr/>
        </p:nvSpPr>
        <p:spPr>
          <a:xfrm>
            <a:off x="496786" y="5719775"/>
            <a:ext cx="8026932" cy="1084217"/>
          </a:xfrm>
          <a:prstGeom prst="wedgeRoundRectCallout">
            <a:avLst>
              <a:gd name="adj1" fmla="val 31608"/>
              <a:gd name="adj2" fmla="val 12980"/>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marL="285750" indent="-180000">
              <a:buFont typeface="Arial" panose="020B0604020202020204" pitchFamily="34" charset="0"/>
              <a:buChar char="•"/>
            </a:pPr>
            <a:r>
              <a:rPr lang="zh-CN" altLang="en-US" sz="1600" dirty="0" smtClean="0">
                <a:solidFill>
                  <a:srgbClr val="FFFFFF"/>
                </a:solidFill>
                <a:latin typeface="Calibri" panose="020F0502020204030204" pitchFamily="34" charset="0"/>
                <a:ea typeface="黑体" panose="02010609060101010101" pitchFamily="49" charset="-122"/>
              </a:rPr>
              <a:t>方法：对</a:t>
            </a:r>
            <a:r>
              <a:rPr lang="zh-CN" altLang="en-US" sz="1600" dirty="0">
                <a:solidFill>
                  <a:srgbClr val="FFFFFF"/>
                </a:solidFill>
                <a:latin typeface="Calibri" panose="020F0502020204030204" pitchFamily="34" charset="0"/>
                <a:ea typeface="黑体" panose="02010609060101010101" pitchFamily="49" charset="-122"/>
              </a:rPr>
              <a:t>所请求的对象进行的操作</a:t>
            </a:r>
            <a:r>
              <a:rPr lang="zh-CN" altLang="en-US" sz="1600" dirty="0" smtClean="0">
                <a:solidFill>
                  <a:srgbClr val="FFFFFF"/>
                </a:solidFill>
                <a:latin typeface="Calibri" panose="020F0502020204030204" pitchFamily="34" charset="0"/>
                <a:ea typeface="黑体" panose="02010609060101010101" pitchFamily="49" charset="-122"/>
              </a:rPr>
              <a:t>，这些</a:t>
            </a:r>
            <a:r>
              <a:rPr lang="zh-CN" altLang="en-US" sz="1600" dirty="0">
                <a:solidFill>
                  <a:srgbClr val="FFFFFF"/>
                </a:solidFill>
                <a:latin typeface="Calibri" panose="020F0502020204030204" pitchFamily="34" charset="0"/>
                <a:ea typeface="黑体" panose="02010609060101010101" pitchFamily="49" charset="-122"/>
              </a:rPr>
              <a:t>方法实际上也就是一些</a:t>
            </a:r>
            <a:r>
              <a:rPr lang="zh-CN" altLang="en-US" sz="1600" dirty="0" smtClean="0">
                <a:solidFill>
                  <a:srgbClr val="FFFFFF"/>
                </a:solidFill>
                <a:latin typeface="Calibri" panose="020F0502020204030204" pitchFamily="34" charset="0"/>
                <a:ea typeface="黑体" panose="02010609060101010101" pitchFamily="49" charset="-122"/>
              </a:rPr>
              <a:t>命令，</a:t>
            </a:r>
            <a:r>
              <a:rPr lang="zh-CN" altLang="en-US" sz="1600" dirty="0">
                <a:solidFill>
                  <a:srgbClr val="FFFFFF"/>
                </a:solidFill>
                <a:latin typeface="Calibri" panose="020F0502020204030204" pitchFamily="34" charset="0"/>
                <a:ea typeface="黑体" panose="02010609060101010101" pitchFamily="49" charset="-122"/>
              </a:rPr>
              <a:t>请求报文</a:t>
            </a:r>
            <a:r>
              <a:rPr lang="zh-CN" altLang="en-US" sz="1600" dirty="0" smtClean="0">
                <a:solidFill>
                  <a:srgbClr val="FFFFFF"/>
                </a:solidFill>
                <a:latin typeface="Calibri" panose="020F0502020204030204" pitchFamily="34" charset="0"/>
                <a:ea typeface="黑体" panose="02010609060101010101" pitchFamily="49" charset="-122"/>
              </a:rPr>
              <a:t>的</a:t>
            </a:r>
            <a:endParaRPr lang="en-US" altLang="zh-CN" sz="1600" dirty="0" smtClean="0">
              <a:solidFill>
                <a:srgbClr val="FFFFFF"/>
              </a:solidFill>
              <a:latin typeface="Calibri" panose="020F0502020204030204" pitchFamily="34" charset="0"/>
              <a:ea typeface="黑体" panose="02010609060101010101" pitchFamily="49" charset="-122"/>
            </a:endParaRPr>
          </a:p>
          <a:p>
            <a:pPr marL="105750"/>
            <a:r>
              <a:rPr lang="en-US" altLang="zh-CN" sz="1600" dirty="0" smtClean="0">
                <a:solidFill>
                  <a:srgbClr val="FFFFFF"/>
                </a:solidFill>
                <a:latin typeface="Calibri" panose="020F0502020204030204" pitchFamily="34" charset="0"/>
                <a:ea typeface="黑体" panose="02010609060101010101" pitchFamily="49" charset="-122"/>
              </a:rPr>
              <a:t>                </a:t>
            </a:r>
            <a:r>
              <a:rPr lang="zh-CN" altLang="en-US" sz="1600" dirty="0" smtClean="0">
                <a:solidFill>
                  <a:srgbClr val="FFFFFF"/>
                </a:solidFill>
                <a:latin typeface="Calibri" panose="020F0502020204030204" pitchFamily="34" charset="0"/>
                <a:ea typeface="黑体" panose="02010609060101010101" pitchFamily="49" charset="-122"/>
              </a:rPr>
              <a:t>类型</a:t>
            </a:r>
            <a:r>
              <a:rPr lang="zh-CN" altLang="en-US" sz="1600" dirty="0">
                <a:solidFill>
                  <a:srgbClr val="FFFFFF"/>
                </a:solidFill>
                <a:latin typeface="Calibri" panose="020F0502020204030204" pitchFamily="34" charset="0"/>
                <a:ea typeface="黑体" panose="02010609060101010101" pitchFamily="49" charset="-122"/>
              </a:rPr>
              <a:t>是由它所采用的方法决定的</a:t>
            </a:r>
          </a:p>
        </p:txBody>
      </p:sp>
      <p:sp>
        <p:nvSpPr>
          <p:cNvPr id="63" name="Rectangle 58"/>
          <p:cNvSpPr>
            <a:spLocks noChangeArrowheads="1"/>
          </p:cNvSpPr>
          <p:nvPr/>
        </p:nvSpPr>
        <p:spPr bwMode="auto">
          <a:xfrm>
            <a:off x="496786" y="2609252"/>
            <a:ext cx="1439862" cy="531935"/>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smtClean="0">
              <a:ln>
                <a:noFill/>
              </a:ln>
              <a:solidFill>
                <a:srgbClr val="000000"/>
              </a:solidFill>
              <a:effectLst/>
              <a:uLnTx/>
              <a:uFillTx/>
              <a:latin typeface="Tahoma" pitchFamily="34" charset="0"/>
            </a:endParaRPr>
          </a:p>
        </p:txBody>
      </p:sp>
    </p:spTree>
    <p:extLst>
      <p:ext uri="{BB962C8B-B14F-4D97-AF65-F5344CB8AC3E}">
        <p14:creationId xmlns:p14="http://schemas.microsoft.com/office/powerpoint/2010/main" val="31411332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wipe(up)">
                                      <p:cBhvr>
                                        <p:cTn id="11" dur="3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a:t>HTTP</a:t>
            </a:r>
            <a:r>
              <a:rPr lang="zh-CN" altLang="en-US"/>
              <a:t> </a:t>
            </a:r>
            <a:endParaRPr lang="zh-CN" altLang="en-US" dirty="0"/>
          </a:p>
        </p:txBody>
      </p:sp>
      <p:sp>
        <p:nvSpPr>
          <p:cNvPr id="3" name="内容占位符 2"/>
          <p:cNvSpPr>
            <a:spLocks noGrp="1"/>
          </p:cNvSpPr>
          <p:nvPr>
            <p:ph idx="1"/>
          </p:nvPr>
        </p:nvSpPr>
        <p:spPr>
          <a:xfrm>
            <a:off x="457199" y="1444979"/>
            <a:ext cx="8579555" cy="638077"/>
          </a:xfrm>
        </p:spPr>
        <p:txBody>
          <a:bodyPr/>
          <a:lstStyle/>
          <a:p>
            <a:r>
              <a:rPr lang="zh-CN" altLang="en-US" dirty="0"/>
              <a:t>请求</a:t>
            </a:r>
            <a:r>
              <a:rPr lang="zh-CN" altLang="en-US" dirty="0" smtClean="0"/>
              <a:t>报文</a:t>
            </a:r>
            <a:r>
              <a:rPr lang="zh-CN" altLang="en-US" smtClean="0"/>
              <a:t>的方法（</a:t>
            </a:r>
            <a:r>
              <a:rPr lang="zh-CN" altLang="en-US" smtClean="0">
                <a:solidFill>
                  <a:srgbClr val="FF0000"/>
                </a:solidFill>
              </a:rPr>
              <a:t>了解一下有哪些操作即可</a:t>
            </a:r>
            <a:r>
              <a:rPr lang="zh-CN" altLang="en-US" smtClean="0"/>
              <a:t>）</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6</a:t>
            </a:fld>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3778000543"/>
              </p:ext>
            </p:extLst>
          </p:nvPr>
        </p:nvGraphicFramePr>
        <p:xfrm>
          <a:off x="1223552" y="2256542"/>
          <a:ext cx="6731727" cy="3765438"/>
        </p:xfrm>
        <a:graphic>
          <a:graphicData uri="http://schemas.openxmlformats.org/drawingml/2006/table">
            <a:tbl>
              <a:tblPr firstRow="1" bandRow="1">
                <a:tableStyleId>{5C22544A-7EE6-4342-B048-85BDC9FD1C3A}</a:tableStyleId>
              </a:tblPr>
              <a:tblGrid>
                <a:gridCol w="2180298">
                  <a:extLst>
                    <a:ext uri="{9D8B030D-6E8A-4147-A177-3AD203B41FA5}">
                      <a16:colId xmlns:a16="http://schemas.microsoft.com/office/drawing/2014/main" val="20000"/>
                    </a:ext>
                  </a:extLst>
                </a:gridCol>
                <a:gridCol w="4551429">
                  <a:extLst>
                    <a:ext uri="{9D8B030D-6E8A-4147-A177-3AD203B41FA5}">
                      <a16:colId xmlns:a16="http://schemas.microsoft.com/office/drawing/2014/main" val="20001"/>
                    </a:ext>
                  </a:extLst>
                </a:gridCol>
              </a:tblGrid>
              <a:tr h="418382">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zh-CN" altLang="en-US" sz="1800" baseline="0" dirty="0" smtClean="0">
                          <a:latin typeface="Calibri" panose="020F0502020204030204" pitchFamily="34" charset="0"/>
                          <a:ea typeface="华文楷体" panose="02010600040101010101" pitchFamily="2" charset="-122"/>
                        </a:rPr>
                        <a:t>方法（操作）</a:t>
                      </a:r>
                      <a:endParaRPr lang="zh-CN" altLang="en-US" baseline="0" dirty="0">
                        <a:latin typeface="Calibri" panose="020F0502020204030204" pitchFamily="34" charset="0"/>
                        <a:ea typeface="华文楷体" panose="02010600040101010101" pitchFamily="2" charset="-122"/>
                      </a:endParaRPr>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zh-CN" altLang="en-US" sz="1800" baseline="0" dirty="0" smtClean="0">
                          <a:latin typeface="Calibri" panose="020F0502020204030204" pitchFamily="34" charset="0"/>
                          <a:ea typeface="华文楷体" panose="02010600040101010101" pitchFamily="2" charset="-122"/>
                        </a:rPr>
                        <a:t>意义</a:t>
                      </a:r>
                      <a:endParaRPr lang="zh-CN" altLang="en-US" baseline="0" dirty="0">
                        <a:latin typeface="Calibri" panose="020F0502020204030204" pitchFamily="34" charset="0"/>
                        <a:ea typeface="华文楷体" panose="02010600040101010101" pitchFamily="2" charset="-122"/>
                      </a:endParaRPr>
                    </a:p>
                  </a:txBody>
                  <a:tcPr/>
                </a:tc>
                <a:extLst>
                  <a:ext uri="{0D108BD9-81ED-4DB2-BD59-A6C34878D82A}">
                    <a16:rowId xmlns:a16="http://schemas.microsoft.com/office/drawing/2014/main" val="10000"/>
                  </a:ext>
                </a:extLst>
              </a:tr>
              <a:tr h="418382">
                <a:tc>
                  <a:txBody>
                    <a:bodyPr/>
                    <a:lstStyle/>
                    <a:p>
                      <a:pPr algn="ctr"/>
                      <a:r>
                        <a:rPr lang="en-US" altLang="zh-CN" baseline="0" dirty="0" smtClean="0">
                          <a:latin typeface="Calibri" panose="020F0502020204030204" pitchFamily="34" charset="0"/>
                          <a:ea typeface="华文楷体" panose="02010600040101010101" pitchFamily="2" charset="-122"/>
                        </a:rPr>
                        <a:t>OPTION</a:t>
                      </a:r>
                      <a:endParaRPr lang="zh-CN" altLang="en-US" baseline="0" dirty="0">
                        <a:latin typeface="Calibri" panose="020F0502020204030204" pitchFamily="34" charset="0"/>
                        <a:ea typeface="华文楷体" panose="02010600040101010101" pitchFamily="2" charset="-122"/>
                      </a:endParaRPr>
                    </a:p>
                  </a:txBody>
                  <a:tcPr/>
                </a:tc>
                <a:tc>
                  <a:txBody>
                    <a:bodyPr/>
                    <a:lstStyle/>
                    <a:p>
                      <a:r>
                        <a:rPr lang="zh-CN" altLang="en-US" baseline="0" dirty="0" smtClean="0">
                          <a:latin typeface="Calibri" panose="020F0502020204030204" pitchFamily="34" charset="0"/>
                          <a:ea typeface="华文楷体" panose="02010600040101010101" pitchFamily="2" charset="-122"/>
                        </a:rPr>
                        <a:t>请求一些选项的信息</a:t>
                      </a:r>
                    </a:p>
                  </a:txBody>
                  <a:tcPr/>
                </a:tc>
                <a:extLst>
                  <a:ext uri="{0D108BD9-81ED-4DB2-BD59-A6C34878D82A}">
                    <a16:rowId xmlns:a16="http://schemas.microsoft.com/office/drawing/2014/main" val="10001"/>
                  </a:ext>
                </a:extLst>
              </a:tr>
              <a:tr h="418382">
                <a:tc>
                  <a:txBody>
                    <a:bodyPr/>
                    <a:lstStyle/>
                    <a:p>
                      <a:pPr algn="ctr"/>
                      <a:r>
                        <a:rPr lang="en-US" altLang="zh-CN" baseline="0" dirty="0" smtClean="0">
                          <a:latin typeface="Calibri" panose="020F0502020204030204" pitchFamily="34" charset="0"/>
                          <a:ea typeface="华文楷体" panose="02010600040101010101" pitchFamily="2" charset="-122"/>
                        </a:rPr>
                        <a:t>GET</a:t>
                      </a:r>
                      <a:endParaRPr lang="zh-CN" altLang="en-US" baseline="0" dirty="0">
                        <a:latin typeface="Calibri" panose="020F0502020204030204" pitchFamily="34" charset="0"/>
                        <a:ea typeface="华文楷体" panose="02010600040101010101" pitchFamily="2" charset="-122"/>
                      </a:endParaRPr>
                    </a:p>
                  </a:txBody>
                  <a:tcPr/>
                </a:tc>
                <a:tc>
                  <a:txBody>
                    <a:bodyPr/>
                    <a:lstStyle/>
                    <a:p>
                      <a:r>
                        <a:rPr lang="zh-CN" altLang="en-US" baseline="0" dirty="0" smtClean="0">
                          <a:latin typeface="Calibri" panose="020F0502020204030204" pitchFamily="34" charset="0"/>
                          <a:ea typeface="华文楷体" panose="02010600040101010101" pitchFamily="2" charset="-122"/>
                        </a:rPr>
                        <a:t>请求读取</a:t>
                      </a:r>
                      <a:r>
                        <a:rPr lang="en-US" altLang="zh-CN" baseline="0" dirty="0" smtClean="0">
                          <a:latin typeface="Calibri" panose="020F0502020204030204" pitchFamily="34" charset="0"/>
                          <a:ea typeface="华文楷体" panose="02010600040101010101" pitchFamily="2" charset="-122"/>
                        </a:rPr>
                        <a:t>URL</a:t>
                      </a:r>
                      <a:r>
                        <a:rPr lang="zh-CN" altLang="en-US" baseline="0" dirty="0" smtClean="0">
                          <a:latin typeface="Calibri" panose="020F0502020204030204" pitchFamily="34" charset="0"/>
                          <a:ea typeface="华文楷体" panose="02010600040101010101" pitchFamily="2" charset="-122"/>
                        </a:rPr>
                        <a:t>所标志的信息</a:t>
                      </a:r>
                    </a:p>
                  </a:txBody>
                  <a:tcPr/>
                </a:tc>
                <a:extLst>
                  <a:ext uri="{0D108BD9-81ED-4DB2-BD59-A6C34878D82A}">
                    <a16:rowId xmlns:a16="http://schemas.microsoft.com/office/drawing/2014/main" val="10002"/>
                  </a:ext>
                </a:extLst>
              </a:tr>
              <a:tr h="418382">
                <a:tc>
                  <a:txBody>
                    <a:bodyPr/>
                    <a:lstStyle/>
                    <a:p>
                      <a:pPr algn="ctr"/>
                      <a:r>
                        <a:rPr lang="en-US" altLang="zh-CN" baseline="0" dirty="0" smtClean="0">
                          <a:latin typeface="Calibri" panose="020F0502020204030204" pitchFamily="34" charset="0"/>
                          <a:ea typeface="华文楷体" panose="02010600040101010101" pitchFamily="2" charset="-122"/>
                        </a:rPr>
                        <a:t>HEAD</a:t>
                      </a:r>
                      <a:endParaRPr lang="zh-CN" altLang="en-US" baseline="0" dirty="0">
                        <a:latin typeface="Calibri" panose="020F0502020204030204" pitchFamily="34" charset="0"/>
                        <a:ea typeface="华文楷体" panose="02010600040101010101" pitchFamily="2" charset="-122"/>
                      </a:endParaRPr>
                    </a:p>
                  </a:txBody>
                  <a:tcPr/>
                </a:tc>
                <a:tc>
                  <a:txBody>
                    <a:bodyPr/>
                    <a:lstStyle/>
                    <a:p>
                      <a:r>
                        <a:rPr lang="zh-CN" altLang="en-US" baseline="0" dirty="0" smtClean="0">
                          <a:latin typeface="Calibri" panose="020F0502020204030204" pitchFamily="34" charset="0"/>
                          <a:ea typeface="华文楷体" panose="02010600040101010101" pitchFamily="2" charset="-122"/>
                        </a:rPr>
                        <a:t>请求读取</a:t>
                      </a:r>
                      <a:r>
                        <a:rPr lang="en-US" altLang="zh-CN" baseline="0" dirty="0" smtClean="0">
                          <a:latin typeface="Calibri" panose="020F0502020204030204" pitchFamily="34" charset="0"/>
                          <a:ea typeface="华文楷体" panose="02010600040101010101" pitchFamily="2" charset="-122"/>
                        </a:rPr>
                        <a:t>URL</a:t>
                      </a:r>
                      <a:r>
                        <a:rPr lang="zh-CN" altLang="en-US" baseline="0" dirty="0" smtClean="0">
                          <a:latin typeface="Calibri" panose="020F0502020204030204" pitchFamily="34" charset="0"/>
                          <a:ea typeface="华文楷体" panose="02010600040101010101" pitchFamily="2" charset="-122"/>
                        </a:rPr>
                        <a:t>所标志的信息的首部</a:t>
                      </a:r>
                    </a:p>
                  </a:txBody>
                  <a:tcPr/>
                </a:tc>
                <a:extLst>
                  <a:ext uri="{0D108BD9-81ED-4DB2-BD59-A6C34878D82A}">
                    <a16:rowId xmlns:a16="http://schemas.microsoft.com/office/drawing/2014/main" val="10003"/>
                  </a:ext>
                </a:extLst>
              </a:tr>
              <a:tr h="418382">
                <a:tc>
                  <a:txBody>
                    <a:bodyPr/>
                    <a:lstStyle/>
                    <a:p>
                      <a:pPr algn="ctr"/>
                      <a:r>
                        <a:rPr lang="en-US" altLang="zh-CN" baseline="0" dirty="0" smtClean="0">
                          <a:latin typeface="Calibri" panose="020F0502020204030204" pitchFamily="34" charset="0"/>
                          <a:ea typeface="华文楷体" panose="02010600040101010101" pitchFamily="2" charset="-122"/>
                        </a:rPr>
                        <a:t>POST</a:t>
                      </a:r>
                      <a:endParaRPr lang="zh-CN" altLang="en-US" baseline="0" dirty="0">
                        <a:latin typeface="Calibri" panose="020F0502020204030204" pitchFamily="34" charset="0"/>
                        <a:ea typeface="华文楷体" panose="02010600040101010101" pitchFamily="2" charset="-122"/>
                      </a:endParaRPr>
                    </a:p>
                  </a:txBody>
                  <a:tcPr/>
                </a:tc>
                <a:tc>
                  <a:txBody>
                    <a:bodyPr/>
                    <a:lstStyle/>
                    <a:p>
                      <a:r>
                        <a:rPr lang="zh-CN" altLang="en-US" baseline="0" dirty="0" smtClean="0">
                          <a:latin typeface="Calibri" panose="020F0502020204030204" pitchFamily="34" charset="0"/>
                          <a:ea typeface="华文楷体" panose="02010600040101010101" pitchFamily="2" charset="-122"/>
                        </a:rPr>
                        <a:t>给服务器添加信息 </a:t>
                      </a:r>
                      <a:r>
                        <a:rPr lang="en-US" altLang="zh-CN" baseline="0" dirty="0" smtClean="0">
                          <a:latin typeface="Calibri" panose="020F0502020204030204" pitchFamily="34" charset="0"/>
                          <a:ea typeface="华文楷体" panose="02010600040101010101" pitchFamily="2" charset="-122"/>
                        </a:rPr>
                        <a:t>(</a:t>
                      </a:r>
                      <a:r>
                        <a:rPr lang="zh-CN" altLang="en-US" baseline="0" dirty="0" smtClean="0">
                          <a:latin typeface="Calibri" panose="020F0502020204030204" pitchFamily="34" charset="0"/>
                          <a:ea typeface="华文楷体" panose="02010600040101010101" pitchFamily="2" charset="-122"/>
                        </a:rPr>
                        <a:t>例如，注释</a:t>
                      </a:r>
                      <a:r>
                        <a:rPr lang="en-US" altLang="zh-CN" baseline="0" dirty="0" smtClean="0">
                          <a:latin typeface="Calibri" panose="020F0502020204030204" pitchFamily="34" charset="0"/>
                          <a:ea typeface="华文楷体" panose="02010600040101010101" pitchFamily="2" charset="-122"/>
                        </a:rPr>
                        <a:t>)</a:t>
                      </a:r>
                      <a:endParaRPr lang="zh-CN" altLang="en-US" baseline="0" dirty="0">
                        <a:latin typeface="Calibri" panose="020F0502020204030204" pitchFamily="34" charset="0"/>
                        <a:ea typeface="华文楷体" panose="02010600040101010101" pitchFamily="2" charset="-122"/>
                      </a:endParaRPr>
                    </a:p>
                  </a:txBody>
                  <a:tcPr/>
                </a:tc>
                <a:extLst>
                  <a:ext uri="{0D108BD9-81ED-4DB2-BD59-A6C34878D82A}">
                    <a16:rowId xmlns:a16="http://schemas.microsoft.com/office/drawing/2014/main" val="10004"/>
                  </a:ext>
                </a:extLst>
              </a:tr>
              <a:tr h="418382">
                <a:tc>
                  <a:txBody>
                    <a:bodyPr/>
                    <a:lstStyle/>
                    <a:p>
                      <a:pPr algn="ctr"/>
                      <a:r>
                        <a:rPr lang="en-US" altLang="zh-CN" baseline="0" dirty="0" smtClean="0">
                          <a:latin typeface="Calibri" panose="020F0502020204030204" pitchFamily="34" charset="0"/>
                          <a:ea typeface="华文楷体" panose="02010600040101010101" pitchFamily="2" charset="-122"/>
                        </a:rPr>
                        <a:t>PUT</a:t>
                      </a:r>
                      <a:endParaRPr lang="zh-CN" altLang="en-US" baseline="0" dirty="0">
                        <a:latin typeface="Calibri" panose="020F0502020204030204" pitchFamily="34" charset="0"/>
                        <a:ea typeface="华文楷体" panose="02010600040101010101" pitchFamily="2" charset="-122"/>
                      </a:endParaRPr>
                    </a:p>
                  </a:txBody>
                  <a:tcPr/>
                </a:tc>
                <a:tc>
                  <a:txBody>
                    <a:bodyPr/>
                    <a:lstStyle/>
                    <a:p>
                      <a:r>
                        <a:rPr lang="zh-CN" altLang="en-US" baseline="0" dirty="0" smtClean="0">
                          <a:latin typeface="Calibri" panose="020F0502020204030204" pitchFamily="34" charset="0"/>
                          <a:ea typeface="华文楷体" panose="02010600040101010101" pitchFamily="2" charset="-122"/>
                        </a:rPr>
                        <a:t>在指明的 </a:t>
                      </a:r>
                      <a:r>
                        <a:rPr lang="en-US" altLang="zh-CN" baseline="0" dirty="0" smtClean="0">
                          <a:latin typeface="Calibri" panose="020F0502020204030204" pitchFamily="34" charset="0"/>
                          <a:ea typeface="华文楷体" panose="02010600040101010101" pitchFamily="2" charset="-122"/>
                        </a:rPr>
                        <a:t>URL</a:t>
                      </a:r>
                      <a:r>
                        <a:rPr lang="zh-CN" altLang="en-US" baseline="0" dirty="0" smtClean="0">
                          <a:latin typeface="Calibri" panose="020F0502020204030204" pitchFamily="34" charset="0"/>
                          <a:ea typeface="华文楷体" panose="02010600040101010101" pitchFamily="2" charset="-122"/>
                        </a:rPr>
                        <a:t>下存储一个文档</a:t>
                      </a:r>
                    </a:p>
                  </a:txBody>
                  <a:tcPr/>
                </a:tc>
                <a:extLst>
                  <a:ext uri="{0D108BD9-81ED-4DB2-BD59-A6C34878D82A}">
                    <a16:rowId xmlns:a16="http://schemas.microsoft.com/office/drawing/2014/main" val="10005"/>
                  </a:ext>
                </a:extLst>
              </a:tr>
              <a:tr h="418382">
                <a:tc>
                  <a:txBody>
                    <a:bodyPr/>
                    <a:lstStyle/>
                    <a:p>
                      <a:pPr algn="ctr"/>
                      <a:r>
                        <a:rPr lang="en-US" altLang="zh-CN" baseline="0" dirty="0" smtClean="0">
                          <a:latin typeface="Calibri" panose="020F0502020204030204" pitchFamily="34" charset="0"/>
                          <a:ea typeface="华文楷体" panose="02010600040101010101" pitchFamily="2" charset="-122"/>
                        </a:rPr>
                        <a:t>DELETE</a:t>
                      </a:r>
                      <a:endParaRPr lang="zh-CN" altLang="en-US" baseline="0" dirty="0">
                        <a:latin typeface="Calibri" panose="020F0502020204030204" pitchFamily="34" charset="0"/>
                        <a:ea typeface="华文楷体" panose="02010600040101010101" pitchFamily="2" charset="-122"/>
                      </a:endParaRPr>
                    </a:p>
                  </a:txBody>
                  <a:tcPr/>
                </a:tc>
                <a:tc>
                  <a:txBody>
                    <a:bodyPr/>
                    <a:lstStyle/>
                    <a:p>
                      <a:r>
                        <a:rPr lang="zh-CN" altLang="en-US" baseline="0" dirty="0" smtClean="0">
                          <a:latin typeface="Calibri" panose="020F0502020204030204" pitchFamily="34" charset="0"/>
                          <a:ea typeface="华文楷体" panose="02010600040101010101" pitchFamily="2" charset="-122"/>
                        </a:rPr>
                        <a:t>在指明的 </a:t>
                      </a:r>
                      <a:r>
                        <a:rPr lang="en-US" altLang="zh-CN" baseline="0" smtClean="0">
                          <a:latin typeface="Calibri" panose="020F0502020204030204" pitchFamily="34" charset="0"/>
                          <a:ea typeface="华文楷体" panose="02010600040101010101" pitchFamily="2" charset="-122"/>
                        </a:rPr>
                        <a:t>URL</a:t>
                      </a:r>
                      <a:r>
                        <a:rPr lang="zh-CN" altLang="en-US" baseline="0" smtClean="0">
                          <a:latin typeface="Calibri" panose="020F0502020204030204" pitchFamily="34" charset="0"/>
                          <a:ea typeface="华文楷体" panose="02010600040101010101" pitchFamily="2" charset="-122"/>
                        </a:rPr>
                        <a:t>下删除一</a:t>
                      </a:r>
                      <a:r>
                        <a:rPr lang="zh-CN" altLang="en-US" baseline="0" dirty="0" smtClean="0">
                          <a:latin typeface="Calibri" panose="020F0502020204030204" pitchFamily="34" charset="0"/>
                          <a:ea typeface="华文楷体" panose="02010600040101010101" pitchFamily="2" charset="-122"/>
                        </a:rPr>
                        <a:t>个文档</a:t>
                      </a:r>
                    </a:p>
                  </a:txBody>
                  <a:tcPr/>
                </a:tc>
                <a:extLst>
                  <a:ext uri="{0D108BD9-81ED-4DB2-BD59-A6C34878D82A}">
                    <a16:rowId xmlns:a16="http://schemas.microsoft.com/office/drawing/2014/main" val="10006"/>
                  </a:ext>
                </a:extLst>
              </a:tr>
              <a:tr h="418382">
                <a:tc>
                  <a:txBody>
                    <a:bodyPr/>
                    <a:lstStyle/>
                    <a:p>
                      <a:pPr algn="ctr"/>
                      <a:r>
                        <a:rPr lang="en-US" altLang="zh-CN" baseline="0" dirty="0" smtClean="0">
                          <a:latin typeface="Calibri" panose="020F0502020204030204" pitchFamily="34" charset="0"/>
                          <a:ea typeface="华文楷体" panose="02010600040101010101" pitchFamily="2" charset="-122"/>
                        </a:rPr>
                        <a:t>TRACE</a:t>
                      </a:r>
                      <a:endParaRPr lang="zh-CN" altLang="en-US" baseline="0" dirty="0">
                        <a:latin typeface="Calibri" panose="020F0502020204030204" pitchFamily="34" charset="0"/>
                        <a:ea typeface="华文楷体" panose="02010600040101010101" pitchFamily="2" charset="-122"/>
                      </a:endParaRPr>
                    </a:p>
                  </a:txBody>
                  <a:tcPr/>
                </a:tc>
                <a:tc>
                  <a:txBody>
                    <a:bodyPr/>
                    <a:lstStyle/>
                    <a:p>
                      <a:r>
                        <a:rPr lang="zh-CN" altLang="en-US" baseline="0" dirty="0" smtClean="0">
                          <a:latin typeface="Calibri" panose="020F0502020204030204" pitchFamily="34" charset="0"/>
                          <a:ea typeface="华文楷体" panose="02010600040101010101" pitchFamily="2" charset="-122"/>
                        </a:rPr>
                        <a:t>用来进行环回测试的请求报文</a:t>
                      </a:r>
                    </a:p>
                  </a:txBody>
                  <a:tcPr/>
                </a:tc>
                <a:extLst>
                  <a:ext uri="{0D108BD9-81ED-4DB2-BD59-A6C34878D82A}">
                    <a16:rowId xmlns:a16="http://schemas.microsoft.com/office/drawing/2014/main" val="10007"/>
                  </a:ext>
                </a:extLst>
              </a:tr>
              <a:tr h="418382">
                <a:tc>
                  <a:txBody>
                    <a:bodyPr/>
                    <a:lstStyle/>
                    <a:p>
                      <a:pPr algn="ctr"/>
                      <a:r>
                        <a:rPr lang="en-US" altLang="zh-CN" baseline="0" dirty="0" smtClean="0">
                          <a:latin typeface="Calibri" panose="020F0502020204030204" pitchFamily="34" charset="0"/>
                          <a:ea typeface="华文楷体" panose="02010600040101010101" pitchFamily="2" charset="-122"/>
                        </a:rPr>
                        <a:t>CONNECT</a:t>
                      </a:r>
                      <a:endParaRPr lang="zh-CN" altLang="en-US" baseline="0" dirty="0">
                        <a:latin typeface="Calibri" panose="020F0502020204030204" pitchFamily="34" charset="0"/>
                        <a:ea typeface="华文楷体" panose="02010600040101010101" pitchFamily="2" charset="-122"/>
                      </a:endParaRPr>
                    </a:p>
                  </a:txBody>
                  <a:tcPr/>
                </a:tc>
                <a:tc>
                  <a:txBody>
                    <a:bodyPr/>
                    <a:lstStyle/>
                    <a:p>
                      <a:r>
                        <a:rPr lang="zh-CN" altLang="en-US" baseline="0" dirty="0" smtClean="0">
                          <a:latin typeface="Calibri" panose="020F0502020204030204" pitchFamily="34" charset="0"/>
                          <a:ea typeface="华文楷体" panose="02010600040101010101" pitchFamily="2" charset="-122"/>
                        </a:rPr>
                        <a:t>用于代理服务器</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5237685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3" name="内容占位符 2"/>
          <p:cNvSpPr>
            <a:spLocks noGrp="1"/>
          </p:cNvSpPr>
          <p:nvPr>
            <p:ph idx="1"/>
          </p:nvPr>
        </p:nvSpPr>
        <p:spPr>
          <a:xfrm>
            <a:off x="457199" y="1444979"/>
            <a:ext cx="8579555" cy="638077"/>
          </a:xfrm>
        </p:spPr>
        <p:txBody>
          <a:bodyPr/>
          <a:lstStyle/>
          <a:p>
            <a:r>
              <a:rPr lang="zh-CN" altLang="en-US" dirty="0"/>
              <a:t>请求报文 </a:t>
            </a:r>
            <a:r>
              <a:rPr lang="en-US" altLang="zh-CN" dirty="0"/>
              <a:t>(Request</a:t>
            </a:r>
            <a:r>
              <a:rPr lang="en-US" altLang="zh-CN" dirty="0" smtClean="0"/>
              <a:t>)</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7</a:t>
            </a:fld>
            <a:endParaRPr lang="zh-CN" altLang="en-US" dirty="0"/>
          </a:p>
        </p:txBody>
      </p:sp>
      <p:sp>
        <p:nvSpPr>
          <p:cNvPr id="57" name="Text Box 44"/>
          <p:cNvSpPr txBox="1">
            <a:spLocks noChangeArrowheads="1"/>
          </p:cNvSpPr>
          <p:nvPr/>
        </p:nvSpPr>
        <p:spPr bwMode="auto">
          <a:xfrm>
            <a:off x="2122686" y="2002094"/>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a:solidFill>
                  <a:srgbClr val="333399"/>
                </a:solidFill>
                <a:latin typeface="Calibri" panose="020F0502020204030204" pitchFamily="34" charset="0"/>
                <a:ea typeface="楷体" panose="02010609060101010101" pitchFamily="49" charset="-122"/>
              </a:rPr>
              <a:t>空格</a:t>
            </a:r>
          </a:p>
        </p:txBody>
      </p:sp>
      <p:sp>
        <p:nvSpPr>
          <p:cNvPr id="58" name="Text Box 45"/>
          <p:cNvSpPr txBox="1">
            <a:spLocks noChangeArrowheads="1"/>
          </p:cNvSpPr>
          <p:nvPr/>
        </p:nvSpPr>
        <p:spPr bwMode="auto">
          <a:xfrm>
            <a:off x="4059436" y="2002094"/>
            <a:ext cx="1201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回车换行</a:t>
            </a:r>
          </a:p>
        </p:txBody>
      </p:sp>
      <p:sp>
        <p:nvSpPr>
          <p:cNvPr id="59" name="Line 46"/>
          <p:cNvSpPr>
            <a:spLocks noChangeShapeType="1"/>
          </p:cNvSpPr>
          <p:nvPr/>
        </p:nvSpPr>
        <p:spPr bwMode="auto">
          <a:xfrm>
            <a:off x="2732286" y="2356106"/>
            <a:ext cx="407987"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60" name="Line 47"/>
          <p:cNvSpPr>
            <a:spLocks noChangeShapeType="1"/>
          </p:cNvSpPr>
          <p:nvPr/>
        </p:nvSpPr>
        <p:spPr bwMode="auto">
          <a:xfrm flipH="1">
            <a:off x="1806773" y="2356106"/>
            <a:ext cx="444500"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61" name="Line 48"/>
          <p:cNvSpPr>
            <a:spLocks noChangeShapeType="1"/>
          </p:cNvSpPr>
          <p:nvPr/>
        </p:nvSpPr>
        <p:spPr bwMode="auto">
          <a:xfrm>
            <a:off x="4656336" y="2356106"/>
            <a:ext cx="222250"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grpSp>
        <p:nvGrpSpPr>
          <p:cNvPr id="111" name="组合 110"/>
          <p:cNvGrpSpPr/>
          <p:nvPr/>
        </p:nvGrpSpPr>
        <p:grpSpPr>
          <a:xfrm>
            <a:off x="557411" y="4699256"/>
            <a:ext cx="2792412" cy="917575"/>
            <a:chOff x="557411" y="4699256"/>
            <a:chExt cx="2792412" cy="917575"/>
          </a:xfrm>
        </p:grpSpPr>
        <p:sp>
          <p:nvSpPr>
            <p:cNvPr id="96" name="Rectangle 37"/>
            <p:cNvSpPr>
              <a:spLocks noChangeArrowheads="1"/>
            </p:cNvSpPr>
            <p:nvPr/>
          </p:nvSpPr>
          <p:spPr bwMode="auto">
            <a:xfrm>
              <a:off x="557411" y="4699256"/>
              <a:ext cx="2792412" cy="91757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97" name="Text Box 38"/>
            <p:cNvSpPr txBox="1">
              <a:spLocks noChangeArrowheads="1"/>
            </p:cNvSpPr>
            <p:nvPr/>
          </p:nvSpPr>
          <p:spPr bwMode="auto">
            <a:xfrm>
              <a:off x="1616921" y="4957988"/>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kumimoji="1" lang="zh-CN" altLang="en-US" sz="2000" b="1" dirty="0" smtClean="0">
                  <a:solidFill>
                    <a:srgbClr val="333399"/>
                  </a:solidFill>
                  <a:latin typeface="Calibri" panose="020F0502020204030204" pitchFamily="34" charset="0"/>
                  <a:ea typeface="楷体" panose="02010609060101010101" pitchFamily="49" charset="-122"/>
                </a:rPr>
                <a:t>主体</a:t>
              </a:r>
              <a:endParaRPr kumimoji="1" lang="zh-CN" altLang="en-US" sz="2000" b="1" dirty="0">
                <a:solidFill>
                  <a:srgbClr val="333399"/>
                </a:solidFill>
                <a:latin typeface="Calibri" panose="020F0502020204030204" pitchFamily="34" charset="0"/>
                <a:ea typeface="楷体" panose="02010609060101010101" pitchFamily="49" charset="-122"/>
              </a:endParaRPr>
            </a:p>
          </p:txBody>
        </p:sp>
      </p:grpSp>
      <p:grpSp>
        <p:nvGrpSpPr>
          <p:cNvPr id="108" name="组合 107"/>
          <p:cNvGrpSpPr/>
          <p:nvPr/>
        </p:nvGrpSpPr>
        <p:grpSpPr>
          <a:xfrm>
            <a:off x="557411" y="2651381"/>
            <a:ext cx="6716850" cy="417513"/>
            <a:chOff x="557411" y="2651381"/>
            <a:chExt cx="6716850" cy="417513"/>
          </a:xfrm>
        </p:grpSpPr>
        <p:sp>
          <p:nvSpPr>
            <p:cNvPr id="56" name="Text Box 39"/>
            <p:cNvSpPr txBox="1">
              <a:spLocks noChangeArrowheads="1"/>
            </p:cNvSpPr>
            <p:nvPr/>
          </p:nvSpPr>
          <p:spPr bwMode="auto">
            <a:xfrm>
              <a:off x="5323086" y="2651381"/>
              <a:ext cx="19511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b="1" dirty="0">
                  <a:solidFill>
                    <a:srgbClr val="333399"/>
                  </a:solidFill>
                  <a:latin typeface="Calibri" panose="020F0502020204030204" pitchFamily="34" charset="0"/>
                  <a:ea typeface="楷体" panose="02010609060101010101" pitchFamily="49" charset="-122"/>
                </a:rPr>
                <a:t>请求</a:t>
              </a:r>
              <a:r>
                <a:rPr kumimoji="1" lang="zh-CN" altLang="en-US" sz="2000" b="1" dirty="0" smtClean="0">
                  <a:solidFill>
                    <a:srgbClr val="333399"/>
                  </a:solidFill>
                  <a:latin typeface="Calibri" panose="020F0502020204030204" pitchFamily="34" charset="0"/>
                  <a:ea typeface="楷体" panose="02010609060101010101" pitchFamily="49" charset="-122"/>
                </a:rPr>
                <a:t>行 </a:t>
              </a:r>
              <a:r>
                <a:rPr kumimoji="1" lang="en-US" altLang="zh-CN" sz="2000" b="1" dirty="0" smtClean="0">
                  <a:solidFill>
                    <a:srgbClr val="333399"/>
                  </a:solidFill>
                  <a:latin typeface="Calibri" panose="020F0502020204030204" pitchFamily="34" charset="0"/>
                  <a:ea typeface="楷体" panose="02010609060101010101" pitchFamily="49" charset="-122"/>
                </a:rPr>
                <a:t>(</a:t>
              </a:r>
              <a:r>
                <a:rPr kumimoji="1" lang="zh-CN" altLang="en-US" sz="2000" b="1" dirty="0" smtClean="0">
                  <a:solidFill>
                    <a:srgbClr val="333399"/>
                  </a:solidFill>
                  <a:latin typeface="Calibri" panose="020F0502020204030204" pitchFamily="34" charset="0"/>
                  <a:ea typeface="楷体" panose="02010609060101010101" pitchFamily="49" charset="-122"/>
                </a:rPr>
                <a:t>开始行</a:t>
              </a:r>
              <a:r>
                <a:rPr kumimoji="1" lang="en-US" altLang="zh-CN" sz="2000" b="1" dirty="0" smtClean="0">
                  <a:solidFill>
                    <a:srgbClr val="333399"/>
                  </a:solidFill>
                  <a:latin typeface="Calibri" panose="020F0502020204030204" pitchFamily="34" charset="0"/>
                  <a:ea typeface="楷体" panose="02010609060101010101" pitchFamily="49" charset="-122"/>
                </a:rPr>
                <a:t>)</a:t>
              </a:r>
              <a:endParaRPr kumimoji="1" lang="zh-CN" altLang="en-US" sz="2000" b="1" dirty="0">
                <a:solidFill>
                  <a:srgbClr val="333399"/>
                </a:solidFill>
                <a:latin typeface="Calibri" panose="020F0502020204030204" pitchFamily="34" charset="0"/>
                <a:ea typeface="楷体" panose="02010609060101010101" pitchFamily="49" charset="-122"/>
              </a:endParaRPr>
            </a:p>
          </p:txBody>
        </p:sp>
        <p:sp>
          <p:nvSpPr>
            <p:cNvPr id="67" name="Rectangle 4"/>
            <p:cNvSpPr>
              <a:spLocks noChangeArrowheads="1"/>
            </p:cNvSpPr>
            <p:nvPr/>
          </p:nvSpPr>
          <p:spPr bwMode="auto">
            <a:xfrm>
              <a:off x="557411" y="2662494"/>
              <a:ext cx="4572607" cy="406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6" name="Rectangle 14"/>
            <p:cNvSpPr>
              <a:spLocks noChangeArrowheads="1"/>
            </p:cNvSpPr>
            <p:nvPr/>
          </p:nvSpPr>
          <p:spPr bwMode="auto">
            <a:xfrm>
              <a:off x="4443612" y="2672019"/>
              <a:ext cx="686406"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7" name="Rectangle 15"/>
            <p:cNvSpPr>
              <a:spLocks noChangeArrowheads="1"/>
            </p:cNvSpPr>
            <p:nvPr/>
          </p:nvSpPr>
          <p:spPr bwMode="auto">
            <a:xfrm>
              <a:off x="3111698" y="2672019"/>
              <a:ext cx="1111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8" name="Rectangle 16"/>
            <p:cNvSpPr>
              <a:spLocks noChangeArrowheads="1"/>
            </p:cNvSpPr>
            <p:nvPr/>
          </p:nvSpPr>
          <p:spPr bwMode="auto">
            <a:xfrm>
              <a:off x="1779786" y="2672019"/>
              <a:ext cx="1111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9" name="Text Box 17"/>
            <p:cNvSpPr txBox="1">
              <a:spLocks noChangeArrowheads="1"/>
            </p:cNvSpPr>
            <p:nvPr/>
          </p:nvSpPr>
          <p:spPr bwMode="auto">
            <a:xfrm>
              <a:off x="728861" y="2651381"/>
              <a:ext cx="903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a:solidFill>
                    <a:srgbClr val="333399"/>
                  </a:solidFill>
                  <a:latin typeface="Calibri" panose="020F0502020204030204" pitchFamily="34" charset="0"/>
                  <a:ea typeface="楷体" panose="02010609060101010101" pitchFamily="49" charset="-122"/>
                </a:rPr>
                <a:t>方   法</a:t>
              </a:r>
            </a:p>
          </p:txBody>
        </p:sp>
        <p:sp>
          <p:nvSpPr>
            <p:cNvPr id="80" name="Line 18"/>
            <p:cNvSpPr>
              <a:spLocks noChangeShapeType="1"/>
            </p:cNvSpPr>
            <p:nvPr/>
          </p:nvSpPr>
          <p:spPr bwMode="auto">
            <a:xfrm>
              <a:off x="1779786"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1" name="Line 19"/>
            <p:cNvSpPr>
              <a:spLocks noChangeShapeType="1"/>
            </p:cNvSpPr>
            <p:nvPr/>
          </p:nvSpPr>
          <p:spPr bwMode="auto">
            <a:xfrm>
              <a:off x="1890911"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2" name="Line 20"/>
            <p:cNvSpPr>
              <a:spLocks noChangeShapeType="1"/>
            </p:cNvSpPr>
            <p:nvPr/>
          </p:nvSpPr>
          <p:spPr bwMode="auto">
            <a:xfrm>
              <a:off x="3111698"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3" name="Line 21"/>
            <p:cNvSpPr>
              <a:spLocks noChangeShapeType="1"/>
            </p:cNvSpPr>
            <p:nvPr/>
          </p:nvSpPr>
          <p:spPr bwMode="auto">
            <a:xfrm>
              <a:off x="3222823"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4" name="Line 22"/>
            <p:cNvSpPr>
              <a:spLocks noChangeShapeType="1"/>
            </p:cNvSpPr>
            <p:nvPr/>
          </p:nvSpPr>
          <p:spPr bwMode="auto">
            <a:xfrm>
              <a:off x="4443611"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5" name="Text Box 23"/>
            <p:cNvSpPr txBox="1">
              <a:spLocks noChangeArrowheads="1"/>
            </p:cNvSpPr>
            <p:nvPr/>
          </p:nvSpPr>
          <p:spPr bwMode="auto">
            <a:xfrm>
              <a:off x="2103636" y="2651381"/>
              <a:ext cx="5966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a:solidFill>
                    <a:srgbClr val="333399"/>
                  </a:solidFill>
                  <a:latin typeface="Calibri" panose="020F0502020204030204" pitchFamily="34" charset="0"/>
                  <a:ea typeface="楷体" panose="02010609060101010101" pitchFamily="49" charset="-122"/>
                </a:rPr>
                <a:t>URL</a:t>
              </a:r>
            </a:p>
          </p:txBody>
        </p:sp>
        <p:sp>
          <p:nvSpPr>
            <p:cNvPr id="86" name="Text Box 24"/>
            <p:cNvSpPr txBox="1">
              <a:spLocks noChangeArrowheads="1"/>
            </p:cNvSpPr>
            <p:nvPr/>
          </p:nvSpPr>
          <p:spPr bwMode="auto">
            <a:xfrm>
              <a:off x="3349823" y="2651381"/>
              <a:ext cx="903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版   本</a:t>
              </a:r>
            </a:p>
          </p:txBody>
        </p:sp>
        <p:sp>
          <p:nvSpPr>
            <p:cNvPr id="104" name="Text Box 52"/>
            <p:cNvSpPr txBox="1">
              <a:spLocks noChangeArrowheads="1"/>
            </p:cNvSpPr>
            <p:nvPr/>
          </p:nvSpPr>
          <p:spPr bwMode="auto">
            <a:xfrm>
              <a:off x="4402336" y="2651381"/>
              <a:ext cx="6864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a:solidFill>
                    <a:srgbClr val="333399"/>
                  </a:solidFill>
                  <a:latin typeface="Calibri" panose="020F0502020204030204" pitchFamily="34" charset="0"/>
                  <a:ea typeface="楷体" panose="02010609060101010101" pitchFamily="49" charset="-122"/>
                </a:rPr>
                <a:t>CRLF</a:t>
              </a:r>
            </a:p>
          </p:txBody>
        </p:sp>
      </p:grpSp>
      <p:grpSp>
        <p:nvGrpSpPr>
          <p:cNvPr id="110" name="组合 109"/>
          <p:cNvGrpSpPr/>
          <p:nvPr/>
        </p:nvGrpSpPr>
        <p:grpSpPr>
          <a:xfrm>
            <a:off x="557411" y="4284919"/>
            <a:ext cx="689581" cy="414337"/>
            <a:chOff x="557411" y="4284919"/>
            <a:chExt cx="689581" cy="414337"/>
          </a:xfrm>
        </p:grpSpPr>
        <p:sp>
          <p:nvSpPr>
            <p:cNvPr id="69" name="Rectangle 7"/>
            <p:cNvSpPr>
              <a:spLocks noChangeArrowheads="1"/>
            </p:cNvSpPr>
            <p:nvPr/>
          </p:nvSpPr>
          <p:spPr bwMode="auto">
            <a:xfrm>
              <a:off x="563761" y="4311906"/>
              <a:ext cx="683231"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99" name="Line 41"/>
            <p:cNvSpPr>
              <a:spLocks noChangeShapeType="1"/>
            </p:cNvSpPr>
            <p:nvPr/>
          </p:nvSpPr>
          <p:spPr bwMode="auto">
            <a:xfrm>
              <a:off x="557411" y="4292856"/>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0" name="Line 42"/>
            <p:cNvSpPr>
              <a:spLocks noChangeShapeType="1"/>
            </p:cNvSpPr>
            <p:nvPr/>
          </p:nvSpPr>
          <p:spPr bwMode="auto">
            <a:xfrm>
              <a:off x="1246992" y="4292856"/>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5" name="Text Box 55"/>
            <p:cNvSpPr txBox="1">
              <a:spLocks noChangeArrowheads="1"/>
            </p:cNvSpPr>
            <p:nvPr/>
          </p:nvSpPr>
          <p:spPr bwMode="auto">
            <a:xfrm>
              <a:off x="560586" y="4284919"/>
              <a:ext cx="6864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dirty="0">
                  <a:solidFill>
                    <a:srgbClr val="333399"/>
                  </a:solidFill>
                  <a:latin typeface="Calibri" panose="020F0502020204030204" pitchFamily="34" charset="0"/>
                  <a:ea typeface="楷体" panose="02010609060101010101" pitchFamily="49" charset="-122"/>
                </a:rPr>
                <a:t>CRLF</a:t>
              </a:r>
            </a:p>
          </p:txBody>
        </p:sp>
      </p:grpSp>
      <p:grpSp>
        <p:nvGrpSpPr>
          <p:cNvPr id="109" name="组合 108"/>
          <p:cNvGrpSpPr/>
          <p:nvPr/>
        </p:nvGrpSpPr>
        <p:grpSpPr>
          <a:xfrm>
            <a:off x="557411" y="3064131"/>
            <a:ext cx="4511375" cy="1228785"/>
            <a:chOff x="557411" y="3064131"/>
            <a:chExt cx="4511375" cy="1228785"/>
          </a:xfrm>
        </p:grpSpPr>
        <p:sp>
          <p:nvSpPr>
            <p:cNvPr id="54" name="Text Box 28"/>
            <p:cNvSpPr txBox="1">
              <a:spLocks noChangeArrowheads="1"/>
            </p:cNvSpPr>
            <p:nvPr/>
          </p:nvSpPr>
          <p:spPr bwMode="auto">
            <a:xfrm>
              <a:off x="3858198" y="348799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b="1" dirty="0" smtClean="0">
                  <a:solidFill>
                    <a:srgbClr val="333399"/>
                  </a:solidFill>
                  <a:latin typeface="Calibri" panose="020F0502020204030204" pitchFamily="34" charset="0"/>
                  <a:ea typeface="楷体" panose="02010609060101010101" pitchFamily="49" charset="-122"/>
                </a:rPr>
                <a:t>请求头部</a:t>
              </a:r>
              <a:endParaRPr kumimoji="1" lang="zh-CN" altLang="en-US" sz="2000" b="1" dirty="0">
                <a:solidFill>
                  <a:srgbClr val="333399"/>
                </a:solidFill>
                <a:latin typeface="Calibri" panose="020F0502020204030204" pitchFamily="34" charset="0"/>
                <a:ea typeface="楷体" panose="02010609060101010101" pitchFamily="49" charset="-122"/>
              </a:endParaRPr>
            </a:p>
          </p:txBody>
        </p:sp>
        <p:sp>
          <p:nvSpPr>
            <p:cNvPr id="55" name="AutoShape 36"/>
            <p:cNvSpPr>
              <a:spLocks/>
            </p:cNvSpPr>
            <p:nvPr/>
          </p:nvSpPr>
          <p:spPr bwMode="auto">
            <a:xfrm>
              <a:off x="3625014" y="3121281"/>
              <a:ext cx="181581" cy="1147763"/>
            </a:xfrm>
            <a:prstGeom prst="rightBrace">
              <a:avLst>
                <a:gd name="adj1" fmla="val 43929"/>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65" name="Rectangle 2"/>
            <p:cNvSpPr>
              <a:spLocks noChangeArrowheads="1"/>
            </p:cNvSpPr>
            <p:nvPr/>
          </p:nvSpPr>
          <p:spPr bwMode="auto">
            <a:xfrm>
              <a:off x="557411" y="3884869"/>
              <a:ext cx="2943832" cy="4079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66" name="Rectangle 3"/>
            <p:cNvSpPr>
              <a:spLocks noChangeArrowheads="1"/>
            </p:cNvSpPr>
            <p:nvPr/>
          </p:nvSpPr>
          <p:spPr bwMode="auto">
            <a:xfrm>
              <a:off x="557411" y="3068894"/>
              <a:ext cx="2943832" cy="4079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68" name="Rectangle 6"/>
            <p:cNvSpPr>
              <a:spLocks noChangeArrowheads="1"/>
            </p:cNvSpPr>
            <p:nvPr/>
          </p:nvSpPr>
          <p:spPr bwMode="auto">
            <a:xfrm>
              <a:off x="2806899" y="3894394"/>
              <a:ext cx="692149" cy="388937"/>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0" name="Rectangle 8"/>
            <p:cNvSpPr>
              <a:spLocks noChangeArrowheads="1"/>
            </p:cNvSpPr>
            <p:nvPr/>
          </p:nvSpPr>
          <p:spPr bwMode="auto">
            <a:xfrm>
              <a:off x="2806899" y="3078419"/>
              <a:ext cx="680004"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1" name="Rectangle 9"/>
            <p:cNvSpPr>
              <a:spLocks noChangeArrowheads="1"/>
            </p:cNvSpPr>
            <p:nvPr/>
          </p:nvSpPr>
          <p:spPr bwMode="auto">
            <a:xfrm>
              <a:off x="2251273" y="3894394"/>
              <a:ext cx="120650"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2" name="Rectangle 10"/>
            <p:cNvSpPr>
              <a:spLocks noChangeArrowheads="1"/>
            </p:cNvSpPr>
            <p:nvPr/>
          </p:nvSpPr>
          <p:spPr bwMode="auto">
            <a:xfrm>
              <a:off x="2251273" y="3078419"/>
              <a:ext cx="111125"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3" name="Line 11"/>
            <p:cNvSpPr>
              <a:spLocks noChangeShapeType="1"/>
            </p:cNvSpPr>
            <p:nvPr/>
          </p:nvSpPr>
          <p:spPr bwMode="auto">
            <a:xfrm>
              <a:off x="2113161"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74" name="Line 12"/>
            <p:cNvSpPr>
              <a:spLocks noChangeShapeType="1"/>
            </p:cNvSpPr>
            <p:nvPr/>
          </p:nvSpPr>
          <p:spPr bwMode="auto">
            <a:xfrm>
              <a:off x="2806898"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75" name="Line 13"/>
            <p:cNvSpPr>
              <a:spLocks noChangeShapeType="1"/>
            </p:cNvSpPr>
            <p:nvPr/>
          </p:nvSpPr>
          <p:spPr bwMode="auto">
            <a:xfrm>
              <a:off x="2251273"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7" name="Text Box 25"/>
            <p:cNvSpPr txBox="1">
              <a:spLocks noChangeArrowheads="1"/>
            </p:cNvSpPr>
            <p:nvPr/>
          </p:nvSpPr>
          <p:spPr bwMode="auto">
            <a:xfrm>
              <a:off x="855808" y="3064131"/>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smtClean="0">
                  <a:solidFill>
                    <a:srgbClr val="333399"/>
                  </a:solidFill>
                  <a:latin typeface="Calibri" panose="020F0502020204030204" pitchFamily="34" charset="0"/>
                  <a:ea typeface="楷体" panose="02010609060101010101" pitchFamily="49" charset="-122"/>
                </a:rPr>
                <a:t>字段名</a:t>
              </a:r>
              <a:endParaRPr kumimoji="1" lang="zh-CN" altLang="en-US" sz="2000" dirty="0">
                <a:solidFill>
                  <a:srgbClr val="333399"/>
                </a:solidFill>
                <a:latin typeface="Calibri" panose="020F0502020204030204" pitchFamily="34" charset="0"/>
                <a:ea typeface="楷体" panose="02010609060101010101" pitchFamily="49" charset="-122"/>
              </a:endParaRPr>
            </a:p>
          </p:txBody>
        </p:sp>
        <p:sp>
          <p:nvSpPr>
            <p:cNvPr id="88" name="Line 26"/>
            <p:cNvSpPr>
              <a:spLocks noChangeShapeType="1"/>
            </p:cNvSpPr>
            <p:nvPr/>
          </p:nvSpPr>
          <p:spPr bwMode="auto">
            <a:xfrm>
              <a:off x="2113161"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9" name="Line 27"/>
            <p:cNvSpPr>
              <a:spLocks noChangeShapeType="1"/>
            </p:cNvSpPr>
            <p:nvPr/>
          </p:nvSpPr>
          <p:spPr bwMode="auto">
            <a:xfrm>
              <a:off x="2806898"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90" name="Line 29"/>
            <p:cNvSpPr>
              <a:spLocks noChangeShapeType="1"/>
            </p:cNvSpPr>
            <p:nvPr/>
          </p:nvSpPr>
          <p:spPr bwMode="auto">
            <a:xfrm>
              <a:off x="2251273"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91" name="Text Box 30"/>
            <p:cNvSpPr txBox="1">
              <a:spLocks noChangeArrowheads="1"/>
            </p:cNvSpPr>
            <p:nvPr/>
          </p:nvSpPr>
          <p:spPr bwMode="auto">
            <a:xfrm>
              <a:off x="2040136" y="3065719"/>
              <a:ext cx="2551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b="1">
                  <a:solidFill>
                    <a:srgbClr val="333399"/>
                  </a:solidFill>
                  <a:latin typeface="Calibri" panose="020F0502020204030204" pitchFamily="34" charset="0"/>
                  <a:ea typeface="楷体" panose="02010609060101010101" pitchFamily="49" charset="-122"/>
                </a:rPr>
                <a:t>:</a:t>
              </a:r>
            </a:p>
          </p:txBody>
        </p:sp>
        <p:sp>
          <p:nvSpPr>
            <p:cNvPr id="92" name="Text Box 31"/>
            <p:cNvSpPr txBox="1">
              <a:spLocks noChangeArrowheads="1"/>
            </p:cNvSpPr>
            <p:nvPr/>
          </p:nvSpPr>
          <p:spPr bwMode="auto">
            <a:xfrm>
              <a:off x="2373511" y="3072069"/>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值</a:t>
              </a:r>
            </a:p>
          </p:txBody>
        </p:sp>
        <p:sp>
          <p:nvSpPr>
            <p:cNvPr id="93" name="Text Box 32"/>
            <p:cNvSpPr txBox="1">
              <a:spLocks noChangeArrowheads="1"/>
            </p:cNvSpPr>
            <p:nvPr/>
          </p:nvSpPr>
          <p:spPr bwMode="auto">
            <a:xfrm>
              <a:off x="840288" y="387216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smtClean="0">
                  <a:solidFill>
                    <a:srgbClr val="333399"/>
                  </a:solidFill>
                  <a:latin typeface="Calibri" panose="020F0502020204030204" pitchFamily="34" charset="0"/>
                  <a:ea typeface="楷体" panose="02010609060101010101" pitchFamily="49" charset="-122"/>
                </a:rPr>
                <a:t>字段名</a:t>
              </a:r>
              <a:endParaRPr kumimoji="1" lang="zh-CN" altLang="en-US" sz="2000" dirty="0">
                <a:solidFill>
                  <a:srgbClr val="333399"/>
                </a:solidFill>
                <a:latin typeface="Calibri" panose="020F0502020204030204" pitchFamily="34" charset="0"/>
                <a:ea typeface="楷体" panose="02010609060101010101" pitchFamily="49" charset="-122"/>
              </a:endParaRPr>
            </a:p>
          </p:txBody>
        </p:sp>
        <p:sp>
          <p:nvSpPr>
            <p:cNvPr id="94" name="Text Box 33"/>
            <p:cNvSpPr txBox="1">
              <a:spLocks noChangeArrowheads="1"/>
            </p:cNvSpPr>
            <p:nvPr/>
          </p:nvSpPr>
          <p:spPr bwMode="auto">
            <a:xfrm>
              <a:off x="2397323" y="3884869"/>
              <a:ext cx="43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值</a:t>
              </a:r>
            </a:p>
          </p:txBody>
        </p:sp>
        <p:sp>
          <p:nvSpPr>
            <p:cNvPr id="95" name="Text Box 35"/>
            <p:cNvSpPr txBox="1">
              <a:spLocks noChangeArrowheads="1"/>
            </p:cNvSpPr>
            <p:nvPr/>
          </p:nvSpPr>
          <p:spPr bwMode="auto">
            <a:xfrm rot="16200000">
              <a:off x="1343669" y="3507808"/>
              <a:ext cx="3674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b="1">
                  <a:solidFill>
                    <a:srgbClr val="333399"/>
                  </a:solidFill>
                  <a:latin typeface="Calibri" panose="020F0502020204030204" pitchFamily="34" charset="0"/>
                  <a:ea typeface="楷体" panose="02010609060101010101" pitchFamily="49" charset="-122"/>
                </a:rPr>
                <a:t>…</a:t>
              </a:r>
            </a:p>
          </p:txBody>
        </p:sp>
        <p:sp>
          <p:nvSpPr>
            <p:cNvPr id="98" name="Line 40"/>
            <p:cNvSpPr>
              <a:spLocks noChangeShapeType="1"/>
            </p:cNvSpPr>
            <p:nvPr/>
          </p:nvSpPr>
          <p:spPr bwMode="auto">
            <a:xfrm>
              <a:off x="557411" y="3476881"/>
              <a:ext cx="0" cy="407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1" name="Line 49"/>
            <p:cNvSpPr>
              <a:spLocks noChangeShapeType="1"/>
            </p:cNvSpPr>
            <p:nvPr/>
          </p:nvSpPr>
          <p:spPr bwMode="auto">
            <a:xfrm>
              <a:off x="2362398"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2" name="Line 50"/>
            <p:cNvSpPr>
              <a:spLocks noChangeShapeType="1"/>
            </p:cNvSpPr>
            <p:nvPr/>
          </p:nvSpPr>
          <p:spPr bwMode="auto">
            <a:xfrm>
              <a:off x="2362398"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3" name="Text Box 51"/>
            <p:cNvSpPr txBox="1">
              <a:spLocks noChangeArrowheads="1"/>
            </p:cNvSpPr>
            <p:nvPr/>
          </p:nvSpPr>
          <p:spPr bwMode="auto">
            <a:xfrm>
              <a:off x="2040136" y="3886456"/>
              <a:ext cx="2551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b="1">
                  <a:solidFill>
                    <a:srgbClr val="333399"/>
                  </a:solidFill>
                  <a:latin typeface="Calibri" panose="020F0502020204030204" pitchFamily="34" charset="0"/>
                  <a:ea typeface="楷体" panose="02010609060101010101" pitchFamily="49" charset="-122"/>
                </a:rPr>
                <a:t>:</a:t>
              </a:r>
            </a:p>
          </p:txBody>
        </p:sp>
        <p:sp>
          <p:nvSpPr>
            <p:cNvPr id="106" name="Text Box 53"/>
            <p:cNvSpPr txBox="1">
              <a:spLocks noChangeArrowheads="1"/>
            </p:cNvSpPr>
            <p:nvPr/>
          </p:nvSpPr>
          <p:spPr bwMode="auto">
            <a:xfrm>
              <a:off x="2799670" y="3892806"/>
              <a:ext cx="778864" cy="40011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dirty="0">
                  <a:solidFill>
                    <a:srgbClr val="333399"/>
                  </a:solidFill>
                  <a:latin typeface="Calibri" panose="020F0502020204030204" pitchFamily="34" charset="0"/>
                  <a:ea typeface="楷体" panose="02010609060101010101" pitchFamily="49" charset="-122"/>
                </a:rPr>
                <a:t>CRLF</a:t>
              </a:r>
            </a:p>
          </p:txBody>
        </p:sp>
        <p:sp>
          <p:nvSpPr>
            <p:cNvPr id="64" name="Text Box 54"/>
            <p:cNvSpPr txBox="1">
              <a:spLocks noChangeArrowheads="1"/>
            </p:cNvSpPr>
            <p:nvPr/>
          </p:nvSpPr>
          <p:spPr bwMode="auto">
            <a:xfrm>
              <a:off x="2827536" y="3083181"/>
              <a:ext cx="8645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dirty="0">
                  <a:solidFill>
                    <a:srgbClr val="333399"/>
                  </a:solidFill>
                  <a:latin typeface="Calibri" panose="020F0502020204030204" pitchFamily="34" charset="0"/>
                  <a:ea typeface="楷体" panose="02010609060101010101" pitchFamily="49" charset="-122"/>
                </a:rPr>
                <a:t>CRLF</a:t>
              </a:r>
            </a:p>
          </p:txBody>
        </p:sp>
      </p:grpSp>
      <p:sp>
        <p:nvSpPr>
          <p:cNvPr id="63" name="Rectangle 58"/>
          <p:cNvSpPr>
            <a:spLocks noChangeArrowheads="1"/>
          </p:cNvSpPr>
          <p:nvPr/>
        </p:nvSpPr>
        <p:spPr bwMode="auto">
          <a:xfrm>
            <a:off x="1776944" y="2609252"/>
            <a:ext cx="1439862" cy="531935"/>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smtClean="0">
              <a:ln>
                <a:noFill/>
              </a:ln>
              <a:solidFill>
                <a:srgbClr val="000000"/>
              </a:solidFill>
              <a:effectLst/>
              <a:uLnTx/>
              <a:uFillTx/>
              <a:latin typeface="Tahoma" pitchFamily="34" charset="0"/>
            </a:endParaRPr>
          </a:p>
        </p:txBody>
      </p:sp>
      <p:sp>
        <p:nvSpPr>
          <p:cNvPr id="107" name="圆角矩形标注 106"/>
          <p:cNvSpPr/>
          <p:nvPr/>
        </p:nvSpPr>
        <p:spPr>
          <a:xfrm>
            <a:off x="3385457" y="3884809"/>
            <a:ext cx="2613156" cy="583415"/>
          </a:xfrm>
          <a:prstGeom prst="wedgeRoundRectCallout">
            <a:avLst>
              <a:gd name="adj1" fmla="val -55925"/>
              <a:gd name="adj2" fmla="val -185555"/>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180000">
              <a:buFont typeface="Arial" panose="020B0604020202020204" pitchFamily="34" charset="0"/>
              <a:buChar char="•"/>
            </a:pPr>
            <a:r>
              <a:rPr lang="zh-CN" altLang="en-US" sz="1600" dirty="0" smtClean="0">
                <a:solidFill>
                  <a:srgbClr val="FFFFFF"/>
                </a:solidFill>
                <a:latin typeface="Calibri" panose="020F0502020204030204" pitchFamily="34" charset="0"/>
                <a:ea typeface="黑体" panose="02010609060101010101" pitchFamily="49" charset="-122"/>
              </a:rPr>
              <a:t>所</a:t>
            </a:r>
            <a:r>
              <a:rPr lang="zh-CN" altLang="en-US" sz="1600" dirty="0">
                <a:solidFill>
                  <a:srgbClr val="FFFFFF"/>
                </a:solidFill>
                <a:latin typeface="Calibri" panose="020F0502020204030204" pitchFamily="34" charset="0"/>
                <a:ea typeface="黑体" panose="02010609060101010101" pitchFamily="49" charset="-122"/>
              </a:rPr>
              <a:t>请求的资源的 </a:t>
            </a:r>
            <a:r>
              <a:rPr lang="en-US" altLang="zh-CN" sz="1600" dirty="0">
                <a:solidFill>
                  <a:srgbClr val="FFFFFF"/>
                </a:solidFill>
                <a:latin typeface="Calibri" panose="020F0502020204030204" pitchFamily="34" charset="0"/>
                <a:ea typeface="黑体" panose="02010609060101010101" pitchFamily="49" charset="-122"/>
              </a:rPr>
              <a:t>URL</a:t>
            </a:r>
            <a:endParaRPr lang="zh-CN" altLang="en-US" sz="1600" dirty="0">
              <a:solidFill>
                <a:srgbClr val="FFFFFF"/>
              </a:solidFill>
              <a:latin typeface="Calibri" panose="020F0502020204030204" pitchFamily="34" charset="0"/>
              <a:ea typeface="黑体" panose="02010609060101010101" pitchFamily="49" charset="-122"/>
            </a:endParaRPr>
          </a:p>
        </p:txBody>
      </p:sp>
    </p:spTree>
    <p:extLst>
      <p:ext uri="{BB962C8B-B14F-4D97-AF65-F5344CB8AC3E}">
        <p14:creationId xmlns:p14="http://schemas.microsoft.com/office/powerpoint/2010/main" val="22388809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7"/>
                                        </p:tgtEl>
                                        <p:attrNameLst>
                                          <p:attrName>style.visibility</p:attrName>
                                        </p:attrNameLst>
                                      </p:cBhvr>
                                      <p:to>
                                        <p:strVal val="visible"/>
                                      </p:to>
                                    </p:set>
                                    <p:animEffect transition="in" filter="wipe(up)">
                                      <p:cBhvr>
                                        <p:cTn id="11"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107" grpId="0" animBg="1"/>
    </p:bldLst>
  </p:timing>
  <p:extLst mod="1"/>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3" name="内容占位符 2"/>
          <p:cNvSpPr>
            <a:spLocks noGrp="1"/>
          </p:cNvSpPr>
          <p:nvPr>
            <p:ph idx="1"/>
          </p:nvPr>
        </p:nvSpPr>
        <p:spPr>
          <a:xfrm>
            <a:off x="457199" y="1444979"/>
            <a:ext cx="8579555" cy="638077"/>
          </a:xfrm>
        </p:spPr>
        <p:txBody>
          <a:bodyPr/>
          <a:lstStyle/>
          <a:p>
            <a:r>
              <a:rPr lang="zh-CN" altLang="en-US" dirty="0"/>
              <a:t>请求报文 </a:t>
            </a:r>
            <a:r>
              <a:rPr lang="en-US" altLang="zh-CN" dirty="0"/>
              <a:t>(Request</a:t>
            </a:r>
            <a:r>
              <a:rPr lang="en-US" altLang="zh-CN" dirty="0" smtClean="0"/>
              <a:t>)</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8</a:t>
            </a:fld>
            <a:endParaRPr lang="zh-CN" altLang="en-US" dirty="0"/>
          </a:p>
        </p:txBody>
      </p:sp>
      <p:sp>
        <p:nvSpPr>
          <p:cNvPr id="57" name="Text Box 44"/>
          <p:cNvSpPr txBox="1">
            <a:spLocks noChangeArrowheads="1"/>
          </p:cNvSpPr>
          <p:nvPr/>
        </p:nvSpPr>
        <p:spPr bwMode="auto">
          <a:xfrm>
            <a:off x="2122686" y="2002094"/>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a:solidFill>
                  <a:srgbClr val="333399"/>
                </a:solidFill>
                <a:latin typeface="Calibri" panose="020F0502020204030204" pitchFamily="34" charset="0"/>
                <a:ea typeface="楷体" panose="02010609060101010101" pitchFamily="49" charset="-122"/>
              </a:rPr>
              <a:t>空格</a:t>
            </a:r>
          </a:p>
        </p:txBody>
      </p:sp>
      <p:sp>
        <p:nvSpPr>
          <p:cNvPr id="58" name="Text Box 45"/>
          <p:cNvSpPr txBox="1">
            <a:spLocks noChangeArrowheads="1"/>
          </p:cNvSpPr>
          <p:nvPr/>
        </p:nvSpPr>
        <p:spPr bwMode="auto">
          <a:xfrm>
            <a:off x="4059436" y="2002094"/>
            <a:ext cx="1201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回车换行</a:t>
            </a:r>
          </a:p>
        </p:txBody>
      </p:sp>
      <p:sp>
        <p:nvSpPr>
          <p:cNvPr id="59" name="Line 46"/>
          <p:cNvSpPr>
            <a:spLocks noChangeShapeType="1"/>
          </p:cNvSpPr>
          <p:nvPr/>
        </p:nvSpPr>
        <p:spPr bwMode="auto">
          <a:xfrm>
            <a:off x="2732286" y="2356106"/>
            <a:ext cx="407987"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60" name="Line 47"/>
          <p:cNvSpPr>
            <a:spLocks noChangeShapeType="1"/>
          </p:cNvSpPr>
          <p:nvPr/>
        </p:nvSpPr>
        <p:spPr bwMode="auto">
          <a:xfrm flipH="1">
            <a:off x="1806773" y="2356106"/>
            <a:ext cx="444500"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61" name="Line 48"/>
          <p:cNvSpPr>
            <a:spLocks noChangeShapeType="1"/>
          </p:cNvSpPr>
          <p:nvPr/>
        </p:nvSpPr>
        <p:spPr bwMode="auto">
          <a:xfrm>
            <a:off x="4656336" y="2356106"/>
            <a:ext cx="222250"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grpSp>
        <p:nvGrpSpPr>
          <p:cNvPr id="111" name="组合 110"/>
          <p:cNvGrpSpPr/>
          <p:nvPr/>
        </p:nvGrpSpPr>
        <p:grpSpPr>
          <a:xfrm>
            <a:off x="557411" y="4699256"/>
            <a:ext cx="2792412" cy="917575"/>
            <a:chOff x="557411" y="4699256"/>
            <a:chExt cx="2792412" cy="917575"/>
          </a:xfrm>
        </p:grpSpPr>
        <p:sp>
          <p:nvSpPr>
            <p:cNvPr id="96" name="Rectangle 37"/>
            <p:cNvSpPr>
              <a:spLocks noChangeArrowheads="1"/>
            </p:cNvSpPr>
            <p:nvPr/>
          </p:nvSpPr>
          <p:spPr bwMode="auto">
            <a:xfrm>
              <a:off x="557411" y="4699256"/>
              <a:ext cx="2792412" cy="91757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97" name="Text Box 38"/>
            <p:cNvSpPr txBox="1">
              <a:spLocks noChangeArrowheads="1"/>
            </p:cNvSpPr>
            <p:nvPr/>
          </p:nvSpPr>
          <p:spPr bwMode="auto">
            <a:xfrm>
              <a:off x="1616921" y="4957988"/>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kumimoji="1" lang="zh-CN" altLang="en-US" sz="2000" b="1" dirty="0" smtClean="0">
                  <a:solidFill>
                    <a:srgbClr val="333399"/>
                  </a:solidFill>
                  <a:latin typeface="Calibri" panose="020F0502020204030204" pitchFamily="34" charset="0"/>
                  <a:ea typeface="楷体" panose="02010609060101010101" pitchFamily="49" charset="-122"/>
                </a:rPr>
                <a:t>主体</a:t>
              </a:r>
              <a:endParaRPr kumimoji="1" lang="zh-CN" altLang="en-US" sz="2000" b="1" dirty="0">
                <a:solidFill>
                  <a:srgbClr val="333399"/>
                </a:solidFill>
                <a:latin typeface="Calibri" panose="020F0502020204030204" pitchFamily="34" charset="0"/>
                <a:ea typeface="楷体" panose="02010609060101010101" pitchFamily="49" charset="-122"/>
              </a:endParaRPr>
            </a:p>
          </p:txBody>
        </p:sp>
      </p:grpSp>
      <p:grpSp>
        <p:nvGrpSpPr>
          <p:cNvPr id="108" name="组合 107"/>
          <p:cNvGrpSpPr/>
          <p:nvPr/>
        </p:nvGrpSpPr>
        <p:grpSpPr>
          <a:xfrm>
            <a:off x="557411" y="2651381"/>
            <a:ext cx="6716850" cy="417513"/>
            <a:chOff x="557411" y="2651381"/>
            <a:chExt cx="6716850" cy="417513"/>
          </a:xfrm>
        </p:grpSpPr>
        <p:sp>
          <p:nvSpPr>
            <p:cNvPr id="56" name="Text Box 39"/>
            <p:cNvSpPr txBox="1">
              <a:spLocks noChangeArrowheads="1"/>
            </p:cNvSpPr>
            <p:nvPr/>
          </p:nvSpPr>
          <p:spPr bwMode="auto">
            <a:xfrm>
              <a:off x="5323086" y="2651381"/>
              <a:ext cx="19511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b="1" dirty="0">
                  <a:solidFill>
                    <a:srgbClr val="333399"/>
                  </a:solidFill>
                  <a:latin typeface="Calibri" panose="020F0502020204030204" pitchFamily="34" charset="0"/>
                  <a:ea typeface="楷体" panose="02010609060101010101" pitchFamily="49" charset="-122"/>
                </a:rPr>
                <a:t>请求</a:t>
              </a:r>
              <a:r>
                <a:rPr kumimoji="1" lang="zh-CN" altLang="en-US" sz="2000" b="1" dirty="0" smtClean="0">
                  <a:solidFill>
                    <a:srgbClr val="333399"/>
                  </a:solidFill>
                  <a:latin typeface="Calibri" panose="020F0502020204030204" pitchFamily="34" charset="0"/>
                  <a:ea typeface="楷体" panose="02010609060101010101" pitchFamily="49" charset="-122"/>
                </a:rPr>
                <a:t>行 </a:t>
              </a:r>
              <a:r>
                <a:rPr kumimoji="1" lang="en-US" altLang="zh-CN" sz="2000" b="1" dirty="0" smtClean="0">
                  <a:solidFill>
                    <a:srgbClr val="333399"/>
                  </a:solidFill>
                  <a:latin typeface="Calibri" panose="020F0502020204030204" pitchFamily="34" charset="0"/>
                  <a:ea typeface="楷体" panose="02010609060101010101" pitchFamily="49" charset="-122"/>
                </a:rPr>
                <a:t>(</a:t>
              </a:r>
              <a:r>
                <a:rPr kumimoji="1" lang="zh-CN" altLang="en-US" sz="2000" b="1" dirty="0" smtClean="0">
                  <a:solidFill>
                    <a:srgbClr val="333399"/>
                  </a:solidFill>
                  <a:latin typeface="Calibri" panose="020F0502020204030204" pitchFamily="34" charset="0"/>
                  <a:ea typeface="楷体" panose="02010609060101010101" pitchFamily="49" charset="-122"/>
                </a:rPr>
                <a:t>开始行</a:t>
              </a:r>
              <a:r>
                <a:rPr kumimoji="1" lang="en-US" altLang="zh-CN" sz="2000" b="1" dirty="0" smtClean="0">
                  <a:solidFill>
                    <a:srgbClr val="333399"/>
                  </a:solidFill>
                  <a:latin typeface="Calibri" panose="020F0502020204030204" pitchFamily="34" charset="0"/>
                  <a:ea typeface="楷体" panose="02010609060101010101" pitchFamily="49" charset="-122"/>
                </a:rPr>
                <a:t>)</a:t>
              </a:r>
              <a:endParaRPr kumimoji="1" lang="zh-CN" altLang="en-US" sz="2000" b="1" dirty="0">
                <a:solidFill>
                  <a:srgbClr val="333399"/>
                </a:solidFill>
                <a:latin typeface="Calibri" panose="020F0502020204030204" pitchFamily="34" charset="0"/>
                <a:ea typeface="楷体" panose="02010609060101010101" pitchFamily="49" charset="-122"/>
              </a:endParaRPr>
            </a:p>
          </p:txBody>
        </p:sp>
        <p:sp>
          <p:nvSpPr>
            <p:cNvPr id="67" name="Rectangle 4"/>
            <p:cNvSpPr>
              <a:spLocks noChangeArrowheads="1"/>
            </p:cNvSpPr>
            <p:nvPr/>
          </p:nvSpPr>
          <p:spPr bwMode="auto">
            <a:xfrm>
              <a:off x="557411" y="2662494"/>
              <a:ext cx="4572607" cy="406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6" name="Rectangle 14"/>
            <p:cNvSpPr>
              <a:spLocks noChangeArrowheads="1"/>
            </p:cNvSpPr>
            <p:nvPr/>
          </p:nvSpPr>
          <p:spPr bwMode="auto">
            <a:xfrm>
              <a:off x="4443612" y="2672019"/>
              <a:ext cx="686406"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7" name="Rectangle 15"/>
            <p:cNvSpPr>
              <a:spLocks noChangeArrowheads="1"/>
            </p:cNvSpPr>
            <p:nvPr/>
          </p:nvSpPr>
          <p:spPr bwMode="auto">
            <a:xfrm>
              <a:off x="3111698" y="2672019"/>
              <a:ext cx="1111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8" name="Rectangle 16"/>
            <p:cNvSpPr>
              <a:spLocks noChangeArrowheads="1"/>
            </p:cNvSpPr>
            <p:nvPr/>
          </p:nvSpPr>
          <p:spPr bwMode="auto">
            <a:xfrm>
              <a:off x="1779786" y="2672019"/>
              <a:ext cx="1111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9" name="Text Box 17"/>
            <p:cNvSpPr txBox="1">
              <a:spLocks noChangeArrowheads="1"/>
            </p:cNvSpPr>
            <p:nvPr/>
          </p:nvSpPr>
          <p:spPr bwMode="auto">
            <a:xfrm>
              <a:off x="728861" y="2651381"/>
              <a:ext cx="903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a:solidFill>
                    <a:srgbClr val="333399"/>
                  </a:solidFill>
                  <a:latin typeface="Calibri" panose="020F0502020204030204" pitchFamily="34" charset="0"/>
                  <a:ea typeface="楷体" panose="02010609060101010101" pitchFamily="49" charset="-122"/>
                </a:rPr>
                <a:t>方   法</a:t>
              </a:r>
            </a:p>
          </p:txBody>
        </p:sp>
        <p:sp>
          <p:nvSpPr>
            <p:cNvPr id="80" name="Line 18"/>
            <p:cNvSpPr>
              <a:spLocks noChangeShapeType="1"/>
            </p:cNvSpPr>
            <p:nvPr/>
          </p:nvSpPr>
          <p:spPr bwMode="auto">
            <a:xfrm>
              <a:off x="1779786"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1" name="Line 19"/>
            <p:cNvSpPr>
              <a:spLocks noChangeShapeType="1"/>
            </p:cNvSpPr>
            <p:nvPr/>
          </p:nvSpPr>
          <p:spPr bwMode="auto">
            <a:xfrm>
              <a:off x="1890911"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2" name="Line 20"/>
            <p:cNvSpPr>
              <a:spLocks noChangeShapeType="1"/>
            </p:cNvSpPr>
            <p:nvPr/>
          </p:nvSpPr>
          <p:spPr bwMode="auto">
            <a:xfrm>
              <a:off x="3111698"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3" name="Line 21"/>
            <p:cNvSpPr>
              <a:spLocks noChangeShapeType="1"/>
            </p:cNvSpPr>
            <p:nvPr/>
          </p:nvSpPr>
          <p:spPr bwMode="auto">
            <a:xfrm>
              <a:off x="3222823"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4" name="Line 22"/>
            <p:cNvSpPr>
              <a:spLocks noChangeShapeType="1"/>
            </p:cNvSpPr>
            <p:nvPr/>
          </p:nvSpPr>
          <p:spPr bwMode="auto">
            <a:xfrm>
              <a:off x="4443611"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5" name="Text Box 23"/>
            <p:cNvSpPr txBox="1">
              <a:spLocks noChangeArrowheads="1"/>
            </p:cNvSpPr>
            <p:nvPr/>
          </p:nvSpPr>
          <p:spPr bwMode="auto">
            <a:xfrm>
              <a:off x="2103636" y="2651381"/>
              <a:ext cx="5966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a:solidFill>
                    <a:srgbClr val="333399"/>
                  </a:solidFill>
                  <a:latin typeface="Calibri" panose="020F0502020204030204" pitchFamily="34" charset="0"/>
                  <a:ea typeface="楷体" panose="02010609060101010101" pitchFamily="49" charset="-122"/>
                </a:rPr>
                <a:t>URL</a:t>
              </a:r>
            </a:p>
          </p:txBody>
        </p:sp>
        <p:sp>
          <p:nvSpPr>
            <p:cNvPr id="86" name="Text Box 24"/>
            <p:cNvSpPr txBox="1">
              <a:spLocks noChangeArrowheads="1"/>
            </p:cNvSpPr>
            <p:nvPr/>
          </p:nvSpPr>
          <p:spPr bwMode="auto">
            <a:xfrm>
              <a:off x="3349823" y="2651381"/>
              <a:ext cx="903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版   本</a:t>
              </a:r>
            </a:p>
          </p:txBody>
        </p:sp>
        <p:sp>
          <p:nvSpPr>
            <p:cNvPr id="104" name="Text Box 52"/>
            <p:cNvSpPr txBox="1">
              <a:spLocks noChangeArrowheads="1"/>
            </p:cNvSpPr>
            <p:nvPr/>
          </p:nvSpPr>
          <p:spPr bwMode="auto">
            <a:xfrm>
              <a:off x="4402336" y="2651381"/>
              <a:ext cx="6864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a:solidFill>
                    <a:srgbClr val="333399"/>
                  </a:solidFill>
                  <a:latin typeface="Calibri" panose="020F0502020204030204" pitchFamily="34" charset="0"/>
                  <a:ea typeface="楷体" panose="02010609060101010101" pitchFamily="49" charset="-122"/>
                </a:rPr>
                <a:t>CRLF</a:t>
              </a:r>
            </a:p>
          </p:txBody>
        </p:sp>
      </p:grpSp>
      <p:grpSp>
        <p:nvGrpSpPr>
          <p:cNvPr id="110" name="组合 109"/>
          <p:cNvGrpSpPr/>
          <p:nvPr/>
        </p:nvGrpSpPr>
        <p:grpSpPr>
          <a:xfrm>
            <a:off x="557411" y="4284919"/>
            <a:ext cx="689581" cy="414337"/>
            <a:chOff x="557411" y="4284919"/>
            <a:chExt cx="689581" cy="414337"/>
          </a:xfrm>
        </p:grpSpPr>
        <p:sp>
          <p:nvSpPr>
            <p:cNvPr id="69" name="Rectangle 7"/>
            <p:cNvSpPr>
              <a:spLocks noChangeArrowheads="1"/>
            </p:cNvSpPr>
            <p:nvPr/>
          </p:nvSpPr>
          <p:spPr bwMode="auto">
            <a:xfrm>
              <a:off x="563761" y="4311906"/>
              <a:ext cx="683231"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99" name="Line 41"/>
            <p:cNvSpPr>
              <a:spLocks noChangeShapeType="1"/>
            </p:cNvSpPr>
            <p:nvPr/>
          </p:nvSpPr>
          <p:spPr bwMode="auto">
            <a:xfrm>
              <a:off x="557411" y="4292856"/>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0" name="Line 42"/>
            <p:cNvSpPr>
              <a:spLocks noChangeShapeType="1"/>
            </p:cNvSpPr>
            <p:nvPr/>
          </p:nvSpPr>
          <p:spPr bwMode="auto">
            <a:xfrm>
              <a:off x="1246992" y="4292856"/>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5" name="Text Box 55"/>
            <p:cNvSpPr txBox="1">
              <a:spLocks noChangeArrowheads="1"/>
            </p:cNvSpPr>
            <p:nvPr/>
          </p:nvSpPr>
          <p:spPr bwMode="auto">
            <a:xfrm>
              <a:off x="560586" y="4284919"/>
              <a:ext cx="6864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dirty="0">
                  <a:solidFill>
                    <a:srgbClr val="333399"/>
                  </a:solidFill>
                  <a:latin typeface="Calibri" panose="020F0502020204030204" pitchFamily="34" charset="0"/>
                  <a:ea typeface="楷体" panose="02010609060101010101" pitchFamily="49" charset="-122"/>
                </a:rPr>
                <a:t>CRLF</a:t>
              </a:r>
            </a:p>
          </p:txBody>
        </p:sp>
      </p:grpSp>
      <p:grpSp>
        <p:nvGrpSpPr>
          <p:cNvPr id="109" name="组合 108"/>
          <p:cNvGrpSpPr/>
          <p:nvPr/>
        </p:nvGrpSpPr>
        <p:grpSpPr>
          <a:xfrm>
            <a:off x="557411" y="3064131"/>
            <a:ext cx="4511375" cy="1228785"/>
            <a:chOff x="557411" y="3064131"/>
            <a:chExt cx="4511375" cy="1228785"/>
          </a:xfrm>
        </p:grpSpPr>
        <p:sp>
          <p:nvSpPr>
            <p:cNvPr id="54" name="Text Box 28"/>
            <p:cNvSpPr txBox="1">
              <a:spLocks noChangeArrowheads="1"/>
            </p:cNvSpPr>
            <p:nvPr/>
          </p:nvSpPr>
          <p:spPr bwMode="auto">
            <a:xfrm>
              <a:off x="3858198" y="348799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b="1" dirty="0" smtClean="0">
                  <a:solidFill>
                    <a:srgbClr val="333399"/>
                  </a:solidFill>
                  <a:latin typeface="Calibri" panose="020F0502020204030204" pitchFamily="34" charset="0"/>
                  <a:ea typeface="楷体" panose="02010609060101010101" pitchFamily="49" charset="-122"/>
                </a:rPr>
                <a:t>请求头部</a:t>
              </a:r>
              <a:endParaRPr kumimoji="1" lang="zh-CN" altLang="en-US" sz="2000" b="1" dirty="0">
                <a:solidFill>
                  <a:srgbClr val="333399"/>
                </a:solidFill>
                <a:latin typeface="Calibri" panose="020F0502020204030204" pitchFamily="34" charset="0"/>
                <a:ea typeface="楷体" panose="02010609060101010101" pitchFamily="49" charset="-122"/>
              </a:endParaRPr>
            </a:p>
          </p:txBody>
        </p:sp>
        <p:sp>
          <p:nvSpPr>
            <p:cNvPr id="55" name="AutoShape 36"/>
            <p:cNvSpPr>
              <a:spLocks/>
            </p:cNvSpPr>
            <p:nvPr/>
          </p:nvSpPr>
          <p:spPr bwMode="auto">
            <a:xfrm>
              <a:off x="3625014" y="3121281"/>
              <a:ext cx="181581" cy="1147763"/>
            </a:xfrm>
            <a:prstGeom prst="rightBrace">
              <a:avLst>
                <a:gd name="adj1" fmla="val 43929"/>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65" name="Rectangle 2"/>
            <p:cNvSpPr>
              <a:spLocks noChangeArrowheads="1"/>
            </p:cNvSpPr>
            <p:nvPr/>
          </p:nvSpPr>
          <p:spPr bwMode="auto">
            <a:xfrm>
              <a:off x="557411" y="3884869"/>
              <a:ext cx="2943832" cy="4079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66" name="Rectangle 3"/>
            <p:cNvSpPr>
              <a:spLocks noChangeArrowheads="1"/>
            </p:cNvSpPr>
            <p:nvPr/>
          </p:nvSpPr>
          <p:spPr bwMode="auto">
            <a:xfrm>
              <a:off x="557411" y="3068894"/>
              <a:ext cx="2943832" cy="4079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68" name="Rectangle 6"/>
            <p:cNvSpPr>
              <a:spLocks noChangeArrowheads="1"/>
            </p:cNvSpPr>
            <p:nvPr/>
          </p:nvSpPr>
          <p:spPr bwMode="auto">
            <a:xfrm>
              <a:off x="2806899" y="3894394"/>
              <a:ext cx="692149" cy="388937"/>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0" name="Rectangle 8"/>
            <p:cNvSpPr>
              <a:spLocks noChangeArrowheads="1"/>
            </p:cNvSpPr>
            <p:nvPr/>
          </p:nvSpPr>
          <p:spPr bwMode="auto">
            <a:xfrm>
              <a:off x="2806899" y="3078419"/>
              <a:ext cx="680004"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1" name="Rectangle 9"/>
            <p:cNvSpPr>
              <a:spLocks noChangeArrowheads="1"/>
            </p:cNvSpPr>
            <p:nvPr/>
          </p:nvSpPr>
          <p:spPr bwMode="auto">
            <a:xfrm>
              <a:off x="2251273" y="3894394"/>
              <a:ext cx="120650"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2" name="Rectangle 10"/>
            <p:cNvSpPr>
              <a:spLocks noChangeArrowheads="1"/>
            </p:cNvSpPr>
            <p:nvPr/>
          </p:nvSpPr>
          <p:spPr bwMode="auto">
            <a:xfrm>
              <a:off x="2251273" y="3078419"/>
              <a:ext cx="111125"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3" name="Line 11"/>
            <p:cNvSpPr>
              <a:spLocks noChangeShapeType="1"/>
            </p:cNvSpPr>
            <p:nvPr/>
          </p:nvSpPr>
          <p:spPr bwMode="auto">
            <a:xfrm>
              <a:off x="2113161"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74" name="Line 12"/>
            <p:cNvSpPr>
              <a:spLocks noChangeShapeType="1"/>
            </p:cNvSpPr>
            <p:nvPr/>
          </p:nvSpPr>
          <p:spPr bwMode="auto">
            <a:xfrm>
              <a:off x="2806898"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75" name="Line 13"/>
            <p:cNvSpPr>
              <a:spLocks noChangeShapeType="1"/>
            </p:cNvSpPr>
            <p:nvPr/>
          </p:nvSpPr>
          <p:spPr bwMode="auto">
            <a:xfrm>
              <a:off x="2251273"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7" name="Text Box 25"/>
            <p:cNvSpPr txBox="1">
              <a:spLocks noChangeArrowheads="1"/>
            </p:cNvSpPr>
            <p:nvPr/>
          </p:nvSpPr>
          <p:spPr bwMode="auto">
            <a:xfrm>
              <a:off x="855808" y="3064131"/>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smtClean="0">
                  <a:solidFill>
                    <a:srgbClr val="333399"/>
                  </a:solidFill>
                  <a:latin typeface="Calibri" panose="020F0502020204030204" pitchFamily="34" charset="0"/>
                  <a:ea typeface="楷体" panose="02010609060101010101" pitchFamily="49" charset="-122"/>
                </a:rPr>
                <a:t>字段名</a:t>
              </a:r>
              <a:endParaRPr kumimoji="1" lang="zh-CN" altLang="en-US" sz="2000" dirty="0">
                <a:solidFill>
                  <a:srgbClr val="333399"/>
                </a:solidFill>
                <a:latin typeface="Calibri" panose="020F0502020204030204" pitchFamily="34" charset="0"/>
                <a:ea typeface="楷体" panose="02010609060101010101" pitchFamily="49" charset="-122"/>
              </a:endParaRPr>
            </a:p>
          </p:txBody>
        </p:sp>
        <p:sp>
          <p:nvSpPr>
            <p:cNvPr id="88" name="Line 26"/>
            <p:cNvSpPr>
              <a:spLocks noChangeShapeType="1"/>
            </p:cNvSpPr>
            <p:nvPr/>
          </p:nvSpPr>
          <p:spPr bwMode="auto">
            <a:xfrm>
              <a:off x="2113161"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9" name="Line 27"/>
            <p:cNvSpPr>
              <a:spLocks noChangeShapeType="1"/>
            </p:cNvSpPr>
            <p:nvPr/>
          </p:nvSpPr>
          <p:spPr bwMode="auto">
            <a:xfrm>
              <a:off x="2806898"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90" name="Line 29"/>
            <p:cNvSpPr>
              <a:spLocks noChangeShapeType="1"/>
            </p:cNvSpPr>
            <p:nvPr/>
          </p:nvSpPr>
          <p:spPr bwMode="auto">
            <a:xfrm>
              <a:off x="2251273"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91" name="Text Box 30"/>
            <p:cNvSpPr txBox="1">
              <a:spLocks noChangeArrowheads="1"/>
            </p:cNvSpPr>
            <p:nvPr/>
          </p:nvSpPr>
          <p:spPr bwMode="auto">
            <a:xfrm>
              <a:off x="2040136" y="3065719"/>
              <a:ext cx="2551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b="1">
                  <a:solidFill>
                    <a:srgbClr val="333399"/>
                  </a:solidFill>
                  <a:latin typeface="Calibri" panose="020F0502020204030204" pitchFamily="34" charset="0"/>
                  <a:ea typeface="楷体" panose="02010609060101010101" pitchFamily="49" charset="-122"/>
                </a:rPr>
                <a:t>:</a:t>
              </a:r>
            </a:p>
          </p:txBody>
        </p:sp>
        <p:sp>
          <p:nvSpPr>
            <p:cNvPr id="92" name="Text Box 31"/>
            <p:cNvSpPr txBox="1">
              <a:spLocks noChangeArrowheads="1"/>
            </p:cNvSpPr>
            <p:nvPr/>
          </p:nvSpPr>
          <p:spPr bwMode="auto">
            <a:xfrm>
              <a:off x="2373511" y="3072069"/>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值</a:t>
              </a:r>
            </a:p>
          </p:txBody>
        </p:sp>
        <p:sp>
          <p:nvSpPr>
            <p:cNvPr id="93" name="Text Box 32"/>
            <p:cNvSpPr txBox="1">
              <a:spLocks noChangeArrowheads="1"/>
            </p:cNvSpPr>
            <p:nvPr/>
          </p:nvSpPr>
          <p:spPr bwMode="auto">
            <a:xfrm>
              <a:off x="840288" y="387216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smtClean="0">
                  <a:solidFill>
                    <a:srgbClr val="333399"/>
                  </a:solidFill>
                  <a:latin typeface="Calibri" panose="020F0502020204030204" pitchFamily="34" charset="0"/>
                  <a:ea typeface="楷体" panose="02010609060101010101" pitchFamily="49" charset="-122"/>
                </a:rPr>
                <a:t>字段名</a:t>
              </a:r>
              <a:endParaRPr kumimoji="1" lang="zh-CN" altLang="en-US" sz="2000" dirty="0">
                <a:solidFill>
                  <a:srgbClr val="333399"/>
                </a:solidFill>
                <a:latin typeface="Calibri" panose="020F0502020204030204" pitchFamily="34" charset="0"/>
                <a:ea typeface="楷体" panose="02010609060101010101" pitchFamily="49" charset="-122"/>
              </a:endParaRPr>
            </a:p>
          </p:txBody>
        </p:sp>
        <p:sp>
          <p:nvSpPr>
            <p:cNvPr id="94" name="Text Box 33"/>
            <p:cNvSpPr txBox="1">
              <a:spLocks noChangeArrowheads="1"/>
            </p:cNvSpPr>
            <p:nvPr/>
          </p:nvSpPr>
          <p:spPr bwMode="auto">
            <a:xfrm>
              <a:off x="2397323" y="3884869"/>
              <a:ext cx="43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值</a:t>
              </a:r>
            </a:p>
          </p:txBody>
        </p:sp>
        <p:sp>
          <p:nvSpPr>
            <p:cNvPr id="95" name="Text Box 35"/>
            <p:cNvSpPr txBox="1">
              <a:spLocks noChangeArrowheads="1"/>
            </p:cNvSpPr>
            <p:nvPr/>
          </p:nvSpPr>
          <p:spPr bwMode="auto">
            <a:xfrm rot="16200000">
              <a:off x="1343669" y="3507808"/>
              <a:ext cx="3674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b="1">
                  <a:solidFill>
                    <a:srgbClr val="333399"/>
                  </a:solidFill>
                  <a:latin typeface="Calibri" panose="020F0502020204030204" pitchFamily="34" charset="0"/>
                  <a:ea typeface="楷体" panose="02010609060101010101" pitchFamily="49" charset="-122"/>
                </a:rPr>
                <a:t>…</a:t>
              </a:r>
            </a:p>
          </p:txBody>
        </p:sp>
        <p:sp>
          <p:nvSpPr>
            <p:cNvPr id="98" name="Line 40"/>
            <p:cNvSpPr>
              <a:spLocks noChangeShapeType="1"/>
            </p:cNvSpPr>
            <p:nvPr/>
          </p:nvSpPr>
          <p:spPr bwMode="auto">
            <a:xfrm>
              <a:off x="557411" y="3476881"/>
              <a:ext cx="0" cy="407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1" name="Line 49"/>
            <p:cNvSpPr>
              <a:spLocks noChangeShapeType="1"/>
            </p:cNvSpPr>
            <p:nvPr/>
          </p:nvSpPr>
          <p:spPr bwMode="auto">
            <a:xfrm>
              <a:off x="2362398"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2" name="Line 50"/>
            <p:cNvSpPr>
              <a:spLocks noChangeShapeType="1"/>
            </p:cNvSpPr>
            <p:nvPr/>
          </p:nvSpPr>
          <p:spPr bwMode="auto">
            <a:xfrm>
              <a:off x="2362398"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3" name="Text Box 51"/>
            <p:cNvSpPr txBox="1">
              <a:spLocks noChangeArrowheads="1"/>
            </p:cNvSpPr>
            <p:nvPr/>
          </p:nvSpPr>
          <p:spPr bwMode="auto">
            <a:xfrm>
              <a:off x="2040136" y="3886456"/>
              <a:ext cx="2551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b="1">
                  <a:solidFill>
                    <a:srgbClr val="333399"/>
                  </a:solidFill>
                  <a:latin typeface="Calibri" panose="020F0502020204030204" pitchFamily="34" charset="0"/>
                  <a:ea typeface="楷体" panose="02010609060101010101" pitchFamily="49" charset="-122"/>
                </a:rPr>
                <a:t>:</a:t>
              </a:r>
            </a:p>
          </p:txBody>
        </p:sp>
        <p:sp>
          <p:nvSpPr>
            <p:cNvPr id="106" name="Text Box 53"/>
            <p:cNvSpPr txBox="1">
              <a:spLocks noChangeArrowheads="1"/>
            </p:cNvSpPr>
            <p:nvPr/>
          </p:nvSpPr>
          <p:spPr bwMode="auto">
            <a:xfrm>
              <a:off x="2799670" y="3892806"/>
              <a:ext cx="778864" cy="40011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dirty="0">
                  <a:solidFill>
                    <a:srgbClr val="333399"/>
                  </a:solidFill>
                  <a:latin typeface="Calibri" panose="020F0502020204030204" pitchFamily="34" charset="0"/>
                  <a:ea typeface="楷体" panose="02010609060101010101" pitchFamily="49" charset="-122"/>
                </a:rPr>
                <a:t>CRLF</a:t>
              </a:r>
            </a:p>
          </p:txBody>
        </p:sp>
        <p:sp>
          <p:nvSpPr>
            <p:cNvPr id="64" name="Text Box 54"/>
            <p:cNvSpPr txBox="1">
              <a:spLocks noChangeArrowheads="1"/>
            </p:cNvSpPr>
            <p:nvPr/>
          </p:nvSpPr>
          <p:spPr bwMode="auto">
            <a:xfrm>
              <a:off x="2827536" y="3083181"/>
              <a:ext cx="8645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dirty="0">
                  <a:solidFill>
                    <a:srgbClr val="333399"/>
                  </a:solidFill>
                  <a:latin typeface="Calibri" panose="020F0502020204030204" pitchFamily="34" charset="0"/>
                  <a:ea typeface="楷体" panose="02010609060101010101" pitchFamily="49" charset="-122"/>
                </a:rPr>
                <a:t>CRLF</a:t>
              </a:r>
            </a:p>
          </p:txBody>
        </p:sp>
      </p:grpSp>
      <p:sp>
        <p:nvSpPr>
          <p:cNvPr id="63" name="Rectangle 58"/>
          <p:cNvSpPr>
            <a:spLocks noChangeArrowheads="1"/>
          </p:cNvSpPr>
          <p:nvPr/>
        </p:nvSpPr>
        <p:spPr bwMode="auto">
          <a:xfrm>
            <a:off x="3109357" y="2609252"/>
            <a:ext cx="1439862" cy="531935"/>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smtClean="0">
              <a:ln>
                <a:noFill/>
              </a:ln>
              <a:solidFill>
                <a:srgbClr val="000000"/>
              </a:solidFill>
              <a:effectLst/>
              <a:uLnTx/>
              <a:uFillTx/>
              <a:latin typeface="Tahoma" pitchFamily="34" charset="0"/>
            </a:endParaRPr>
          </a:p>
        </p:txBody>
      </p:sp>
      <p:sp>
        <p:nvSpPr>
          <p:cNvPr id="107" name="圆角矩形标注 106"/>
          <p:cNvSpPr/>
          <p:nvPr/>
        </p:nvSpPr>
        <p:spPr>
          <a:xfrm>
            <a:off x="3189102" y="3898414"/>
            <a:ext cx="3517812" cy="583415"/>
          </a:xfrm>
          <a:prstGeom prst="wedgeRoundRectCallout">
            <a:avLst>
              <a:gd name="adj1" fmla="val -30931"/>
              <a:gd name="adj2" fmla="val -172121"/>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180000">
              <a:buFont typeface="Arial" panose="020B0604020202020204" pitchFamily="34" charset="0"/>
              <a:buChar char="•"/>
            </a:pPr>
            <a:r>
              <a:rPr lang="en-US" altLang="zh-CN" sz="1600" dirty="0" smtClean="0">
                <a:solidFill>
                  <a:srgbClr val="FFFFFF"/>
                </a:solidFill>
                <a:latin typeface="Calibri" panose="020F0502020204030204" pitchFamily="34" charset="0"/>
                <a:ea typeface="黑体" panose="02010609060101010101" pitchFamily="49" charset="-122"/>
              </a:rPr>
              <a:t>HTTP</a:t>
            </a:r>
            <a:r>
              <a:rPr lang="zh-CN" altLang="en-US" sz="1600" dirty="0" smtClean="0">
                <a:solidFill>
                  <a:srgbClr val="FFFFFF"/>
                </a:solidFill>
                <a:latin typeface="Calibri" panose="020F0502020204030204" pitchFamily="34" charset="0"/>
                <a:ea typeface="黑体" panose="02010609060101010101" pitchFamily="49" charset="-122"/>
              </a:rPr>
              <a:t>的版本</a:t>
            </a:r>
            <a:endParaRPr lang="zh-CN" altLang="en-US" sz="1600" dirty="0">
              <a:solidFill>
                <a:srgbClr val="FFFFFF"/>
              </a:solidFill>
              <a:latin typeface="Calibri" panose="020F0502020204030204" pitchFamily="34" charset="0"/>
              <a:ea typeface="黑体" panose="02010609060101010101" pitchFamily="49" charset="-122"/>
            </a:endParaRPr>
          </a:p>
        </p:txBody>
      </p:sp>
    </p:spTree>
    <p:extLst>
      <p:ext uri="{BB962C8B-B14F-4D97-AF65-F5344CB8AC3E}">
        <p14:creationId xmlns:p14="http://schemas.microsoft.com/office/powerpoint/2010/main" val="1936010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7"/>
                                        </p:tgtEl>
                                        <p:attrNameLst>
                                          <p:attrName>style.visibility</p:attrName>
                                        </p:attrNameLst>
                                      </p:cBhvr>
                                      <p:to>
                                        <p:strVal val="visible"/>
                                      </p:to>
                                    </p:set>
                                    <p:animEffect transition="in" filter="wipe(up)">
                                      <p:cBhvr>
                                        <p:cTn id="11"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10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3" name="内容占位符 2"/>
          <p:cNvSpPr>
            <a:spLocks noGrp="1"/>
          </p:cNvSpPr>
          <p:nvPr>
            <p:ph idx="1"/>
          </p:nvPr>
        </p:nvSpPr>
        <p:spPr>
          <a:xfrm>
            <a:off x="457199" y="1444979"/>
            <a:ext cx="8579555" cy="638077"/>
          </a:xfrm>
        </p:spPr>
        <p:txBody>
          <a:bodyPr/>
          <a:lstStyle/>
          <a:p>
            <a:r>
              <a:rPr lang="zh-CN" altLang="en-US" dirty="0"/>
              <a:t>请求报文 </a:t>
            </a:r>
            <a:r>
              <a:rPr lang="en-US" altLang="zh-CN" dirty="0"/>
              <a:t>(Request</a:t>
            </a:r>
            <a:r>
              <a:rPr lang="en-US" altLang="zh-CN" dirty="0" smtClean="0"/>
              <a:t>)</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9</a:t>
            </a:fld>
            <a:endParaRPr lang="zh-CN" altLang="en-US" dirty="0"/>
          </a:p>
        </p:txBody>
      </p:sp>
      <p:sp>
        <p:nvSpPr>
          <p:cNvPr id="57" name="Text Box 44"/>
          <p:cNvSpPr txBox="1">
            <a:spLocks noChangeArrowheads="1"/>
          </p:cNvSpPr>
          <p:nvPr/>
        </p:nvSpPr>
        <p:spPr bwMode="auto">
          <a:xfrm>
            <a:off x="2122686" y="2002094"/>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a:solidFill>
                  <a:srgbClr val="333399"/>
                </a:solidFill>
                <a:latin typeface="Calibri" panose="020F0502020204030204" pitchFamily="34" charset="0"/>
                <a:ea typeface="楷体" panose="02010609060101010101" pitchFamily="49" charset="-122"/>
              </a:rPr>
              <a:t>空格</a:t>
            </a:r>
          </a:p>
        </p:txBody>
      </p:sp>
      <p:sp>
        <p:nvSpPr>
          <p:cNvPr id="58" name="Text Box 45"/>
          <p:cNvSpPr txBox="1">
            <a:spLocks noChangeArrowheads="1"/>
          </p:cNvSpPr>
          <p:nvPr/>
        </p:nvSpPr>
        <p:spPr bwMode="auto">
          <a:xfrm>
            <a:off x="4059436" y="2002094"/>
            <a:ext cx="1201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回车换行</a:t>
            </a:r>
          </a:p>
        </p:txBody>
      </p:sp>
      <p:sp>
        <p:nvSpPr>
          <p:cNvPr id="59" name="Line 46"/>
          <p:cNvSpPr>
            <a:spLocks noChangeShapeType="1"/>
          </p:cNvSpPr>
          <p:nvPr/>
        </p:nvSpPr>
        <p:spPr bwMode="auto">
          <a:xfrm>
            <a:off x="2732286" y="2356106"/>
            <a:ext cx="407987"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60" name="Line 47"/>
          <p:cNvSpPr>
            <a:spLocks noChangeShapeType="1"/>
          </p:cNvSpPr>
          <p:nvPr/>
        </p:nvSpPr>
        <p:spPr bwMode="auto">
          <a:xfrm flipH="1">
            <a:off x="1806773" y="2356106"/>
            <a:ext cx="444500"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61" name="Line 48"/>
          <p:cNvSpPr>
            <a:spLocks noChangeShapeType="1"/>
          </p:cNvSpPr>
          <p:nvPr/>
        </p:nvSpPr>
        <p:spPr bwMode="auto">
          <a:xfrm>
            <a:off x="4656336" y="2356106"/>
            <a:ext cx="222250"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grpSp>
        <p:nvGrpSpPr>
          <p:cNvPr id="111" name="组合 110"/>
          <p:cNvGrpSpPr/>
          <p:nvPr/>
        </p:nvGrpSpPr>
        <p:grpSpPr>
          <a:xfrm>
            <a:off x="557411" y="4699256"/>
            <a:ext cx="2792412" cy="917575"/>
            <a:chOff x="557411" y="4699256"/>
            <a:chExt cx="2792412" cy="917575"/>
          </a:xfrm>
        </p:grpSpPr>
        <p:sp>
          <p:nvSpPr>
            <p:cNvPr id="96" name="Rectangle 37"/>
            <p:cNvSpPr>
              <a:spLocks noChangeArrowheads="1"/>
            </p:cNvSpPr>
            <p:nvPr/>
          </p:nvSpPr>
          <p:spPr bwMode="auto">
            <a:xfrm>
              <a:off x="557411" y="4699256"/>
              <a:ext cx="2792412" cy="91757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97" name="Text Box 38"/>
            <p:cNvSpPr txBox="1">
              <a:spLocks noChangeArrowheads="1"/>
            </p:cNvSpPr>
            <p:nvPr/>
          </p:nvSpPr>
          <p:spPr bwMode="auto">
            <a:xfrm>
              <a:off x="1616921" y="4957988"/>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kumimoji="1" lang="zh-CN" altLang="en-US" sz="2000" b="1" dirty="0" smtClean="0">
                  <a:solidFill>
                    <a:srgbClr val="333399"/>
                  </a:solidFill>
                  <a:latin typeface="Calibri" panose="020F0502020204030204" pitchFamily="34" charset="0"/>
                  <a:ea typeface="楷体" panose="02010609060101010101" pitchFamily="49" charset="-122"/>
                </a:rPr>
                <a:t>主体</a:t>
              </a:r>
              <a:endParaRPr kumimoji="1" lang="zh-CN" altLang="en-US" sz="2000" b="1" dirty="0">
                <a:solidFill>
                  <a:srgbClr val="333399"/>
                </a:solidFill>
                <a:latin typeface="Calibri" panose="020F0502020204030204" pitchFamily="34" charset="0"/>
                <a:ea typeface="楷体" panose="02010609060101010101" pitchFamily="49" charset="-122"/>
              </a:endParaRPr>
            </a:p>
          </p:txBody>
        </p:sp>
      </p:grpSp>
      <p:grpSp>
        <p:nvGrpSpPr>
          <p:cNvPr id="108" name="组合 107"/>
          <p:cNvGrpSpPr/>
          <p:nvPr/>
        </p:nvGrpSpPr>
        <p:grpSpPr>
          <a:xfrm>
            <a:off x="557411" y="2651381"/>
            <a:ext cx="6716850" cy="417513"/>
            <a:chOff x="557411" y="2651381"/>
            <a:chExt cx="6716850" cy="417513"/>
          </a:xfrm>
        </p:grpSpPr>
        <p:sp>
          <p:nvSpPr>
            <p:cNvPr id="56" name="Text Box 39"/>
            <p:cNvSpPr txBox="1">
              <a:spLocks noChangeArrowheads="1"/>
            </p:cNvSpPr>
            <p:nvPr/>
          </p:nvSpPr>
          <p:spPr bwMode="auto">
            <a:xfrm>
              <a:off x="5323086" y="2651381"/>
              <a:ext cx="19511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b="1" dirty="0">
                  <a:solidFill>
                    <a:srgbClr val="333399"/>
                  </a:solidFill>
                  <a:latin typeface="Calibri" panose="020F0502020204030204" pitchFamily="34" charset="0"/>
                  <a:ea typeface="楷体" panose="02010609060101010101" pitchFamily="49" charset="-122"/>
                </a:rPr>
                <a:t>请求</a:t>
              </a:r>
              <a:r>
                <a:rPr kumimoji="1" lang="zh-CN" altLang="en-US" sz="2000" b="1" dirty="0" smtClean="0">
                  <a:solidFill>
                    <a:srgbClr val="333399"/>
                  </a:solidFill>
                  <a:latin typeface="Calibri" panose="020F0502020204030204" pitchFamily="34" charset="0"/>
                  <a:ea typeface="楷体" panose="02010609060101010101" pitchFamily="49" charset="-122"/>
                </a:rPr>
                <a:t>行 </a:t>
              </a:r>
              <a:r>
                <a:rPr kumimoji="1" lang="en-US" altLang="zh-CN" sz="2000" b="1" dirty="0" smtClean="0">
                  <a:solidFill>
                    <a:srgbClr val="333399"/>
                  </a:solidFill>
                  <a:latin typeface="Calibri" panose="020F0502020204030204" pitchFamily="34" charset="0"/>
                  <a:ea typeface="楷体" panose="02010609060101010101" pitchFamily="49" charset="-122"/>
                </a:rPr>
                <a:t>(</a:t>
              </a:r>
              <a:r>
                <a:rPr kumimoji="1" lang="zh-CN" altLang="en-US" sz="2000" b="1" dirty="0" smtClean="0">
                  <a:solidFill>
                    <a:srgbClr val="333399"/>
                  </a:solidFill>
                  <a:latin typeface="Calibri" panose="020F0502020204030204" pitchFamily="34" charset="0"/>
                  <a:ea typeface="楷体" panose="02010609060101010101" pitchFamily="49" charset="-122"/>
                </a:rPr>
                <a:t>开始行</a:t>
              </a:r>
              <a:r>
                <a:rPr kumimoji="1" lang="en-US" altLang="zh-CN" sz="2000" b="1" dirty="0" smtClean="0">
                  <a:solidFill>
                    <a:srgbClr val="333399"/>
                  </a:solidFill>
                  <a:latin typeface="Calibri" panose="020F0502020204030204" pitchFamily="34" charset="0"/>
                  <a:ea typeface="楷体" panose="02010609060101010101" pitchFamily="49" charset="-122"/>
                </a:rPr>
                <a:t>)</a:t>
              </a:r>
              <a:endParaRPr kumimoji="1" lang="zh-CN" altLang="en-US" sz="2000" b="1" dirty="0">
                <a:solidFill>
                  <a:srgbClr val="333399"/>
                </a:solidFill>
                <a:latin typeface="Calibri" panose="020F0502020204030204" pitchFamily="34" charset="0"/>
                <a:ea typeface="楷体" panose="02010609060101010101" pitchFamily="49" charset="-122"/>
              </a:endParaRPr>
            </a:p>
          </p:txBody>
        </p:sp>
        <p:sp>
          <p:nvSpPr>
            <p:cNvPr id="67" name="Rectangle 4"/>
            <p:cNvSpPr>
              <a:spLocks noChangeArrowheads="1"/>
            </p:cNvSpPr>
            <p:nvPr/>
          </p:nvSpPr>
          <p:spPr bwMode="auto">
            <a:xfrm>
              <a:off x="557411" y="2662494"/>
              <a:ext cx="4572607" cy="406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6" name="Rectangle 14"/>
            <p:cNvSpPr>
              <a:spLocks noChangeArrowheads="1"/>
            </p:cNvSpPr>
            <p:nvPr/>
          </p:nvSpPr>
          <p:spPr bwMode="auto">
            <a:xfrm>
              <a:off x="4443612" y="2672019"/>
              <a:ext cx="686406"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7" name="Rectangle 15"/>
            <p:cNvSpPr>
              <a:spLocks noChangeArrowheads="1"/>
            </p:cNvSpPr>
            <p:nvPr/>
          </p:nvSpPr>
          <p:spPr bwMode="auto">
            <a:xfrm>
              <a:off x="3111698" y="2672019"/>
              <a:ext cx="1111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8" name="Rectangle 16"/>
            <p:cNvSpPr>
              <a:spLocks noChangeArrowheads="1"/>
            </p:cNvSpPr>
            <p:nvPr/>
          </p:nvSpPr>
          <p:spPr bwMode="auto">
            <a:xfrm>
              <a:off x="1779786" y="2672019"/>
              <a:ext cx="1111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9" name="Text Box 17"/>
            <p:cNvSpPr txBox="1">
              <a:spLocks noChangeArrowheads="1"/>
            </p:cNvSpPr>
            <p:nvPr/>
          </p:nvSpPr>
          <p:spPr bwMode="auto">
            <a:xfrm>
              <a:off x="728861" y="2651381"/>
              <a:ext cx="903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a:solidFill>
                    <a:srgbClr val="333399"/>
                  </a:solidFill>
                  <a:latin typeface="Calibri" panose="020F0502020204030204" pitchFamily="34" charset="0"/>
                  <a:ea typeface="楷体" panose="02010609060101010101" pitchFamily="49" charset="-122"/>
                </a:rPr>
                <a:t>方   法</a:t>
              </a:r>
            </a:p>
          </p:txBody>
        </p:sp>
        <p:sp>
          <p:nvSpPr>
            <p:cNvPr id="80" name="Line 18"/>
            <p:cNvSpPr>
              <a:spLocks noChangeShapeType="1"/>
            </p:cNvSpPr>
            <p:nvPr/>
          </p:nvSpPr>
          <p:spPr bwMode="auto">
            <a:xfrm>
              <a:off x="1779786"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1" name="Line 19"/>
            <p:cNvSpPr>
              <a:spLocks noChangeShapeType="1"/>
            </p:cNvSpPr>
            <p:nvPr/>
          </p:nvSpPr>
          <p:spPr bwMode="auto">
            <a:xfrm>
              <a:off x="1890911"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2" name="Line 20"/>
            <p:cNvSpPr>
              <a:spLocks noChangeShapeType="1"/>
            </p:cNvSpPr>
            <p:nvPr/>
          </p:nvSpPr>
          <p:spPr bwMode="auto">
            <a:xfrm>
              <a:off x="3111698"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3" name="Line 21"/>
            <p:cNvSpPr>
              <a:spLocks noChangeShapeType="1"/>
            </p:cNvSpPr>
            <p:nvPr/>
          </p:nvSpPr>
          <p:spPr bwMode="auto">
            <a:xfrm>
              <a:off x="3222823"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4" name="Line 22"/>
            <p:cNvSpPr>
              <a:spLocks noChangeShapeType="1"/>
            </p:cNvSpPr>
            <p:nvPr/>
          </p:nvSpPr>
          <p:spPr bwMode="auto">
            <a:xfrm>
              <a:off x="4443611"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5" name="Text Box 23"/>
            <p:cNvSpPr txBox="1">
              <a:spLocks noChangeArrowheads="1"/>
            </p:cNvSpPr>
            <p:nvPr/>
          </p:nvSpPr>
          <p:spPr bwMode="auto">
            <a:xfrm>
              <a:off x="2103636" y="2651381"/>
              <a:ext cx="5966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a:solidFill>
                    <a:srgbClr val="333399"/>
                  </a:solidFill>
                  <a:latin typeface="Calibri" panose="020F0502020204030204" pitchFamily="34" charset="0"/>
                  <a:ea typeface="楷体" panose="02010609060101010101" pitchFamily="49" charset="-122"/>
                </a:rPr>
                <a:t>URL</a:t>
              </a:r>
            </a:p>
          </p:txBody>
        </p:sp>
        <p:sp>
          <p:nvSpPr>
            <p:cNvPr id="86" name="Text Box 24"/>
            <p:cNvSpPr txBox="1">
              <a:spLocks noChangeArrowheads="1"/>
            </p:cNvSpPr>
            <p:nvPr/>
          </p:nvSpPr>
          <p:spPr bwMode="auto">
            <a:xfrm>
              <a:off x="3349823" y="2651381"/>
              <a:ext cx="903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版   本</a:t>
              </a:r>
            </a:p>
          </p:txBody>
        </p:sp>
        <p:sp>
          <p:nvSpPr>
            <p:cNvPr id="104" name="Text Box 52"/>
            <p:cNvSpPr txBox="1">
              <a:spLocks noChangeArrowheads="1"/>
            </p:cNvSpPr>
            <p:nvPr/>
          </p:nvSpPr>
          <p:spPr bwMode="auto">
            <a:xfrm>
              <a:off x="4402336" y="2651381"/>
              <a:ext cx="6864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a:solidFill>
                    <a:srgbClr val="333399"/>
                  </a:solidFill>
                  <a:latin typeface="Calibri" panose="020F0502020204030204" pitchFamily="34" charset="0"/>
                  <a:ea typeface="楷体" panose="02010609060101010101" pitchFamily="49" charset="-122"/>
                </a:rPr>
                <a:t>CRLF</a:t>
              </a:r>
            </a:p>
          </p:txBody>
        </p:sp>
      </p:grpSp>
      <p:grpSp>
        <p:nvGrpSpPr>
          <p:cNvPr id="110" name="组合 109"/>
          <p:cNvGrpSpPr/>
          <p:nvPr/>
        </p:nvGrpSpPr>
        <p:grpSpPr>
          <a:xfrm>
            <a:off x="557411" y="4284919"/>
            <a:ext cx="689581" cy="414337"/>
            <a:chOff x="557411" y="4284919"/>
            <a:chExt cx="689581" cy="414337"/>
          </a:xfrm>
        </p:grpSpPr>
        <p:sp>
          <p:nvSpPr>
            <p:cNvPr id="69" name="Rectangle 7"/>
            <p:cNvSpPr>
              <a:spLocks noChangeArrowheads="1"/>
            </p:cNvSpPr>
            <p:nvPr/>
          </p:nvSpPr>
          <p:spPr bwMode="auto">
            <a:xfrm>
              <a:off x="563761" y="4311906"/>
              <a:ext cx="683231"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99" name="Line 41"/>
            <p:cNvSpPr>
              <a:spLocks noChangeShapeType="1"/>
            </p:cNvSpPr>
            <p:nvPr/>
          </p:nvSpPr>
          <p:spPr bwMode="auto">
            <a:xfrm>
              <a:off x="557411" y="4292856"/>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0" name="Line 42"/>
            <p:cNvSpPr>
              <a:spLocks noChangeShapeType="1"/>
            </p:cNvSpPr>
            <p:nvPr/>
          </p:nvSpPr>
          <p:spPr bwMode="auto">
            <a:xfrm>
              <a:off x="1246992" y="4292856"/>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5" name="Text Box 55"/>
            <p:cNvSpPr txBox="1">
              <a:spLocks noChangeArrowheads="1"/>
            </p:cNvSpPr>
            <p:nvPr/>
          </p:nvSpPr>
          <p:spPr bwMode="auto">
            <a:xfrm>
              <a:off x="560586" y="4284919"/>
              <a:ext cx="6864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dirty="0">
                  <a:solidFill>
                    <a:srgbClr val="333399"/>
                  </a:solidFill>
                  <a:latin typeface="Calibri" panose="020F0502020204030204" pitchFamily="34" charset="0"/>
                  <a:ea typeface="楷体" panose="02010609060101010101" pitchFamily="49" charset="-122"/>
                </a:rPr>
                <a:t>CRLF</a:t>
              </a:r>
            </a:p>
          </p:txBody>
        </p:sp>
      </p:grpSp>
      <p:grpSp>
        <p:nvGrpSpPr>
          <p:cNvPr id="109" name="组合 108"/>
          <p:cNvGrpSpPr/>
          <p:nvPr/>
        </p:nvGrpSpPr>
        <p:grpSpPr>
          <a:xfrm>
            <a:off x="557411" y="3064131"/>
            <a:ext cx="4511375" cy="1228785"/>
            <a:chOff x="557411" y="3064131"/>
            <a:chExt cx="4511375" cy="1228785"/>
          </a:xfrm>
        </p:grpSpPr>
        <p:sp>
          <p:nvSpPr>
            <p:cNvPr id="54" name="Text Box 28"/>
            <p:cNvSpPr txBox="1">
              <a:spLocks noChangeArrowheads="1"/>
            </p:cNvSpPr>
            <p:nvPr/>
          </p:nvSpPr>
          <p:spPr bwMode="auto">
            <a:xfrm>
              <a:off x="3858198" y="348799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b="1" dirty="0" smtClean="0">
                  <a:solidFill>
                    <a:srgbClr val="333399"/>
                  </a:solidFill>
                  <a:latin typeface="Calibri" panose="020F0502020204030204" pitchFamily="34" charset="0"/>
                  <a:ea typeface="楷体" panose="02010609060101010101" pitchFamily="49" charset="-122"/>
                </a:rPr>
                <a:t>请求头部</a:t>
              </a:r>
              <a:endParaRPr kumimoji="1" lang="zh-CN" altLang="en-US" sz="2000" b="1" dirty="0">
                <a:solidFill>
                  <a:srgbClr val="333399"/>
                </a:solidFill>
                <a:latin typeface="Calibri" panose="020F0502020204030204" pitchFamily="34" charset="0"/>
                <a:ea typeface="楷体" panose="02010609060101010101" pitchFamily="49" charset="-122"/>
              </a:endParaRPr>
            </a:p>
          </p:txBody>
        </p:sp>
        <p:sp>
          <p:nvSpPr>
            <p:cNvPr id="55" name="AutoShape 36"/>
            <p:cNvSpPr>
              <a:spLocks/>
            </p:cNvSpPr>
            <p:nvPr/>
          </p:nvSpPr>
          <p:spPr bwMode="auto">
            <a:xfrm>
              <a:off x="3625014" y="3121281"/>
              <a:ext cx="181581" cy="1147763"/>
            </a:xfrm>
            <a:prstGeom prst="rightBrace">
              <a:avLst>
                <a:gd name="adj1" fmla="val 43929"/>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65" name="Rectangle 2"/>
            <p:cNvSpPr>
              <a:spLocks noChangeArrowheads="1"/>
            </p:cNvSpPr>
            <p:nvPr/>
          </p:nvSpPr>
          <p:spPr bwMode="auto">
            <a:xfrm>
              <a:off x="557411" y="3884869"/>
              <a:ext cx="2943832" cy="4079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66" name="Rectangle 3"/>
            <p:cNvSpPr>
              <a:spLocks noChangeArrowheads="1"/>
            </p:cNvSpPr>
            <p:nvPr/>
          </p:nvSpPr>
          <p:spPr bwMode="auto">
            <a:xfrm>
              <a:off x="557411" y="3068894"/>
              <a:ext cx="2943832" cy="4079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68" name="Rectangle 6"/>
            <p:cNvSpPr>
              <a:spLocks noChangeArrowheads="1"/>
            </p:cNvSpPr>
            <p:nvPr/>
          </p:nvSpPr>
          <p:spPr bwMode="auto">
            <a:xfrm>
              <a:off x="2806899" y="3894394"/>
              <a:ext cx="692149" cy="388937"/>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0" name="Rectangle 8"/>
            <p:cNvSpPr>
              <a:spLocks noChangeArrowheads="1"/>
            </p:cNvSpPr>
            <p:nvPr/>
          </p:nvSpPr>
          <p:spPr bwMode="auto">
            <a:xfrm>
              <a:off x="2806899" y="3078419"/>
              <a:ext cx="680004"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1" name="Rectangle 9"/>
            <p:cNvSpPr>
              <a:spLocks noChangeArrowheads="1"/>
            </p:cNvSpPr>
            <p:nvPr/>
          </p:nvSpPr>
          <p:spPr bwMode="auto">
            <a:xfrm>
              <a:off x="2251273" y="3894394"/>
              <a:ext cx="120650"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2" name="Rectangle 10"/>
            <p:cNvSpPr>
              <a:spLocks noChangeArrowheads="1"/>
            </p:cNvSpPr>
            <p:nvPr/>
          </p:nvSpPr>
          <p:spPr bwMode="auto">
            <a:xfrm>
              <a:off x="2251273" y="3078419"/>
              <a:ext cx="111125"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3" name="Line 11"/>
            <p:cNvSpPr>
              <a:spLocks noChangeShapeType="1"/>
            </p:cNvSpPr>
            <p:nvPr/>
          </p:nvSpPr>
          <p:spPr bwMode="auto">
            <a:xfrm>
              <a:off x="2113161"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74" name="Line 12"/>
            <p:cNvSpPr>
              <a:spLocks noChangeShapeType="1"/>
            </p:cNvSpPr>
            <p:nvPr/>
          </p:nvSpPr>
          <p:spPr bwMode="auto">
            <a:xfrm>
              <a:off x="2806898"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75" name="Line 13"/>
            <p:cNvSpPr>
              <a:spLocks noChangeShapeType="1"/>
            </p:cNvSpPr>
            <p:nvPr/>
          </p:nvSpPr>
          <p:spPr bwMode="auto">
            <a:xfrm>
              <a:off x="2251273"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7" name="Text Box 25"/>
            <p:cNvSpPr txBox="1">
              <a:spLocks noChangeArrowheads="1"/>
            </p:cNvSpPr>
            <p:nvPr/>
          </p:nvSpPr>
          <p:spPr bwMode="auto">
            <a:xfrm>
              <a:off x="855808" y="3064131"/>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smtClean="0">
                  <a:solidFill>
                    <a:srgbClr val="333399"/>
                  </a:solidFill>
                  <a:latin typeface="Calibri" panose="020F0502020204030204" pitchFamily="34" charset="0"/>
                  <a:ea typeface="楷体" panose="02010609060101010101" pitchFamily="49" charset="-122"/>
                </a:rPr>
                <a:t>字段名</a:t>
              </a:r>
              <a:endParaRPr kumimoji="1" lang="zh-CN" altLang="en-US" sz="2000" dirty="0">
                <a:solidFill>
                  <a:srgbClr val="333399"/>
                </a:solidFill>
                <a:latin typeface="Calibri" panose="020F0502020204030204" pitchFamily="34" charset="0"/>
                <a:ea typeface="楷体" panose="02010609060101010101" pitchFamily="49" charset="-122"/>
              </a:endParaRPr>
            </a:p>
          </p:txBody>
        </p:sp>
        <p:sp>
          <p:nvSpPr>
            <p:cNvPr id="88" name="Line 26"/>
            <p:cNvSpPr>
              <a:spLocks noChangeShapeType="1"/>
            </p:cNvSpPr>
            <p:nvPr/>
          </p:nvSpPr>
          <p:spPr bwMode="auto">
            <a:xfrm>
              <a:off x="2113161"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9" name="Line 27"/>
            <p:cNvSpPr>
              <a:spLocks noChangeShapeType="1"/>
            </p:cNvSpPr>
            <p:nvPr/>
          </p:nvSpPr>
          <p:spPr bwMode="auto">
            <a:xfrm>
              <a:off x="2806898"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90" name="Line 29"/>
            <p:cNvSpPr>
              <a:spLocks noChangeShapeType="1"/>
            </p:cNvSpPr>
            <p:nvPr/>
          </p:nvSpPr>
          <p:spPr bwMode="auto">
            <a:xfrm>
              <a:off x="2251273"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91" name="Text Box 30"/>
            <p:cNvSpPr txBox="1">
              <a:spLocks noChangeArrowheads="1"/>
            </p:cNvSpPr>
            <p:nvPr/>
          </p:nvSpPr>
          <p:spPr bwMode="auto">
            <a:xfrm>
              <a:off x="2040136" y="3065719"/>
              <a:ext cx="2551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b="1">
                  <a:solidFill>
                    <a:srgbClr val="333399"/>
                  </a:solidFill>
                  <a:latin typeface="Calibri" panose="020F0502020204030204" pitchFamily="34" charset="0"/>
                  <a:ea typeface="楷体" panose="02010609060101010101" pitchFamily="49" charset="-122"/>
                </a:rPr>
                <a:t>:</a:t>
              </a:r>
            </a:p>
          </p:txBody>
        </p:sp>
        <p:sp>
          <p:nvSpPr>
            <p:cNvPr id="92" name="Text Box 31"/>
            <p:cNvSpPr txBox="1">
              <a:spLocks noChangeArrowheads="1"/>
            </p:cNvSpPr>
            <p:nvPr/>
          </p:nvSpPr>
          <p:spPr bwMode="auto">
            <a:xfrm>
              <a:off x="2373511" y="3072069"/>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值</a:t>
              </a:r>
            </a:p>
          </p:txBody>
        </p:sp>
        <p:sp>
          <p:nvSpPr>
            <p:cNvPr id="93" name="Text Box 32"/>
            <p:cNvSpPr txBox="1">
              <a:spLocks noChangeArrowheads="1"/>
            </p:cNvSpPr>
            <p:nvPr/>
          </p:nvSpPr>
          <p:spPr bwMode="auto">
            <a:xfrm>
              <a:off x="840288" y="387216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smtClean="0">
                  <a:solidFill>
                    <a:srgbClr val="333399"/>
                  </a:solidFill>
                  <a:latin typeface="Calibri" panose="020F0502020204030204" pitchFamily="34" charset="0"/>
                  <a:ea typeface="楷体" panose="02010609060101010101" pitchFamily="49" charset="-122"/>
                </a:rPr>
                <a:t>字段名</a:t>
              </a:r>
              <a:endParaRPr kumimoji="1" lang="zh-CN" altLang="en-US" sz="2000" dirty="0">
                <a:solidFill>
                  <a:srgbClr val="333399"/>
                </a:solidFill>
                <a:latin typeface="Calibri" panose="020F0502020204030204" pitchFamily="34" charset="0"/>
                <a:ea typeface="楷体" panose="02010609060101010101" pitchFamily="49" charset="-122"/>
              </a:endParaRPr>
            </a:p>
          </p:txBody>
        </p:sp>
        <p:sp>
          <p:nvSpPr>
            <p:cNvPr id="94" name="Text Box 33"/>
            <p:cNvSpPr txBox="1">
              <a:spLocks noChangeArrowheads="1"/>
            </p:cNvSpPr>
            <p:nvPr/>
          </p:nvSpPr>
          <p:spPr bwMode="auto">
            <a:xfrm>
              <a:off x="2397323" y="3884869"/>
              <a:ext cx="43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值</a:t>
              </a:r>
            </a:p>
          </p:txBody>
        </p:sp>
        <p:sp>
          <p:nvSpPr>
            <p:cNvPr id="95" name="Text Box 35"/>
            <p:cNvSpPr txBox="1">
              <a:spLocks noChangeArrowheads="1"/>
            </p:cNvSpPr>
            <p:nvPr/>
          </p:nvSpPr>
          <p:spPr bwMode="auto">
            <a:xfrm rot="16200000">
              <a:off x="1343669" y="3507808"/>
              <a:ext cx="3674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b="1">
                  <a:solidFill>
                    <a:srgbClr val="333399"/>
                  </a:solidFill>
                  <a:latin typeface="Calibri" panose="020F0502020204030204" pitchFamily="34" charset="0"/>
                  <a:ea typeface="楷体" panose="02010609060101010101" pitchFamily="49" charset="-122"/>
                </a:rPr>
                <a:t>…</a:t>
              </a:r>
            </a:p>
          </p:txBody>
        </p:sp>
        <p:sp>
          <p:nvSpPr>
            <p:cNvPr id="98" name="Line 40"/>
            <p:cNvSpPr>
              <a:spLocks noChangeShapeType="1"/>
            </p:cNvSpPr>
            <p:nvPr/>
          </p:nvSpPr>
          <p:spPr bwMode="auto">
            <a:xfrm>
              <a:off x="557411" y="3476881"/>
              <a:ext cx="0" cy="407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1" name="Line 49"/>
            <p:cNvSpPr>
              <a:spLocks noChangeShapeType="1"/>
            </p:cNvSpPr>
            <p:nvPr/>
          </p:nvSpPr>
          <p:spPr bwMode="auto">
            <a:xfrm>
              <a:off x="2362398"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2" name="Line 50"/>
            <p:cNvSpPr>
              <a:spLocks noChangeShapeType="1"/>
            </p:cNvSpPr>
            <p:nvPr/>
          </p:nvSpPr>
          <p:spPr bwMode="auto">
            <a:xfrm>
              <a:off x="2362398"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3" name="Text Box 51"/>
            <p:cNvSpPr txBox="1">
              <a:spLocks noChangeArrowheads="1"/>
            </p:cNvSpPr>
            <p:nvPr/>
          </p:nvSpPr>
          <p:spPr bwMode="auto">
            <a:xfrm>
              <a:off x="2040136" y="3886456"/>
              <a:ext cx="2551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b="1">
                  <a:solidFill>
                    <a:srgbClr val="333399"/>
                  </a:solidFill>
                  <a:latin typeface="Calibri" panose="020F0502020204030204" pitchFamily="34" charset="0"/>
                  <a:ea typeface="楷体" panose="02010609060101010101" pitchFamily="49" charset="-122"/>
                </a:rPr>
                <a:t>:</a:t>
              </a:r>
            </a:p>
          </p:txBody>
        </p:sp>
        <p:sp>
          <p:nvSpPr>
            <p:cNvPr id="106" name="Text Box 53"/>
            <p:cNvSpPr txBox="1">
              <a:spLocks noChangeArrowheads="1"/>
            </p:cNvSpPr>
            <p:nvPr/>
          </p:nvSpPr>
          <p:spPr bwMode="auto">
            <a:xfrm>
              <a:off x="2799670" y="3892806"/>
              <a:ext cx="778864" cy="40011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dirty="0">
                  <a:solidFill>
                    <a:srgbClr val="333399"/>
                  </a:solidFill>
                  <a:latin typeface="Calibri" panose="020F0502020204030204" pitchFamily="34" charset="0"/>
                  <a:ea typeface="楷体" panose="02010609060101010101" pitchFamily="49" charset="-122"/>
                </a:rPr>
                <a:t>CRLF</a:t>
              </a:r>
            </a:p>
          </p:txBody>
        </p:sp>
        <p:sp>
          <p:nvSpPr>
            <p:cNvPr id="64" name="Text Box 54"/>
            <p:cNvSpPr txBox="1">
              <a:spLocks noChangeArrowheads="1"/>
            </p:cNvSpPr>
            <p:nvPr/>
          </p:nvSpPr>
          <p:spPr bwMode="auto">
            <a:xfrm>
              <a:off x="2827536" y="3083181"/>
              <a:ext cx="8645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dirty="0">
                  <a:solidFill>
                    <a:srgbClr val="333399"/>
                  </a:solidFill>
                  <a:latin typeface="Calibri" panose="020F0502020204030204" pitchFamily="34" charset="0"/>
                  <a:ea typeface="楷体" panose="02010609060101010101" pitchFamily="49" charset="-122"/>
                </a:rPr>
                <a:t>CRLF</a:t>
              </a:r>
            </a:p>
          </p:txBody>
        </p:sp>
      </p:grpSp>
      <p:sp>
        <p:nvSpPr>
          <p:cNvPr id="6" name="矩形标注 5"/>
          <p:cNvSpPr/>
          <p:nvPr/>
        </p:nvSpPr>
        <p:spPr>
          <a:xfrm>
            <a:off x="3963068" y="4136373"/>
            <a:ext cx="4410223" cy="2569226"/>
          </a:xfrm>
          <a:prstGeom prst="wedgeRectCallout">
            <a:avLst>
              <a:gd name="adj1" fmla="val -35118"/>
              <a:gd name="adj2" fmla="val -62308"/>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180000">
              <a:buFont typeface="Arial" panose="020B0604020202020204" pitchFamily="34" charset="0"/>
              <a:buChar char="•"/>
            </a:pPr>
            <a:r>
              <a:rPr lang="zh-CN" altLang="en-US" sz="1600" dirty="0">
                <a:solidFill>
                  <a:srgbClr val="FFFFFF"/>
                </a:solidFill>
                <a:latin typeface="Calibri" panose="020F0502020204030204" pitchFamily="34" charset="0"/>
                <a:ea typeface="黑体" panose="02010609060101010101" pitchFamily="49" charset="-122"/>
              </a:rPr>
              <a:t>变长、可读的字符串，包括（不限于）</a:t>
            </a:r>
          </a:p>
          <a:p>
            <a:pPr marL="576000" lvl="1" indent="-288000">
              <a:buClr>
                <a:schemeClr val="bg1"/>
              </a:buClr>
              <a:buFont typeface="Wingdings 3" panose="05040102010807070707" pitchFamily="18" charset="2"/>
              <a:buChar char=""/>
            </a:pPr>
            <a:r>
              <a:rPr lang="zh-CN" altLang="en-US" sz="1600" dirty="0">
                <a:solidFill>
                  <a:srgbClr val="FFFFFF"/>
                </a:solidFill>
                <a:latin typeface="Calibri" panose="020F0502020204030204" pitchFamily="34" charset="0"/>
                <a:ea typeface="黑体" panose="02010609060101010101" pitchFamily="49" charset="-122"/>
              </a:rPr>
              <a:t>主机 </a:t>
            </a:r>
            <a:r>
              <a:rPr lang="en-US" altLang="zh-CN" sz="1600" dirty="0">
                <a:solidFill>
                  <a:srgbClr val="FFFFFF"/>
                </a:solidFill>
                <a:latin typeface="Calibri" panose="020F0502020204030204" pitchFamily="34" charset="0"/>
                <a:ea typeface="黑体" panose="02010609060101010101" pitchFamily="49" charset="-122"/>
              </a:rPr>
              <a:t>(Host)</a:t>
            </a:r>
          </a:p>
          <a:p>
            <a:pPr marL="576000" lvl="1" indent="-288000">
              <a:buClr>
                <a:schemeClr val="bg1"/>
              </a:buClr>
              <a:buFont typeface="Wingdings 3" panose="05040102010807070707" pitchFamily="18" charset="2"/>
              <a:buChar char=""/>
            </a:pPr>
            <a:r>
              <a:rPr lang="zh-CN" altLang="en-US" sz="1600" dirty="0">
                <a:solidFill>
                  <a:srgbClr val="FFFFFF"/>
                </a:solidFill>
                <a:latin typeface="Calibri" panose="020F0502020204030204" pitchFamily="34" charset="0"/>
                <a:ea typeface="黑体" panose="02010609060101010101" pitchFamily="49" charset="-122"/>
              </a:rPr>
              <a:t>认证 </a:t>
            </a:r>
            <a:r>
              <a:rPr lang="en-US" altLang="zh-CN" sz="1600" dirty="0">
                <a:solidFill>
                  <a:srgbClr val="FFFFFF"/>
                </a:solidFill>
                <a:latin typeface="Calibri" panose="020F0502020204030204" pitchFamily="34" charset="0"/>
                <a:ea typeface="黑体" panose="02010609060101010101" pitchFamily="49" charset="-122"/>
              </a:rPr>
              <a:t>(Authorization)</a:t>
            </a:r>
          </a:p>
          <a:p>
            <a:pPr marL="576000" lvl="1" indent="-288000">
              <a:buClr>
                <a:schemeClr val="bg1"/>
              </a:buClr>
              <a:buFont typeface="Wingdings 3" panose="05040102010807070707" pitchFamily="18" charset="2"/>
              <a:buChar char=""/>
            </a:pPr>
            <a:r>
              <a:rPr lang="zh-CN" altLang="en-US" sz="1600" dirty="0">
                <a:solidFill>
                  <a:srgbClr val="FFFFFF"/>
                </a:solidFill>
                <a:latin typeface="Calibri" panose="020F0502020204030204" pitchFamily="34" charset="0"/>
                <a:ea typeface="黑体" panose="02010609060101010101" pitchFamily="49" charset="-122"/>
              </a:rPr>
              <a:t>可接受文档类型、编码类型</a:t>
            </a:r>
          </a:p>
          <a:p>
            <a:pPr marL="576000" lvl="1" indent="-288000">
              <a:buClr>
                <a:schemeClr val="bg1"/>
              </a:buClr>
              <a:buFont typeface="Wingdings 3" panose="05040102010807070707" pitchFamily="18" charset="2"/>
              <a:buChar char=""/>
            </a:pPr>
            <a:r>
              <a:rPr lang="zh-CN" altLang="en-US" sz="1600" dirty="0">
                <a:solidFill>
                  <a:srgbClr val="FFFFFF"/>
                </a:solidFill>
                <a:latin typeface="Calibri" panose="020F0502020204030204" pitchFamily="34" charset="0"/>
                <a:ea typeface="黑体" panose="02010609060101010101" pitchFamily="49" charset="-122"/>
              </a:rPr>
              <a:t>缓存 </a:t>
            </a:r>
            <a:r>
              <a:rPr lang="en-US" altLang="zh-CN" sz="1600" dirty="0">
                <a:solidFill>
                  <a:srgbClr val="FFFFFF"/>
                </a:solidFill>
                <a:latin typeface="Calibri" panose="020F0502020204030204" pitchFamily="34" charset="0"/>
                <a:ea typeface="黑体" panose="02010609060101010101" pitchFamily="49" charset="-122"/>
              </a:rPr>
              <a:t>(Cache-Control)</a:t>
            </a:r>
          </a:p>
          <a:p>
            <a:pPr marL="576000" lvl="1" indent="-288000">
              <a:buClr>
                <a:schemeClr val="bg1"/>
              </a:buClr>
              <a:buFont typeface="Wingdings 3" panose="05040102010807070707" pitchFamily="18" charset="2"/>
              <a:buChar char=""/>
            </a:pPr>
            <a:r>
              <a:rPr lang="zh-CN" altLang="en-US" sz="1600" dirty="0">
                <a:solidFill>
                  <a:srgbClr val="FFFFFF"/>
                </a:solidFill>
                <a:latin typeface="Calibri" panose="020F0502020204030204" pitchFamily="34" charset="0"/>
                <a:ea typeface="黑体" panose="02010609060101010101" pitchFamily="49" charset="-122"/>
              </a:rPr>
              <a:t>提交者 </a:t>
            </a:r>
            <a:r>
              <a:rPr lang="en-US" altLang="zh-CN" sz="1600" dirty="0">
                <a:solidFill>
                  <a:srgbClr val="FFFFFF"/>
                </a:solidFill>
                <a:latin typeface="Calibri" panose="020F0502020204030204" pitchFamily="34" charset="0"/>
                <a:ea typeface="黑体" panose="02010609060101010101" pitchFamily="49" charset="-122"/>
              </a:rPr>
              <a:t>(</a:t>
            </a:r>
            <a:r>
              <a:rPr lang="en-US" altLang="zh-CN" sz="1600" dirty="0" err="1">
                <a:solidFill>
                  <a:srgbClr val="FFFFFF"/>
                </a:solidFill>
                <a:latin typeface="Calibri" panose="020F0502020204030204" pitchFamily="34" charset="0"/>
                <a:ea typeface="黑体" panose="02010609060101010101" pitchFamily="49" charset="-122"/>
              </a:rPr>
              <a:t>Referer</a:t>
            </a:r>
            <a:r>
              <a:rPr lang="en-US" altLang="zh-CN" sz="1600" dirty="0">
                <a:solidFill>
                  <a:srgbClr val="FFFFFF"/>
                </a:solidFill>
                <a:latin typeface="Calibri" panose="020F0502020204030204" pitchFamily="34" charset="0"/>
                <a:ea typeface="黑体" panose="02010609060101010101" pitchFamily="49" charset="-122"/>
              </a:rPr>
              <a:t>)</a:t>
            </a:r>
          </a:p>
          <a:p>
            <a:pPr marL="576000" lvl="1" indent="-288000">
              <a:buClr>
                <a:schemeClr val="bg1"/>
              </a:buClr>
              <a:buFont typeface="Wingdings 3" panose="05040102010807070707" pitchFamily="18" charset="2"/>
              <a:buChar char=""/>
            </a:pPr>
            <a:r>
              <a:rPr lang="zh-CN" altLang="en-US" sz="1600" dirty="0">
                <a:solidFill>
                  <a:srgbClr val="FFFFFF"/>
                </a:solidFill>
                <a:latin typeface="Calibri" panose="020F0502020204030204" pitchFamily="34" charset="0"/>
                <a:ea typeface="黑体" panose="02010609060101010101" pitchFamily="49" charset="-122"/>
              </a:rPr>
              <a:t>用户代理 </a:t>
            </a:r>
            <a:r>
              <a:rPr lang="en-US" altLang="zh-CN" sz="1600" dirty="0">
                <a:solidFill>
                  <a:srgbClr val="FFFFFF"/>
                </a:solidFill>
                <a:latin typeface="Calibri" panose="020F0502020204030204" pitchFamily="34" charset="0"/>
                <a:ea typeface="黑体" panose="02010609060101010101" pitchFamily="49" charset="-122"/>
              </a:rPr>
              <a:t>(User-Agent)</a:t>
            </a:r>
          </a:p>
          <a:p>
            <a:pPr marL="576000" lvl="1" indent="-288000">
              <a:buClr>
                <a:schemeClr val="bg1"/>
              </a:buClr>
              <a:buFont typeface="Wingdings 3" panose="05040102010807070707" pitchFamily="18" charset="2"/>
              <a:buChar char=""/>
            </a:pPr>
            <a:r>
              <a:rPr lang="zh-CN" altLang="en-US" sz="1600" dirty="0">
                <a:solidFill>
                  <a:srgbClr val="FFFFFF"/>
                </a:solidFill>
                <a:latin typeface="Calibri" panose="020F0502020204030204" pitchFamily="34" charset="0"/>
                <a:ea typeface="黑体" panose="02010609060101010101" pitchFamily="49" charset="-122"/>
              </a:rPr>
              <a:t>连接管理 </a:t>
            </a:r>
            <a:r>
              <a:rPr lang="en-US" altLang="zh-CN" sz="1600" dirty="0">
                <a:solidFill>
                  <a:srgbClr val="FFFFFF"/>
                </a:solidFill>
                <a:latin typeface="Calibri" panose="020F0502020204030204" pitchFamily="34" charset="0"/>
                <a:ea typeface="黑体" panose="02010609060101010101" pitchFamily="49" charset="-122"/>
              </a:rPr>
              <a:t>(Connection</a:t>
            </a:r>
            <a:r>
              <a:rPr lang="en-US" altLang="zh-CN" sz="1600" dirty="0" smtClean="0">
                <a:solidFill>
                  <a:srgbClr val="FFFFFF"/>
                </a:solidFill>
                <a:latin typeface="Calibri" panose="020F0502020204030204" pitchFamily="34" charset="0"/>
                <a:ea typeface="黑体" panose="02010609060101010101" pitchFamily="49" charset="-122"/>
              </a:rPr>
              <a:t>)</a:t>
            </a:r>
            <a:endParaRPr lang="en-US" altLang="zh-CN" sz="1600" dirty="0">
              <a:solidFill>
                <a:srgbClr val="FFFFFF"/>
              </a:solidFill>
              <a:latin typeface="Calibri" panose="020F0502020204030204" pitchFamily="34" charset="0"/>
              <a:ea typeface="黑体" panose="02010609060101010101" pitchFamily="49" charset="-122"/>
            </a:endParaRPr>
          </a:p>
        </p:txBody>
      </p:sp>
    </p:spTree>
    <p:extLst>
      <p:ext uri="{BB962C8B-B14F-4D97-AF65-F5344CB8AC3E}">
        <p14:creationId xmlns:p14="http://schemas.microsoft.com/office/powerpoint/2010/main" val="28205639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extLst mod="1"/>
</p:sld>
</file>

<file path=ppt/tags/tag1.xml><?xml version="1.0" encoding="utf-8"?>
<p:tagLst xmlns:a="http://schemas.openxmlformats.org/drawingml/2006/main" xmlns:r="http://schemas.openxmlformats.org/officeDocument/2006/relationships" xmlns:p="http://schemas.openxmlformats.org/presentationml/2006/main">
  <p:tag name="TIMING" val="|31.4|8.3|11.8"/>
</p:tagLst>
</file>

<file path=ppt/tags/tag10.xml><?xml version="1.0" encoding="utf-8"?>
<p:tagLst xmlns:a="http://schemas.openxmlformats.org/drawingml/2006/main" xmlns:r="http://schemas.openxmlformats.org/officeDocument/2006/relationships" xmlns:p="http://schemas.openxmlformats.org/presentationml/2006/main">
  <p:tag name="TIMING" val="|3.3|3|98.6"/>
</p:tagLst>
</file>

<file path=ppt/tags/tag2.xml><?xml version="1.0" encoding="utf-8"?>
<p:tagLst xmlns:a="http://schemas.openxmlformats.org/drawingml/2006/main" xmlns:r="http://schemas.openxmlformats.org/officeDocument/2006/relationships" xmlns:p="http://schemas.openxmlformats.org/presentationml/2006/main">
  <p:tag name="TIMING" val="|3|2.4|7.8|6.7|5.9|4.9"/>
</p:tagLst>
</file>

<file path=ppt/tags/tag3.xml><?xml version="1.0" encoding="utf-8"?>
<p:tagLst xmlns:a="http://schemas.openxmlformats.org/drawingml/2006/main" xmlns:r="http://schemas.openxmlformats.org/officeDocument/2006/relationships" xmlns:p="http://schemas.openxmlformats.org/presentationml/2006/main">
  <p:tag name="TIMING" val="|1|2.5|7.6|10.7|1.5"/>
</p:tagLst>
</file>

<file path=ppt/tags/tag4.xml><?xml version="1.0" encoding="utf-8"?>
<p:tagLst xmlns:a="http://schemas.openxmlformats.org/drawingml/2006/main" xmlns:r="http://schemas.openxmlformats.org/officeDocument/2006/relationships" xmlns:p="http://schemas.openxmlformats.org/presentationml/2006/main">
  <p:tag name="TIMING" val="|11.2|32.8|21.5|62.8|49"/>
</p:tagLst>
</file>

<file path=ppt/tags/tag5.xml><?xml version="1.0" encoding="utf-8"?>
<p:tagLst xmlns:a="http://schemas.openxmlformats.org/drawingml/2006/main" xmlns:r="http://schemas.openxmlformats.org/officeDocument/2006/relationships" xmlns:p="http://schemas.openxmlformats.org/presentationml/2006/main">
  <p:tag name="TIMING" val="|36.3|40.5|35.5"/>
</p:tagLst>
</file>

<file path=ppt/tags/tag6.xml><?xml version="1.0" encoding="utf-8"?>
<p:tagLst xmlns:a="http://schemas.openxmlformats.org/drawingml/2006/main" xmlns:r="http://schemas.openxmlformats.org/officeDocument/2006/relationships" xmlns:p="http://schemas.openxmlformats.org/presentationml/2006/main">
  <p:tag name="TIMING" val="|13.6|4|2.7|5.7|2.7|6.4|5.8|1.3|2.9|2.6|2.7|87.1"/>
</p:tagLst>
</file>

<file path=ppt/tags/tag7.xml><?xml version="1.0" encoding="utf-8"?>
<p:tagLst xmlns:a="http://schemas.openxmlformats.org/drawingml/2006/main" xmlns:r="http://schemas.openxmlformats.org/officeDocument/2006/relationships" xmlns:p="http://schemas.openxmlformats.org/presentationml/2006/main">
  <p:tag name="TIMING" val="|9.1|2.2|2.1|5.6|54.8"/>
</p:tagLst>
</file>

<file path=ppt/tags/tag8.xml><?xml version="1.0" encoding="utf-8"?>
<p:tagLst xmlns:a="http://schemas.openxmlformats.org/drawingml/2006/main" xmlns:r="http://schemas.openxmlformats.org/officeDocument/2006/relationships" xmlns:p="http://schemas.openxmlformats.org/presentationml/2006/main">
  <p:tag name="TIMING" val="|9|8.2"/>
</p:tagLst>
</file>

<file path=ppt/tags/tag9.xml><?xml version="1.0" encoding="utf-8"?>
<p:tagLst xmlns:a="http://schemas.openxmlformats.org/drawingml/2006/main" xmlns:r="http://schemas.openxmlformats.org/officeDocument/2006/relationships" xmlns:p="http://schemas.openxmlformats.org/presentationml/2006/main">
  <p:tag name="TIMING" val="|5.6|51.4|157.5"/>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11.xml><?xml version="1.0" encoding="utf-8"?>
<a:theme xmlns:a="http://schemas.openxmlformats.org/drawingml/2006/main" name="9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12.xml><?xml version="1.0" encoding="utf-8"?>
<a:theme xmlns:a="http://schemas.openxmlformats.org/drawingml/2006/main" name="10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13.xml><?xml version="1.0" encoding="utf-8"?>
<a:theme xmlns:a="http://schemas.openxmlformats.org/drawingml/2006/main" name="1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14.xml><?xml version="1.0" encoding="utf-8"?>
<a:theme xmlns:a="http://schemas.openxmlformats.org/drawingml/2006/main" name="1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15.xml><?xml version="1.0" encoding="utf-8"?>
<a:theme xmlns:a="http://schemas.openxmlformats.org/drawingml/2006/main" name="13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16.xml><?xml version="1.0" encoding="utf-8"?>
<a:theme xmlns:a="http://schemas.openxmlformats.org/drawingml/2006/main" name="14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17.xml><?xml version="1.0" encoding="utf-8"?>
<a:theme xmlns:a="http://schemas.openxmlformats.org/drawingml/2006/main" name="15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1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5.xml><?xml version="1.0" encoding="utf-8"?>
<a:theme xmlns:a="http://schemas.openxmlformats.org/drawingml/2006/main" name="3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6.xml><?xml version="1.0" encoding="utf-8"?>
<a:theme xmlns:a="http://schemas.openxmlformats.org/drawingml/2006/main" name="4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7.xml><?xml version="1.0" encoding="utf-8"?>
<a:theme xmlns:a="http://schemas.openxmlformats.org/drawingml/2006/main" name="5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8.xml><?xml version="1.0" encoding="utf-8"?>
<a:theme xmlns:a="http://schemas.openxmlformats.org/drawingml/2006/main" name="6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9.xml><?xml version="1.0" encoding="utf-8"?>
<a:theme xmlns:a="http://schemas.openxmlformats.org/drawingml/2006/main" name="7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docProps/app.xml><?xml version="1.0" encoding="utf-8"?>
<Properties xmlns="http://schemas.openxmlformats.org/officeDocument/2006/extended-properties" xmlns:vt="http://schemas.openxmlformats.org/officeDocument/2006/docPropsVTypes">
  <Template>第一章概述</Template>
  <TotalTime>38609</TotalTime>
  <Words>1258</Words>
  <Application>Microsoft Office PowerPoint</Application>
  <PresentationFormat>全屏显示(4:3)</PresentationFormat>
  <Paragraphs>362</Paragraphs>
  <Slides>21</Slides>
  <Notes>20</Notes>
  <HiddenSlides>0</HiddenSlides>
  <MMClips>0</MMClips>
  <ScaleCrop>false</ScaleCrop>
  <HeadingPairs>
    <vt:vector size="6" baseType="variant">
      <vt:variant>
        <vt:lpstr>已用的字体</vt:lpstr>
      </vt:variant>
      <vt:variant>
        <vt:i4>17</vt:i4>
      </vt:variant>
      <vt:variant>
        <vt:lpstr>主题</vt:lpstr>
      </vt:variant>
      <vt:variant>
        <vt:i4>17</vt:i4>
      </vt:variant>
      <vt:variant>
        <vt:lpstr>幻灯片标题</vt:lpstr>
      </vt:variant>
      <vt:variant>
        <vt:i4>21</vt:i4>
      </vt:variant>
    </vt:vector>
  </HeadingPairs>
  <TitlesOfParts>
    <vt:vector size="55" baseType="lpstr">
      <vt:lpstr>ＭＳ Ｐゴシック</vt:lpstr>
      <vt:lpstr>方正舒体</vt:lpstr>
      <vt:lpstr>黑体</vt:lpstr>
      <vt:lpstr>华文楷体</vt:lpstr>
      <vt:lpstr>华文新魏</vt:lpstr>
      <vt:lpstr>楷体</vt:lpstr>
      <vt:lpstr>宋体</vt:lpstr>
      <vt:lpstr>微软雅黑</vt:lpstr>
      <vt:lpstr>Arial</vt:lpstr>
      <vt:lpstr>Arial Black</vt:lpstr>
      <vt:lpstr>Calibri</vt:lpstr>
      <vt:lpstr>Comic Sans MS</vt:lpstr>
      <vt:lpstr>Courier New</vt:lpstr>
      <vt:lpstr>Tahoma</vt:lpstr>
      <vt:lpstr>Times New Roman</vt:lpstr>
      <vt:lpstr>Wingdings</vt:lpstr>
      <vt:lpstr>Wingdings 3</vt:lpstr>
      <vt:lpstr>Pixel</vt:lpstr>
      <vt:lpstr>自定义设计方案</vt:lpstr>
      <vt:lpstr>1_自定义设计方案</vt:lpstr>
      <vt:lpstr>2_自定义设计方案</vt:lpstr>
      <vt:lpstr>3_自定义设计方案</vt:lpstr>
      <vt:lpstr>4_自定义设计方案</vt:lpstr>
      <vt:lpstr>5_自定义设计方案</vt:lpstr>
      <vt:lpstr>6_自定义设计方案</vt:lpstr>
      <vt:lpstr>7_自定义设计方案</vt:lpstr>
      <vt:lpstr>8_自定义设计方案</vt:lpstr>
      <vt:lpstr>9_自定义设计方案</vt:lpstr>
      <vt:lpstr>10_自定义设计方案</vt:lpstr>
      <vt:lpstr>11_自定义设计方案</vt:lpstr>
      <vt:lpstr>12_自定义设计方案</vt:lpstr>
      <vt:lpstr>13_自定义设计方案</vt:lpstr>
      <vt:lpstr>14_自定义设计方案</vt:lpstr>
      <vt:lpstr>15_自定义设计方案</vt:lpstr>
      <vt:lpstr>第六章 网络应用（4）</vt:lpstr>
      <vt:lpstr>提纲</vt:lpstr>
      <vt:lpstr>超文本传送协议 HTTP </vt:lpstr>
      <vt:lpstr>超文本传送协议 HTTP </vt:lpstr>
      <vt:lpstr>超文本传送协议 HTTP </vt:lpstr>
      <vt:lpstr>超文本传送协议 HTTP </vt:lpstr>
      <vt:lpstr>超文本传送协议 HTTP </vt:lpstr>
      <vt:lpstr>超文本传送协议 HTTP </vt:lpstr>
      <vt:lpstr>超文本传送协议 HTTP </vt:lpstr>
      <vt:lpstr>超文本传送协议 HTTP </vt:lpstr>
      <vt:lpstr>超文本传送协议 HTTP </vt:lpstr>
      <vt:lpstr>超文本传送协议 HTTP </vt:lpstr>
      <vt:lpstr>超文本传送协议 HTTP </vt:lpstr>
      <vt:lpstr>超文本传送协议 HTTP </vt:lpstr>
      <vt:lpstr>Web文档</vt:lpstr>
      <vt:lpstr>Web文档</vt:lpstr>
      <vt:lpstr>Web文档</vt:lpstr>
      <vt:lpstr>Web信息检索</vt:lpstr>
      <vt:lpstr>Web信息检索</vt:lpstr>
      <vt:lpstr>Web信息检索</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计算机网络概述</dc:title>
  <dc:creator>zhw</dc:creator>
  <cp:lastModifiedBy>zz zh</cp:lastModifiedBy>
  <cp:revision>1913</cp:revision>
  <dcterms:created xsi:type="dcterms:W3CDTF">2017-02-02T15:53:23Z</dcterms:created>
  <dcterms:modified xsi:type="dcterms:W3CDTF">2020-05-27T00:43:11Z</dcterms:modified>
</cp:coreProperties>
</file>