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25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5FF1F-536D-884F-9627-71308022AED7}" type="datetimeFigureOut">
              <a:rPr kumimoji="1" lang="zh-CN" altLang="en-US" smtClean="0"/>
              <a:t>19/7/1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D8221-7691-7142-965D-6C35C9AECB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7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4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9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8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8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4C00-54F5-499A-B28F-B7DA9C941091}" type="datetimeFigureOut">
              <a:rPr lang="zh-CN" altLang="en-US" smtClean="0"/>
              <a:t>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7305-A568-43A1-B4D8-3C083852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52500"/>
          </a:xfrm>
        </p:spPr>
        <p:txBody>
          <a:bodyPr/>
          <a:lstStyle/>
          <a:p>
            <a:r>
              <a:rPr lang="zh-CN" altLang="en-US" b="1" dirty="0"/>
              <a:t>大作业展示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52501"/>
            <a:ext cx="7886700" cy="52244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满分：</a:t>
            </a:r>
            <a:r>
              <a:rPr lang="en-US" altLang="zh-CN" sz="3600" dirty="0"/>
              <a:t>10</a:t>
            </a:r>
            <a:r>
              <a:rPr lang="zh-CN" altLang="en-US" sz="3600" dirty="0"/>
              <a:t>分</a:t>
            </a:r>
            <a:r>
              <a:rPr lang="en-US" altLang="zh-CN" sz="3600" dirty="0"/>
              <a:t>(</a:t>
            </a:r>
            <a:r>
              <a:rPr lang="zh-CN" altLang="en-US" sz="3600" dirty="0"/>
              <a:t>可以带一位小数</a:t>
            </a:r>
            <a:r>
              <a:rPr lang="en-US" altLang="zh-CN" sz="3600" dirty="0"/>
              <a:t>)</a:t>
            </a:r>
          </a:p>
          <a:p>
            <a:r>
              <a:rPr lang="zh-CN" altLang="en-US" sz="3600" dirty="0"/>
              <a:t>作业的完成程度：</a:t>
            </a:r>
            <a:endParaRPr lang="en-US" altLang="zh-CN" sz="3600" dirty="0"/>
          </a:p>
          <a:p>
            <a:pPr lvl="1"/>
            <a:r>
              <a:rPr lang="zh-CN" altLang="en-US" sz="3200" dirty="0"/>
              <a:t>功能完备，性能卓越</a:t>
            </a:r>
            <a:endParaRPr lang="en-US" altLang="zh-CN" sz="3200" dirty="0"/>
          </a:p>
          <a:p>
            <a:pPr lvl="1"/>
            <a:r>
              <a:rPr lang="zh-CN" altLang="en-US" sz="3200" dirty="0"/>
              <a:t>例如：算法的先进性，</a:t>
            </a:r>
            <a:r>
              <a:rPr lang="en-US" altLang="zh-CN" sz="3200" dirty="0"/>
              <a:t>GUI</a:t>
            </a:r>
            <a:r>
              <a:rPr lang="zh-CN" altLang="en-US" sz="3200" dirty="0"/>
              <a:t>的友好性</a:t>
            </a:r>
            <a:endParaRPr lang="en-US" altLang="zh-CN" sz="3200" dirty="0"/>
          </a:p>
          <a:p>
            <a:r>
              <a:rPr lang="zh-CN" altLang="en-US" sz="3600" dirty="0"/>
              <a:t>讲者的演讲能力：</a:t>
            </a:r>
            <a:endParaRPr lang="en-US" altLang="zh-CN" sz="3600" dirty="0"/>
          </a:p>
          <a:p>
            <a:pPr lvl="1"/>
            <a:r>
              <a:rPr lang="en-US" altLang="zh-CN" sz="3200" dirty="0"/>
              <a:t>PPT</a:t>
            </a:r>
            <a:r>
              <a:rPr lang="zh-CN" altLang="en-US" sz="3200" dirty="0"/>
              <a:t>的组织方式</a:t>
            </a:r>
            <a:endParaRPr lang="en-US" altLang="zh-CN" sz="3200" dirty="0"/>
          </a:p>
          <a:p>
            <a:pPr lvl="1"/>
            <a:r>
              <a:rPr lang="zh-CN" altLang="en-US" sz="3200" dirty="0"/>
              <a:t>讲解的条理性、表达的清晰性</a:t>
            </a:r>
            <a:endParaRPr lang="en-US" altLang="zh-CN" sz="3200" dirty="0"/>
          </a:p>
          <a:p>
            <a:pPr lvl="1"/>
            <a:r>
              <a:rPr lang="zh-CN" altLang="en-US" sz="3200" dirty="0"/>
              <a:t>时间的控制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2998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4601D4-A0E7-419E-A091-775B07AA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91569"/>
          </a:xfrm>
        </p:spPr>
        <p:txBody>
          <a:bodyPr/>
          <a:lstStyle/>
          <a:p>
            <a:r>
              <a:rPr lang="zh-CN" altLang="zh-CN" b="1" dirty="0"/>
              <a:t>实习生招募信息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F3B019-90DA-405D-AD1F-0E72B1AA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87104"/>
            <a:ext cx="8024031" cy="59708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sz="3000" dirty="0"/>
              <a:t>实习题目：</a:t>
            </a:r>
            <a:r>
              <a:rPr lang="zh-CN" altLang="zh-CN" sz="3000" dirty="0">
                <a:solidFill>
                  <a:srgbClr val="0000CC"/>
                </a:solidFill>
              </a:rPr>
              <a:t>基于无线信号的非接触人体行为感知研究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sz="3000" dirty="0"/>
              <a:t>题目介绍：通过通用无线设备（如手机、无线路由器、</a:t>
            </a:r>
            <a:r>
              <a:rPr lang="en-US" altLang="zh-CN" sz="3000" dirty="0"/>
              <a:t>4G/5G</a:t>
            </a:r>
            <a:r>
              <a:rPr lang="zh-CN" altLang="zh-CN" sz="3000" dirty="0"/>
              <a:t>设备、</a:t>
            </a:r>
            <a:r>
              <a:rPr lang="en-US" altLang="zh-CN" sz="3000" dirty="0"/>
              <a:t>IoT</a:t>
            </a:r>
            <a:r>
              <a:rPr lang="zh-CN" altLang="zh-CN" sz="3000" dirty="0"/>
              <a:t>设备等）发射的电磁波信号经人体的反射、衍射、散射到达接收端造成的信号变化来获取人体特征、位置、行为或状态信息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sz="3000" dirty="0"/>
              <a:t>实习内容：研发多目标信号分离技术、感知范围增大技术等技术，实现无线非接触感知应用如呼吸检测、健身活动识别和人员非法入侵检测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sz="3000" dirty="0"/>
              <a:t>招募对象：</a:t>
            </a:r>
            <a:r>
              <a:rPr lang="zh-CN" altLang="zh-CN" sz="3000" dirty="0">
                <a:solidFill>
                  <a:srgbClr val="0000CC"/>
                </a:solidFill>
              </a:rPr>
              <a:t>国科大大三学生，《数据结构》课程最终成绩高于</a:t>
            </a:r>
            <a:r>
              <a:rPr lang="en-US" altLang="zh-CN" sz="3000" dirty="0">
                <a:solidFill>
                  <a:srgbClr val="0000CC"/>
                </a:solidFill>
              </a:rPr>
              <a:t>85</a:t>
            </a:r>
            <a:r>
              <a:rPr lang="zh-CN" altLang="zh-CN" sz="3000" dirty="0">
                <a:solidFill>
                  <a:srgbClr val="0000CC"/>
                </a:solidFill>
              </a:rPr>
              <a:t>分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sz="3000" dirty="0"/>
              <a:t>联系人：金蓓弘</a:t>
            </a:r>
            <a:r>
              <a:rPr lang="en-US" altLang="zh-CN" sz="3000" dirty="0"/>
              <a:t>/</a:t>
            </a:r>
            <a:r>
              <a:rPr lang="zh-CN" altLang="zh-CN" sz="3000" dirty="0"/>
              <a:t>中科院软件所研究员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sz="3000" dirty="0"/>
              <a:t>联系邮件：</a:t>
            </a:r>
            <a:r>
              <a:rPr lang="en-US" altLang="zh-CN" sz="3000" dirty="0"/>
              <a:t>Beihong@iscas.ac.cn</a:t>
            </a:r>
            <a:endParaRPr lang="zh-CN" altLang="zh-CN" sz="3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141</Words>
  <Application>Microsoft Macintosh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大作业展示</vt:lpstr>
      <vt:lpstr>实习生招募信息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B</dc:creator>
  <cp:lastModifiedBy>apple sd</cp:lastModifiedBy>
  <cp:revision>8</cp:revision>
  <cp:lastPrinted>2019-07-01T13:41:43Z</cp:lastPrinted>
  <dcterms:created xsi:type="dcterms:W3CDTF">2019-06-30T09:06:05Z</dcterms:created>
  <dcterms:modified xsi:type="dcterms:W3CDTF">2019-07-01T13:48:30Z</dcterms:modified>
</cp:coreProperties>
</file>