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3675"/>
  </p:normalViewPr>
  <p:slideViewPr>
    <p:cSldViewPr snapToGrid="0" snapToObjects="1">
      <p:cViewPr varScale="1">
        <p:scale>
          <a:sx n="129" d="100"/>
          <a:sy n="129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C20D2-961B-6243-B278-433D13A74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1D9C59-2DB3-9840-AB44-B281151B5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B2D502-27DD-F544-BF8A-AE80142F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767D-5BCE-B84D-926E-83720D0EABF4}" type="datetimeFigureOut">
              <a:rPr kumimoji="1" lang="zh-CN" altLang="en-US" smtClean="0"/>
              <a:t>2018/11/27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61DA1-B685-F64E-AAF0-D1A65012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1A1D940-2E3D-5F45-923D-7B3D75DE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60BB-0413-244F-9B24-403AA9D4AB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416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12FF1-7C69-CC4C-A91D-1D845110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3B34AEAA-1F64-894D-A376-D88FAA7AD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B496C2-DB8B-3B49-9AF2-2F2E09E7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767D-5BCE-B84D-926E-83720D0EABF4}" type="datetimeFigureOut">
              <a:rPr kumimoji="1" lang="zh-CN" altLang="en-US" smtClean="0"/>
              <a:t>2018/11/27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A0CDF0-E75D-7D40-BD1F-C4275A85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D123D69D-FA33-834A-8128-092984F5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60BB-0413-244F-9B24-403AA9D4AB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733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55CFBB-A53E-BF42-9790-4FC2B31E1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312B330F-F7D4-9D45-AF70-8521C1360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0A14E-8BAD-6345-8B2D-67A0BBA4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767D-5BCE-B84D-926E-83720D0EABF4}" type="datetimeFigureOut">
              <a:rPr kumimoji="1" lang="zh-CN" altLang="en-US" smtClean="0"/>
              <a:t>2018/11/27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20166-729E-944A-8EDE-2DB5F666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F764421-AB7D-BD45-80A2-E67D0131E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60BB-0413-244F-9B24-403AA9D4AB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37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6C2B6-DC67-C848-8554-F05F9BF3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A6CF6-22A2-B544-92EA-1677CDF3F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90540-B564-E441-AFF5-7206D6B4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767D-5BCE-B84D-926E-83720D0EABF4}" type="datetimeFigureOut">
              <a:rPr kumimoji="1" lang="zh-CN" altLang="en-US" smtClean="0"/>
              <a:t>2018/11/27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57488D-8B0F-DF4E-873B-A211C1DA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DA27DB8-966F-E44D-B1BA-6A77DC01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60BB-0413-244F-9B24-403AA9D4AB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287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FB147-ED67-C44A-87FB-F5376A332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52E6B5-AD6C-F34A-A850-021BB17AE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4CC4C-708C-B146-943F-2248A83B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767D-5BCE-B84D-926E-83720D0EABF4}" type="datetimeFigureOut">
              <a:rPr kumimoji="1" lang="zh-CN" altLang="en-US" smtClean="0"/>
              <a:t>2018/11/27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31401-0215-8841-97FB-83DE9419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DEAE409A-880D-4942-92AC-ECA68B54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60BB-0413-244F-9B24-403AA9D4AB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182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C342E-584D-4441-ADC9-140B97BC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39909F-0913-7244-A8C8-17D315048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D5FD56-058E-DD43-8A5C-1E44EC317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188709-B2A3-C945-9561-168A905E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767D-5BCE-B84D-926E-83720D0EABF4}" type="datetimeFigureOut">
              <a:rPr kumimoji="1" lang="zh-CN" altLang="en-US" smtClean="0"/>
              <a:t>2018/11/27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77D38F-3EA1-3D4E-87A9-131E3D6C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BC41EF72-DA41-EA49-8929-55E2B55E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60BB-0413-244F-9B24-403AA9D4AB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522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9A96E-751D-6C47-BA89-D96AA70CF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298D51-EB8D-974E-B46F-C28417FE7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29D3F5-8978-4C41-ACD7-B6B052906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944937-FD90-2F4C-9B9C-B717223EE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C80A25-1635-BC41-A943-513515058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CDFCC4-D067-B043-A880-9E067323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767D-5BCE-B84D-926E-83720D0EABF4}" type="datetimeFigureOut">
              <a:rPr kumimoji="1" lang="zh-CN" altLang="en-US" smtClean="0"/>
              <a:t>2018/11/27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DAB033-9CC1-9341-AFAB-67D334CCF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D29598BE-3AAB-8D41-B663-3A9D3BBE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60BB-0413-244F-9B24-403AA9D4AB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96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E0F6E-715E-3C45-A3E1-8D0B38B5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60E103-E4CD-B540-91B7-1A864B49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767D-5BCE-B84D-926E-83720D0EABF4}" type="datetimeFigureOut">
              <a:rPr kumimoji="1" lang="zh-CN" altLang="en-US" smtClean="0"/>
              <a:t>2018/11/27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06E76F-8FC6-E545-AFDC-A8870028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93F2CC08-0BC4-C94D-B61A-BF1817E2D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60BB-0413-244F-9B24-403AA9D4AB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095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E8149C-B39A-8345-86E2-9BECA260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767D-5BCE-B84D-926E-83720D0EABF4}" type="datetimeFigureOut">
              <a:rPr kumimoji="1" lang="zh-CN" altLang="en-US" smtClean="0"/>
              <a:t>2018/11/27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74BE68-E301-734E-AD5A-10C018138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D4AA37A0-79D8-EE41-8F08-0525848A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60BB-0413-244F-9B24-403AA9D4AB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71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5980A-66DC-1748-969A-71AA7BA7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A389C4-85F1-A742-B6BC-121059E10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7F046F-6478-8B41-B514-28C51E09D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B7CDE1-58D9-CF4C-8537-665FE4CF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767D-5BCE-B84D-926E-83720D0EABF4}" type="datetimeFigureOut">
              <a:rPr kumimoji="1" lang="zh-CN" altLang="en-US" smtClean="0"/>
              <a:t>2018/11/27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D03523-A94A-6041-8DB3-A55C63A4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AF8E759A-8094-3F45-8EA6-D2867A6B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60BB-0413-244F-9B24-403AA9D4AB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741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3AD07-C944-4B47-9383-986367BF2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B3AB37-B4F2-0E45-9887-00BADEAAB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16CFE4-2F05-B347-BA84-7F9789ACC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5C563F-E161-2D45-993A-E0733E4B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767D-5BCE-B84D-926E-83720D0EABF4}" type="datetimeFigureOut">
              <a:rPr kumimoji="1" lang="zh-CN" altLang="en-US" smtClean="0"/>
              <a:t>2018/11/27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B33E57-EB39-DF45-87E9-B3B363ED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1F3F383E-954D-C549-AC1F-406A1402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60BB-0413-244F-9B24-403AA9D4AB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870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220E67-BB43-374E-9AED-770AB9649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FCE0BE-B6D8-9A49-A7FA-6ED121B15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81451F-E10E-1E46-A83D-260339893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1767D-5BCE-B84D-926E-83720D0EABF4}" type="datetimeFigureOut">
              <a:rPr kumimoji="1" lang="zh-CN" altLang="en-US" smtClean="0"/>
              <a:t>2018/11/27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394D8-AE96-9D43-9CB0-4005F30B3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A16C5529-6094-7A41-B76B-4570EA6F4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960BB-0413-244F-9B24-403AA9D4AB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4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idu.com/s?wd=%E5%91%A8%E6%9C%9F%E4%BF%A1%E5%8F%B7&amp;tn=SE_PcZhidaonwhc_ngpagmjz&amp;rsv_dl=gh_pc_zhida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64759-FF3E-C341-935F-057B399B57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Hans" altLang="en-US" dirty="0"/>
              <a:t>时钟分频器</a:t>
            </a:r>
            <a:br>
              <a:rPr kumimoji="1" lang="en-US" altLang="zh-Hans" dirty="0"/>
            </a:br>
            <a:endParaRPr kumimoji="1"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C0686BF-67B8-F94D-8B48-77A4CA585B8A}"/>
              </a:ext>
            </a:extLst>
          </p:cNvPr>
          <p:cNvCxnSpPr/>
          <p:nvPr/>
        </p:nvCxnSpPr>
        <p:spPr>
          <a:xfrm rot="10800000">
            <a:off x="9187070" y="4603544"/>
            <a:ext cx="3810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ADFE5EC-EF9B-BF4E-B08F-5134CBDB7C68}"/>
              </a:ext>
            </a:extLst>
          </p:cNvPr>
          <p:cNvCxnSpPr/>
          <p:nvPr/>
        </p:nvCxnSpPr>
        <p:spPr>
          <a:xfrm rot="5400000">
            <a:off x="9035464" y="4450350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7C3F0F8-8F87-334D-A222-C4FE52506919}"/>
              </a:ext>
            </a:extLst>
          </p:cNvPr>
          <p:cNvCxnSpPr/>
          <p:nvPr/>
        </p:nvCxnSpPr>
        <p:spPr>
          <a:xfrm rot="10800000">
            <a:off x="8958470" y="4298744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CE945E6-3651-AF45-B800-E521D6BE7AC3}"/>
              </a:ext>
            </a:extLst>
          </p:cNvPr>
          <p:cNvCxnSpPr/>
          <p:nvPr/>
        </p:nvCxnSpPr>
        <p:spPr>
          <a:xfrm rot="5400000">
            <a:off x="8806864" y="4450350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4F2FD0-807B-1D4A-BDA3-4376DD6675EA}"/>
              </a:ext>
            </a:extLst>
          </p:cNvPr>
          <p:cNvCxnSpPr/>
          <p:nvPr/>
        </p:nvCxnSpPr>
        <p:spPr>
          <a:xfrm rot="10800000">
            <a:off x="8729870" y="4603544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36DD5CB-4C82-5649-8100-ADCE4029181A}"/>
              </a:ext>
            </a:extLst>
          </p:cNvPr>
          <p:cNvCxnSpPr/>
          <p:nvPr/>
        </p:nvCxnSpPr>
        <p:spPr>
          <a:xfrm rot="5400000">
            <a:off x="8578264" y="4450350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A865B5A-0127-3F4B-BFA8-4615EA3FDC77}"/>
              </a:ext>
            </a:extLst>
          </p:cNvPr>
          <p:cNvCxnSpPr/>
          <p:nvPr/>
        </p:nvCxnSpPr>
        <p:spPr>
          <a:xfrm rot="10800000">
            <a:off x="8501270" y="4298744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BA447C2-7A94-5B46-BD43-43E9693866B4}"/>
              </a:ext>
            </a:extLst>
          </p:cNvPr>
          <p:cNvCxnSpPr/>
          <p:nvPr/>
        </p:nvCxnSpPr>
        <p:spPr>
          <a:xfrm rot="5400000">
            <a:off x="8349664" y="4450350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A254592-3939-884C-9FAC-46FA5773B31C}"/>
              </a:ext>
            </a:extLst>
          </p:cNvPr>
          <p:cNvCxnSpPr/>
          <p:nvPr/>
        </p:nvCxnSpPr>
        <p:spPr>
          <a:xfrm rot="10800000">
            <a:off x="8272670" y="4603544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46402B5-077D-6949-A3CF-3284D9779554}"/>
              </a:ext>
            </a:extLst>
          </p:cNvPr>
          <p:cNvCxnSpPr/>
          <p:nvPr/>
        </p:nvCxnSpPr>
        <p:spPr>
          <a:xfrm rot="5400000">
            <a:off x="8121064" y="4450350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568AC71-6659-554B-9DE1-16AB8A5FFD0A}"/>
              </a:ext>
            </a:extLst>
          </p:cNvPr>
          <p:cNvCxnSpPr/>
          <p:nvPr/>
        </p:nvCxnSpPr>
        <p:spPr>
          <a:xfrm rot="10800000">
            <a:off x="8044070" y="4298744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7C90F95-31AF-A843-A834-B45E3EE3AF01}"/>
              </a:ext>
            </a:extLst>
          </p:cNvPr>
          <p:cNvCxnSpPr/>
          <p:nvPr/>
        </p:nvCxnSpPr>
        <p:spPr>
          <a:xfrm rot="5400000">
            <a:off x="7892464" y="4450350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31A53E6-A99E-C340-B1E5-B4A4915BFD04}"/>
              </a:ext>
            </a:extLst>
          </p:cNvPr>
          <p:cNvCxnSpPr/>
          <p:nvPr/>
        </p:nvCxnSpPr>
        <p:spPr>
          <a:xfrm rot="10800000">
            <a:off x="7815470" y="4603544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23E1434-E1AE-C641-836F-973CEB6D0393}"/>
              </a:ext>
            </a:extLst>
          </p:cNvPr>
          <p:cNvCxnSpPr/>
          <p:nvPr/>
        </p:nvCxnSpPr>
        <p:spPr>
          <a:xfrm rot="5400000">
            <a:off x="7663864" y="4450350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017F07D-8AFE-B54F-82C5-D1F87593B110}"/>
              </a:ext>
            </a:extLst>
          </p:cNvPr>
          <p:cNvCxnSpPr/>
          <p:nvPr/>
        </p:nvCxnSpPr>
        <p:spPr>
          <a:xfrm rot="10800000">
            <a:off x="7586870" y="4298744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A4E0C2C-BA81-0047-A52A-6B84B97C912B}"/>
              </a:ext>
            </a:extLst>
          </p:cNvPr>
          <p:cNvCxnSpPr/>
          <p:nvPr/>
        </p:nvCxnSpPr>
        <p:spPr>
          <a:xfrm rot="5400000">
            <a:off x="7435264" y="4450350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6F29579-D281-9545-B2C2-F8D45C8201D5}"/>
              </a:ext>
            </a:extLst>
          </p:cNvPr>
          <p:cNvCxnSpPr/>
          <p:nvPr/>
        </p:nvCxnSpPr>
        <p:spPr>
          <a:xfrm rot="10800000">
            <a:off x="7358270" y="4603544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347F118-0B0B-624C-A651-C930D6B89BD9}"/>
              </a:ext>
            </a:extLst>
          </p:cNvPr>
          <p:cNvCxnSpPr/>
          <p:nvPr/>
        </p:nvCxnSpPr>
        <p:spPr>
          <a:xfrm rot="5400000">
            <a:off x="7206664" y="4450350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3F723D7-B538-E74F-B9CF-89213D6A27F0}"/>
              </a:ext>
            </a:extLst>
          </p:cNvPr>
          <p:cNvCxnSpPr/>
          <p:nvPr/>
        </p:nvCxnSpPr>
        <p:spPr>
          <a:xfrm rot="10800000">
            <a:off x="7129670" y="4298744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2AF666A-2AF1-874F-A38C-34C5553A6B8F}"/>
              </a:ext>
            </a:extLst>
          </p:cNvPr>
          <p:cNvCxnSpPr/>
          <p:nvPr/>
        </p:nvCxnSpPr>
        <p:spPr>
          <a:xfrm rot="5400000">
            <a:off x="6978064" y="4450350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9F3DCC4-A3D0-E84B-B0CF-80D95D8B662C}"/>
              </a:ext>
            </a:extLst>
          </p:cNvPr>
          <p:cNvCxnSpPr/>
          <p:nvPr/>
        </p:nvCxnSpPr>
        <p:spPr>
          <a:xfrm rot="10800000">
            <a:off x="6901070" y="4603544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D152508-28C7-E84A-A8B1-5E3E0C732D8F}"/>
              </a:ext>
            </a:extLst>
          </p:cNvPr>
          <p:cNvCxnSpPr/>
          <p:nvPr/>
        </p:nvCxnSpPr>
        <p:spPr>
          <a:xfrm rot="5400000">
            <a:off x="6749464" y="4450350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B382800-DCB4-4B4C-91F6-FE858BF52AEA}"/>
              </a:ext>
            </a:extLst>
          </p:cNvPr>
          <p:cNvCxnSpPr/>
          <p:nvPr/>
        </p:nvCxnSpPr>
        <p:spPr>
          <a:xfrm rot="10800000">
            <a:off x="6672470" y="4298744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C5F7DC5-4A89-6A47-BFFA-D61AD2CE38C5}"/>
              </a:ext>
            </a:extLst>
          </p:cNvPr>
          <p:cNvCxnSpPr/>
          <p:nvPr/>
        </p:nvCxnSpPr>
        <p:spPr>
          <a:xfrm rot="5400000">
            <a:off x="6520864" y="4450350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7147CED-1DAE-0E4C-AB0A-398E2118CCC9}"/>
              </a:ext>
            </a:extLst>
          </p:cNvPr>
          <p:cNvCxnSpPr/>
          <p:nvPr/>
        </p:nvCxnSpPr>
        <p:spPr>
          <a:xfrm rot="10800000">
            <a:off x="6443870" y="4603544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9746B08-C4B3-6D47-8327-E6BB8EDDA2D5}"/>
              </a:ext>
            </a:extLst>
          </p:cNvPr>
          <p:cNvCxnSpPr/>
          <p:nvPr/>
        </p:nvCxnSpPr>
        <p:spPr>
          <a:xfrm rot="5400000">
            <a:off x="6292264" y="4450350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4739124-A97D-BC47-80A6-BDC6E5142403}"/>
              </a:ext>
            </a:extLst>
          </p:cNvPr>
          <p:cNvCxnSpPr/>
          <p:nvPr/>
        </p:nvCxnSpPr>
        <p:spPr>
          <a:xfrm rot="10800000">
            <a:off x="6215270" y="4298744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51F9F07-CCE8-3B49-A0EF-642DBFE58C99}"/>
              </a:ext>
            </a:extLst>
          </p:cNvPr>
          <p:cNvCxnSpPr/>
          <p:nvPr/>
        </p:nvCxnSpPr>
        <p:spPr>
          <a:xfrm rot="5400000">
            <a:off x="6063664" y="4450350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BC8A377-3260-AB4C-BA6E-011750703F31}"/>
              </a:ext>
            </a:extLst>
          </p:cNvPr>
          <p:cNvCxnSpPr/>
          <p:nvPr/>
        </p:nvCxnSpPr>
        <p:spPr>
          <a:xfrm rot="10800000">
            <a:off x="5986670" y="4603544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2118F46-2A34-AE48-B08C-115BA22AFFCD}"/>
              </a:ext>
            </a:extLst>
          </p:cNvPr>
          <p:cNvCxnSpPr/>
          <p:nvPr/>
        </p:nvCxnSpPr>
        <p:spPr>
          <a:xfrm rot="5400000">
            <a:off x="5835064" y="4450350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4B45A86-AEFF-294F-B325-B23581444925}"/>
              </a:ext>
            </a:extLst>
          </p:cNvPr>
          <p:cNvCxnSpPr/>
          <p:nvPr/>
        </p:nvCxnSpPr>
        <p:spPr>
          <a:xfrm rot="10800000">
            <a:off x="5758070" y="4298744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76842EA-E0B5-554E-A70E-DCB30D1121E3}"/>
              </a:ext>
            </a:extLst>
          </p:cNvPr>
          <p:cNvCxnSpPr/>
          <p:nvPr/>
        </p:nvCxnSpPr>
        <p:spPr>
          <a:xfrm rot="5400000">
            <a:off x="5606464" y="4450350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1F76648-456A-2145-AA98-EA64C816A2A0}"/>
              </a:ext>
            </a:extLst>
          </p:cNvPr>
          <p:cNvCxnSpPr/>
          <p:nvPr/>
        </p:nvCxnSpPr>
        <p:spPr>
          <a:xfrm rot="10800000">
            <a:off x="5529470" y="4603544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5D938EB-1199-FB44-A1B4-DF87ADE2218C}"/>
              </a:ext>
            </a:extLst>
          </p:cNvPr>
          <p:cNvCxnSpPr/>
          <p:nvPr/>
        </p:nvCxnSpPr>
        <p:spPr>
          <a:xfrm rot="5400000">
            <a:off x="5377864" y="4450350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06E41A8-E583-984D-BAAF-87E37C502D39}"/>
              </a:ext>
            </a:extLst>
          </p:cNvPr>
          <p:cNvCxnSpPr/>
          <p:nvPr/>
        </p:nvCxnSpPr>
        <p:spPr>
          <a:xfrm rot="10800000">
            <a:off x="5300870" y="4298744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307F10D-5466-6A4F-9CFB-980D0F90A2BC}"/>
              </a:ext>
            </a:extLst>
          </p:cNvPr>
          <p:cNvCxnSpPr/>
          <p:nvPr/>
        </p:nvCxnSpPr>
        <p:spPr>
          <a:xfrm rot="5400000">
            <a:off x="5149264" y="4450350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ADC9B08-C0FC-BF41-AB50-E607B0283541}"/>
              </a:ext>
            </a:extLst>
          </p:cNvPr>
          <p:cNvCxnSpPr/>
          <p:nvPr/>
        </p:nvCxnSpPr>
        <p:spPr>
          <a:xfrm rot="10800000">
            <a:off x="5072270" y="4603544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64DD573-FE9C-A045-9FD6-E3F6A1329E45}"/>
              </a:ext>
            </a:extLst>
          </p:cNvPr>
          <p:cNvCxnSpPr/>
          <p:nvPr/>
        </p:nvCxnSpPr>
        <p:spPr>
          <a:xfrm rot="5400000">
            <a:off x="4920664" y="4450350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19AC15C-CA7D-024F-82AB-AD005C33FE5A}"/>
              </a:ext>
            </a:extLst>
          </p:cNvPr>
          <p:cNvCxnSpPr/>
          <p:nvPr/>
        </p:nvCxnSpPr>
        <p:spPr>
          <a:xfrm rot="10800000">
            <a:off x="4843670" y="4298744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F9CA8D8-A10F-D340-8645-EC4ECEB79513}"/>
              </a:ext>
            </a:extLst>
          </p:cNvPr>
          <p:cNvCxnSpPr/>
          <p:nvPr/>
        </p:nvCxnSpPr>
        <p:spPr>
          <a:xfrm rot="5400000">
            <a:off x="4692064" y="4450350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9228EE9-729F-0A44-B7B9-0FD2B646A687}"/>
              </a:ext>
            </a:extLst>
          </p:cNvPr>
          <p:cNvCxnSpPr/>
          <p:nvPr/>
        </p:nvCxnSpPr>
        <p:spPr>
          <a:xfrm rot="10800000">
            <a:off x="4615070" y="4603544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5ECF9F7-37E2-C345-B5DD-3FE9986AE40B}"/>
              </a:ext>
            </a:extLst>
          </p:cNvPr>
          <p:cNvCxnSpPr/>
          <p:nvPr/>
        </p:nvCxnSpPr>
        <p:spPr>
          <a:xfrm rot="5400000">
            <a:off x="4463464" y="4450350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A2D6F11-88CE-454C-A35B-C1283B59EF9A}"/>
              </a:ext>
            </a:extLst>
          </p:cNvPr>
          <p:cNvCxnSpPr/>
          <p:nvPr/>
        </p:nvCxnSpPr>
        <p:spPr>
          <a:xfrm rot="10800000">
            <a:off x="4386470" y="4298744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B8F1842-A11D-7640-809B-0CF43D8B3FD4}"/>
              </a:ext>
            </a:extLst>
          </p:cNvPr>
          <p:cNvCxnSpPr/>
          <p:nvPr/>
        </p:nvCxnSpPr>
        <p:spPr>
          <a:xfrm rot="5400000">
            <a:off x="4234864" y="4450350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2C95123-1565-2B4D-B035-0CD877704FA6}"/>
              </a:ext>
            </a:extLst>
          </p:cNvPr>
          <p:cNvCxnSpPr/>
          <p:nvPr/>
        </p:nvCxnSpPr>
        <p:spPr>
          <a:xfrm rot="10800000">
            <a:off x="4157870" y="4603544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376E387C-4966-B644-BD4B-548241F98DFF}"/>
              </a:ext>
            </a:extLst>
          </p:cNvPr>
          <p:cNvCxnSpPr/>
          <p:nvPr/>
        </p:nvCxnSpPr>
        <p:spPr>
          <a:xfrm rot="5400000">
            <a:off x="4006264" y="4450350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FC3842C-8FE8-CD4C-8357-8732ACC24416}"/>
              </a:ext>
            </a:extLst>
          </p:cNvPr>
          <p:cNvCxnSpPr/>
          <p:nvPr/>
        </p:nvCxnSpPr>
        <p:spPr>
          <a:xfrm rot="10800000">
            <a:off x="3929270" y="4298744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16FEC8A8-8ACA-244C-8217-308BAF3AA46A}"/>
              </a:ext>
            </a:extLst>
          </p:cNvPr>
          <p:cNvCxnSpPr/>
          <p:nvPr/>
        </p:nvCxnSpPr>
        <p:spPr>
          <a:xfrm rot="5400000">
            <a:off x="3777664" y="4450350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BF90AA7-1980-0F47-B14B-38B9E5E8B7C1}"/>
              </a:ext>
            </a:extLst>
          </p:cNvPr>
          <p:cNvCxnSpPr/>
          <p:nvPr/>
        </p:nvCxnSpPr>
        <p:spPr>
          <a:xfrm rot="10800000">
            <a:off x="3700670" y="4603544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AC64D16-1E36-7344-8354-9E6882A1F8D0}"/>
              </a:ext>
            </a:extLst>
          </p:cNvPr>
          <p:cNvCxnSpPr/>
          <p:nvPr/>
        </p:nvCxnSpPr>
        <p:spPr>
          <a:xfrm rot="5400000">
            <a:off x="3549064" y="4450350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AC930EED-D85F-1647-A02A-9B4ADE7811C8}"/>
              </a:ext>
            </a:extLst>
          </p:cNvPr>
          <p:cNvCxnSpPr/>
          <p:nvPr/>
        </p:nvCxnSpPr>
        <p:spPr>
          <a:xfrm rot="10800000">
            <a:off x="3472070" y="4298744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0B142D79-590B-834C-90AE-BC6D888C0DC2}"/>
              </a:ext>
            </a:extLst>
          </p:cNvPr>
          <p:cNvCxnSpPr/>
          <p:nvPr/>
        </p:nvCxnSpPr>
        <p:spPr>
          <a:xfrm rot="5400000">
            <a:off x="3320464" y="4450350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E54F6B6-A935-5F45-ADD3-70C620F9BAE0}"/>
              </a:ext>
            </a:extLst>
          </p:cNvPr>
          <p:cNvCxnSpPr/>
          <p:nvPr/>
        </p:nvCxnSpPr>
        <p:spPr>
          <a:xfrm rot="10800000">
            <a:off x="3243470" y="4603544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6180C37-071E-3042-96D1-CFBBBDD7A470}"/>
              </a:ext>
            </a:extLst>
          </p:cNvPr>
          <p:cNvCxnSpPr/>
          <p:nvPr/>
        </p:nvCxnSpPr>
        <p:spPr>
          <a:xfrm rot="10800000">
            <a:off x="8729870" y="5135356"/>
            <a:ext cx="8382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1D9F8B0-9011-3342-B6D2-23470D3780C3}"/>
              </a:ext>
            </a:extLst>
          </p:cNvPr>
          <p:cNvCxnSpPr/>
          <p:nvPr/>
        </p:nvCxnSpPr>
        <p:spPr>
          <a:xfrm rot="5400000">
            <a:off x="7663864" y="4983750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4D27110-6E87-2C4F-83EF-8891044FDA07}"/>
              </a:ext>
            </a:extLst>
          </p:cNvPr>
          <p:cNvCxnSpPr/>
          <p:nvPr/>
        </p:nvCxnSpPr>
        <p:spPr>
          <a:xfrm rot="10800000">
            <a:off x="7815470" y="4832144"/>
            <a:ext cx="9144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E4A647F-9543-5C4D-B1C3-22AD8407FF7C}"/>
              </a:ext>
            </a:extLst>
          </p:cNvPr>
          <p:cNvCxnSpPr/>
          <p:nvPr/>
        </p:nvCxnSpPr>
        <p:spPr>
          <a:xfrm rot="5400000">
            <a:off x="8578264" y="4983750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32BB61C4-6ADB-C54B-9DF5-92CF9D207590}"/>
              </a:ext>
            </a:extLst>
          </p:cNvPr>
          <p:cNvCxnSpPr/>
          <p:nvPr/>
        </p:nvCxnSpPr>
        <p:spPr>
          <a:xfrm rot="10800000">
            <a:off x="6443870" y="5136944"/>
            <a:ext cx="1371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6A13C2CB-EE9E-9647-8632-4855DFED937E}"/>
              </a:ext>
            </a:extLst>
          </p:cNvPr>
          <p:cNvCxnSpPr/>
          <p:nvPr/>
        </p:nvCxnSpPr>
        <p:spPr>
          <a:xfrm rot="5400000">
            <a:off x="6292264" y="4983750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BC4C9556-0561-EE4B-872A-06935034961F}"/>
              </a:ext>
            </a:extLst>
          </p:cNvPr>
          <p:cNvCxnSpPr/>
          <p:nvPr/>
        </p:nvCxnSpPr>
        <p:spPr>
          <a:xfrm rot="10800000">
            <a:off x="5529470" y="4832144"/>
            <a:ext cx="9144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D5A19E63-9A4E-674C-A552-FC750C13D99F}"/>
              </a:ext>
            </a:extLst>
          </p:cNvPr>
          <p:cNvCxnSpPr/>
          <p:nvPr/>
        </p:nvCxnSpPr>
        <p:spPr>
          <a:xfrm rot="5400000">
            <a:off x="5377864" y="4983750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5D08CE9-D8F9-5D4C-875E-B79AF782D013}"/>
              </a:ext>
            </a:extLst>
          </p:cNvPr>
          <p:cNvCxnSpPr/>
          <p:nvPr/>
        </p:nvCxnSpPr>
        <p:spPr>
          <a:xfrm rot="10800000">
            <a:off x="4157870" y="5136944"/>
            <a:ext cx="1371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74">
            <a:extLst>
              <a:ext uri="{FF2B5EF4-FFF2-40B4-BE49-F238E27FC236}">
                <a16:creationId xmlns:a16="http://schemas.microsoft.com/office/drawing/2014/main" id="{A67E8614-61DE-6544-B775-7B45DE6BB1FD}"/>
              </a:ext>
            </a:extLst>
          </p:cNvPr>
          <p:cNvCxnSpPr/>
          <p:nvPr/>
        </p:nvCxnSpPr>
        <p:spPr>
          <a:xfrm rot="5400000">
            <a:off x="4006264" y="4983750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75">
            <a:extLst>
              <a:ext uri="{FF2B5EF4-FFF2-40B4-BE49-F238E27FC236}">
                <a16:creationId xmlns:a16="http://schemas.microsoft.com/office/drawing/2014/main" id="{C8D7AE5A-DD07-D148-AF1E-CAC23225391E}"/>
              </a:ext>
            </a:extLst>
          </p:cNvPr>
          <p:cNvCxnSpPr/>
          <p:nvPr/>
        </p:nvCxnSpPr>
        <p:spPr>
          <a:xfrm rot="10800000">
            <a:off x="3243470" y="4832144"/>
            <a:ext cx="9144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76">
            <a:extLst>
              <a:ext uri="{FF2B5EF4-FFF2-40B4-BE49-F238E27FC236}">
                <a16:creationId xmlns:a16="http://schemas.microsoft.com/office/drawing/2014/main" id="{B5FD79EF-8993-BB46-831D-901486C06D29}"/>
              </a:ext>
            </a:extLst>
          </p:cNvPr>
          <p:cNvCxnSpPr/>
          <p:nvPr/>
        </p:nvCxnSpPr>
        <p:spPr>
          <a:xfrm rot="5400000">
            <a:off x="3091864" y="4450350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77">
            <a:extLst>
              <a:ext uri="{FF2B5EF4-FFF2-40B4-BE49-F238E27FC236}">
                <a16:creationId xmlns:a16="http://schemas.microsoft.com/office/drawing/2014/main" id="{4CA169B6-9D46-214D-BB57-BC3C061CE0A4}"/>
              </a:ext>
            </a:extLst>
          </p:cNvPr>
          <p:cNvCxnSpPr/>
          <p:nvPr/>
        </p:nvCxnSpPr>
        <p:spPr>
          <a:xfrm rot="10800000">
            <a:off x="3014870" y="4298744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78">
            <a:extLst>
              <a:ext uri="{FF2B5EF4-FFF2-40B4-BE49-F238E27FC236}">
                <a16:creationId xmlns:a16="http://schemas.microsoft.com/office/drawing/2014/main" id="{29E224AD-65E3-F24D-92B0-A7B58DC4ACD5}"/>
              </a:ext>
            </a:extLst>
          </p:cNvPr>
          <p:cNvCxnSpPr/>
          <p:nvPr/>
        </p:nvCxnSpPr>
        <p:spPr>
          <a:xfrm rot="5400000">
            <a:off x="2863264" y="4450350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9">
            <a:extLst>
              <a:ext uri="{FF2B5EF4-FFF2-40B4-BE49-F238E27FC236}">
                <a16:creationId xmlns:a16="http://schemas.microsoft.com/office/drawing/2014/main" id="{CC3535B0-F56B-6645-836A-AA44AAB6CD3F}"/>
              </a:ext>
            </a:extLst>
          </p:cNvPr>
          <p:cNvCxnSpPr/>
          <p:nvPr/>
        </p:nvCxnSpPr>
        <p:spPr>
          <a:xfrm rot="10800000">
            <a:off x="2786270" y="4603544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80">
            <a:extLst>
              <a:ext uri="{FF2B5EF4-FFF2-40B4-BE49-F238E27FC236}">
                <a16:creationId xmlns:a16="http://schemas.microsoft.com/office/drawing/2014/main" id="{AC45A3E5-0137-794C-9CD4-C61E15944C3B}"/>
              </a:ext>
            </a:extLst>
          </p:cNvPr>
          <p:cNvCxnSpPr/>
          <p:nvPr/>
        </p:nvCxnSpPr>
        <p:spPr>
          <a:xfrm rot="5400000">
            <a:off x="3091864" y="4983750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81">
            <a:extLst>
              <a:ext uri="{FF2B5EF4-FFF2-40B4-BE49-F238E27FC236}">
                <a16:creationId xmlns:a16="http://schemas.microsoft.com/office/drawing/2014/main" id="{A4F9F791-F580-A845-985F-8BDCAC7BB610}"/>
              </a:ext>
            </a:extLst>
          </p:cNvPr>
          <p:cNvCxnSpPr/>
          <p:nvPr/>
        </p:nvCxnSpPr>
        <p:spPr>
          <a:xfrm rot="10800000">
            <a:off x="2786270" y="5136944"/>
            <a:ext cx="4572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69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1EAE4-5AF0-FE44-BDD2-8F1140EE4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分频的定义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7D611-0E75-9D4B-9D34-ED2877FA8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372600" cy="3394006"/>
          </a:xfrm>
        </p:spPr>
        <p:txBody>
          <a:bodyPr/>
          <a:lstStyle/>
          <a:p>
            <a:r>
              <a:rPr lang="zh-CN" altLang="en-US" dirty="0"/>
              <a:t>受外部</a:t>
            </a:r>
            <a:r>
              <a:rPr lang="zh-CN" altLang="en-US" dirty="0">
                <a:hlinkClick r:id="rId2"/>
              </a:rPr>
              <a:t>周期信号</a:t>
            </a:r>
            <a:r>
              <a:rPr lang="zh-CN" altLang="en-US" dirty="0"/>
              <a:t>激励的震荡，其频率恰为激励信号频率的纯分数，</a:t>
            </a:r>
            <a:r>
              <a:rPr lang="zh-Hans" altLang="en-US" dirty="0"/>
              <a:t>就</a:t>
            </a:r>
            <a:r>
              <a:rPr lang="zh-CN" altLang="en-US" dirty="0"/>
              <a:t>叫做分频。实现分频的电路或装置称为“分频器”。</a:t>
            </a:r>
            <a:endParaRPr kumimoji="1"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6AA3E74-D6C7-4C49-9383-651DFA42BB22}"/>
              </a:ext>
            </a:extLst>
          </p:cNvPr>
          <p:cNvCxnSpPr/>
          <p:nvPr/>
        </p:nvCxnSpPr>
        <p:spPr>
          <a:xfrm rot="10800000">
            <a:off x="8630478" y="4549707"/>
            <a:ext cx="3810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6AA905A-9A07-1447-9A78-B47C567A0DE6}"/>
              </a:ext>
            </a:extLst>
          </p:cNvPr>
          <p:cNvCxnSpPr/>
          <p:nvPr/>
        </p:nvCxnSpPr>
        <p:spPr>
          <a:xfrm rot="5400000">
            <a:off x="8478872" y="4396513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6B0D4E4-25D7-874D-991B-FFAEC2329C57}"/>
              </a:ext>
            </a:extLst>
          </p:cNvPr>
          <p:cNvCxnSpPr/>
          <p:nvPr/>
        </p:nvCxnSpPr>
        <p:spPr>
          <a:xfrm rot="10800000">
            <a:off x="8401878" y="4244907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60E5B19-1D5F-4647-A4CC-857FC8522518}"/>
              </a:ext>
            </a:extLst>
          </p:cNvPr>
          <p:cNvCxnSpPr/>
          <p:nvPr/>
        </p:nvCxnSpPr>
        <p:spPr>
          <a:xfrm rot="5400000">
            <a:off x="8250272" y="4396513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0887511-F70E-E347-9E2F-512CB841FAA9}"/>
              </a:ext>
            </a:extLst>
          </p:cNvPr>
          <p:cNvCxnSpPr/>
          <p:nvPr/>
        </p:nvCxnSpPr>
        <p:spPr>
          <a:xfrm rot="10800000">
            <a:off x="8173278" y="4549707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90D16B8-9DDE-B947-81F7-EDB3BF290708}"/>
              </a:ext>
            </a:extLst>
          </p:cNvPr>
          <p:cNvCxnSpPr/>
          <p:nvPr/>
        </p:nvCxnSpPr>
        <p:spPr>
          <a:xfrm rot="5400000">
            <a:off x="8021672" y="4396513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C653AD5-5D95-374F-99A1-71EE5D9D1297}"/>
              </a:ext>
            </a:extLst>
          </p:cNvPr>
          <p:cNvCxnSpPr/>
          <p:nvPr/>
        </p:nvCxnSpPr>
        <p:spPr>
          <a:xfrm rot="10800000">
            <a:off x="7944678" y="4244907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DDC7506-64D6-0148-ADA1-E24A35E95CB0}"/>
              </a:ext>
            </a:extLst>
          </p:cNvPr>
          <p:cNvCxnSpPr/>
          <p:nvPr/>
        </p:nvCxnSpPr>
        <p:spPr>
          <a:xfrm rot="5400000">
            <a:off x="7793072" y="4396513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2782145-069B-2944-A6FA-0E5BEB642A2E}"/>
              </a:ext>
            </a:extLst>
          </p:cNvPr>
          <p:cNvCxnSpPr/>
          <p:nvPr/>
        </p:nvCxnSpPr>
        <p:spPr>
          <a:xfrm rot="10800000">
            <a:off x="7716078" y="4549707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ACEE9FC-B6DB-4D48-AF77-9A1FAE8B811B}"/>
              </a:ext>
            </a:extLst>
          </p:cNvPr>
          <p:cNvCxnSpPr/>
          <p:nvPr/>
        </p:nvCxnSpPr>
        <p:spPr>
          <a:xfrm rot="5400000">
            <a:off x="7564472" y="4396513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DD37633-137D-8D47-B25E-B1E717730D46}"/>
              </a:ext>
            </a:extLst>
          </p:cNvPr>
          <p:cNvCxnSpPr/>
          <p:nvPr/>
        </p:nvCxnSpPr>
        <p:spPr>
          <a:xfrm rot="10800000">
            <a:off x="7487478" y="4244907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177B276-7C5F-5F44-BB0D-E03B715DBF08}"/>
              </a:ext>
            </a:extLst>
          </p:cNvPr>
          <p:cNvCxnSpPr/>
          <p:nvPr/>
        </p:nvCxnSpPr>
        <p:spPr>
          <a:xfrm rot="5400000">
            <a:off x="7335872" y="4396513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ACFDD98-19B1-0D45-AE16-111A2A189E62}"/>
              </a:ext>
            </a:extLst>
          </p:cNvPr>
          <p:cNvCxnSpPr/>
          <p:nvPr/>
        </p:nvCxnSpPr>
        <p:spPr>
          <a:xfrm rot="10800000">
            <a:off x="7258878" y="4549707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0EF1B56-8BC4-D946-8EA6-3A569F8ADAFC}"/>
              </a:ext>
            </a:extLst>
          </p:cNvPr>
          <p:cNvCxnSpPr/>
          <p:nvPr/>
        </p:nvCxnSpPr>
        <p:spPr>
          <a:xfrm rot="5400000">
            <a:off x="7107272" y="4396513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C657A9F-E184-DC4A-A2BF-8E43C36DE2C9}"/>
              </a:ext>
            </a:extLst>
          </p:cNvPr>
          <p:cNvCxnSpPr/>
          <p:nvPr/>
        </p:nvCxnSpPr>
        <p:spPr>
          <a:xfrm rot="10800000">
            <a:off x="7030278" y="4244907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E3AB7E1-4FA8-3C4F-8BEA-FBAEF5C2F19D}"/>
              </a:ext>
            </a:extLst>
          </p:cNvPr>
          <p:cNvCxnSpPr/>
          <p:nvPr/>
        </p:nvCxnSpPr>
        <p:spPr>
          <a:xfrm rot="5400000">
            <a:off x="6878672" y="4396513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840919D-0CB2-224E-BAF8-711CF443A7B0}"/>
              </a:ext>
            </a:extLst>
          </p:cNvPr>
          <p:cNvCxnSpPr/>
          <p:nvPr/>
        </p:nvCxnSpPr>
        <p:spPr>
          <a:xfrm rot="10800000">
            <a:off x="6801678" y="4549707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E1E383B-4556-E944-9A5D-F61EAA930C9E}"/>
              </a:ext>
            </a:extLst>
          </p:cNvPr>
          <p:cNvCxnSpPr/>
          <p:nvPr/>
        </p:nvCxnSpPr>
        <p:spPr>
          <a:xfrm rot="5400000">
            <a:off x="6650072" y="4396513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4B53CF6-AA60-E64D-A776-55353F6624C1}"/>
              </a:ext>
            </a:extLst>
          </p:cNvPr>
          <p:cNvCxnSpPr/>
          <p:nvPr/>
        </p:nvCxnSpPr>
        <p:spPr>
          <a:xfrm rot="10800000">
            <a:off x="6573078" y="4244907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F2FB60B-2F19-3A43-A984-437F597D8C9D}"/>
              </a:ext>
            </a:extLst>
          </p:cNvPr>
          <p:cNvCxnSpPr/>
          <p:nvPr/>
        </p:nvCxnSpPr>
        <p:spPr>
          <a:xfrm rot="5400000">
            <a:off x="6421472" y="4396513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65C709B-70F0-8043-A675-9B51196C2F3F}"/>
              </a:ext>
            </a:extLst>
          </p:cNvPr>
          <p:cNvCxnSpPr/>
          <p:nvPr/>
        </p:nvCxnSpPr>
        <p:spPr>
          <a:xfrm rot="10800000">
            <a:off x="6344478" y="4549707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A72D644-066E-7E42-ACE5-C302DB3658EB}"/>
              </a:ext>
            </a:extLst>
          </p:cNvPr>
          <p:cNvCxnSpPr/>
          <p:nvPr/>
        </p:nvCxnSpPr>
        <p:spPr>
          <a:xfrm rot="5400000">
            <a:off x="6192872" y="4396513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27E49D3-3577-A740-A462-79A3C2F8FA30}"/>
              </a:ext>
            </a:extLst>
          </p:cNvPr>
          <p:cNvCxnSpPr/>
          <p:nvPr/>
        </p:nvCxnSpPr>
        <p:spPr>
          <a:xfrm rot="10800000">
            <a:off x="6115878" y="4244907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B6B65DD-2E5B-5041-80CE-31E394A365A3}"/>
              </a:ext>
            </a:extLst>
          </p:cNvPr>
          <p:cNvCxnSpPr/>
          <p:nvPr/>
        </p:nvCxnSpPr>
        <p:spPr>
          <a:xfrm rot="5400000">
            <a:off x="5964272" y="4396513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D073F34-60EF-9C43-8145-9CBEDC4395A1}"/>
              </a:ext>
            </a:extLst>
          </p:cNvPr>
          <p:cNvCxnSpPr/>
          <p:nvPr/>
        </p:nvCxnSpPr>
        <p:spPr>
          <a:xfrm rot="10800000">
            <a:off x="5887278" y="4549707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A06377E-7042-0440-843E-E4CBEED93C05}"/>
              </a:ext>
            </a:extLst>
          </p:cNvPr>
          <p:cNvCxnSpPr/>
          <p:nvPr/>
        </p:nvCxnSpPr>
        <p:spPr>
          <a:xfrm rot="5400000">
            <a:off x="5735672" y="4396513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7587AB8-CCCF-354D-AE3B-EE9126C55952}"/>
              </a:ext>
            </a:extLst>
          </p:cNvPr>
          <p:cNvCxnSpPr/>
          <p:nvPr/>
        </p:nvCxnSpPr>
        <p:spPr>
          <a:xfrm rot="10800000">
            <a:off x="5658678" y="4244907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5013D778-FA56-3D47-812C-59CBD3EDE0DD}"/>
              </a:ext>
            </a:extLst>
          </p:cNvPr>
          <p:cNvCxnSpPr/>
          <p:nvPr/>
        </p:nvCxnSpPr>
        <p:spPr>
          <a:xfrm rot="5400000">
            <a:off x="5507072" y="4396513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D54420D-0646-014A-9D59-797400C37262}"/>
              </a:ext>
            </a:extLst>
          </p:cNvPr>
          <p:cNvCxnSpPr/>
          <p:nvPr/>
        </p:nvCxnSpPr>
        <p:spPr>
          <a:xfrm rot="10800000">
            <a:off x="5430078" y="4549707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53B6270-9E39-2446-800B-FCDC05BE48EB}"/>
              </a:ext>
            </a:extLst>
          </p:cNvPr>
          <p:cNvCxnSpPr/>
          <p:nvPr/>
        </p:nvCxnSpPr>
        <p:spPr>
          <a:xfrm rot="5400000">
            <a:off x="5278472" y="4396513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25B634C-302B-4846-8212-3E04DA373614}"/>
              </a:ext>
            </a:extLst>
          </p:cNvPr>
          <p:cNvCxnSpPr/>
          <p:nvPr/>
        </p:nvCxnSpPr>
        <p:spPr>
          <a:xfrm rot="10800000">
            <a:off x="5201478" y="4244907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BE5984A-F1F7-7245-834D-6A6F5E410D7F}"/>
              </a:ext>
            </a:extLst>
          </p:cNvPr>
          <p:cNvCxnSpPr/>
          <p:nvPr/>
        </p:nvCxnSpPr>
        <p:spPr>
          <a:xfrm rot="5400000">
            <a:off x="5049872" y="4396513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8A99DC5-4E7D-9548-B1F3-C07697C8917A}"/>
              </a:ext>
            </a:extLst>
          </p:cNvPr>
          <p:cNvCxnSpPr/>
          <p:nvPr/>
        </p:nvCxnSpPr>
        <p:spPr>
          <a:xfrm rot="10800000">
            <a:off x="4972878" y="4549707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F64FBEC-002F-C242-ACBD-DBE3A8A953CE}"/>
              </a:ext>
            </a:extLst>
          </p:cNvPr>
          <p:cNvCxnSpPr/>
          <p:nvPr/>
        </p:nvCxnSpPr>
        <p:spPr>
          <a:xfrm rot="5400000">
            <a:off x="4821272" y="4396513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D790F41-0E7F-024A-A031-18E31A47D776}"/>
              </a:ext>
            </a:extLst>
          </p:cNvPr>
          <p:cNvCxnSpPr/>
          <p:nvPr/>
        </p:nvCxnSpPr>
        <p:spPr>
          <a:xfrm rot="10800000">
            <a:off x="4744278" y="4244907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5E40998-0E04-7942-BBC4-B9DC4721AEB3}"/>
              </a:ext>
            </a:extLst>
          </p:cNvPr>
          <p:cNvCxnSpPr/>
          <p:nvPr/>
        </p:nvCxnSpPr>
        <p:spPr>
          <a:xfrm rot="5400000">
            <a:off x="4592672" y="4396513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BFFF6C8-6771-3C46-B4B1-941F8BED9BE9}"/>
              </a:ext>
            </a:extLst>
          </p:cNvPr>
          <p:cNvCxnSpPr/>
          <p:nvPr/>
        </p:nvCxnSpPr>
        <p:spPr>
          <a:xfrm rot="10800000">
            <a:off x="4515678" y="4549707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4D81423-D356-2549-B426-34F432867D9B}"/>
              </a:ext>
            </a:extLst>
          </p:cNvPr>
          <p:cNvCxnSpPr/>
          <p:nvPr/>
        </p:nvCxnSpPr>
        <p:spPr>
          <a:xfrm rot="5400000">
            <a:off x="4364072" y="4396513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3515FC6-685F-4E4E-84DF-DD9873F951A0}"/>
              </a:ext>
            </a:extLst>
          </p:cNvPr>
          <p:cNvCxnSpPr/>
          <p:nvPr/>
        </p:nvCxnSpPr>
        <p:spPr>
          <a:xfrm rot="10800000">
            <a:off x="4287078" y="4244907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450B20B-0EEB-0249-83F9-073F4A69F82A}"/>
              </a:ext>
            </a:extLst>
          </p:cNvPr>
          <p:cNvCxnSpPr/>
          <p:nvPr/>
        </p:nvCxnSpPr>
        <p:spPr>
          <a:xfrm rot="5400000">
            <a:off x="4135472" y="4396513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772A2D8-BDBE-F544-B686-7F7AF84CF965}"/>
              </a:ext>
            </a:extLst>
          </p:cNvPr>
          <p:cNvCxnSpPr/>
          <p:nvPr/>
        </p:nvCxnSpPr>
        <p:spPr>
          <a:xfrm rot="10800000">
            <a:off x="4058478" y="4549707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071F29B3-58A7-0540-9690-9F3C01A425BF}"/>
              </a:ext>
            </a:extLst>
          </p:cNvPr>
          <p:cNvCxnSpPr/>
          <p:nvPr/>
        </p:nvCxnSpPr>
        <p:spPr>
          <a:xfrm rot="5400000">
            <a:off x="3906872" y="4396513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1ED46C2-64B9-CA42-BBEE-D6D974DBD007}"/>
              </a:ext>
            </a:extLst>
          </p:cNvPr>
          <p:cNvCxnSpPr/>
          <p:nvPr/>
        </p:nvCxnSpPr>
        <p:spPr>
          <a:xfrm rot="10800000">
            <a:off x="3829878" y="4244907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7425DBE-763D-A841-99D2-C07E9FDB11E3}"/>
              </a:ext>
            </a:extLst>
          </p:cNvPr>
          <p:cNvCxnSpPr/>
          <p:nvPr/>
        </p:nvCxnSpPr>
        <p:spPr>
          <a:xfrm rot="5400000">
            <a:off x="3678272" y="4396513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F3A12666-90D8-8243-B027-0DF883CEE47D}"/>
              </a:ext>
            </a:extLst>
          </p:cNvPr>
          <p:cNvCxnSpPr/>
          <p:nvPr/>
        </p:nvCxnSpPr>
        <p:spPr>
          <a:xfrm rot="10800000">
            <a:off x="3601278" y="4549707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30E3FE39-F24D-024E-A4DF-D13B59A1D152}"/>
              </a:ext>
            </a:extLst>
          </p:cNvPr>
          <p:cNvCxnSpPr/>
          <p:nvPr/>
        </p:nvCxnSpPr>
        <p:spPr>
          <a:xfrm rot="5400000">
            <a:off x="3449672" y="4396513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6EEC333E-5810-4744-B889-5343BE73FDEA}"/>
              </a:ext>
            </a:extLst>
          </p:cNvPr>
          <p:cNvCxnSpPr/>
          <p:nvPr/>
        </p:nvCxnSpPr>
        <p:spPr>
          <a:xfrm rot="10800000">
            <a:off x="3372678" y="4244907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120C714D-C963-0147-8C80-7A817A2FFBF5}"/>
              </a:ext>
            </a:extLst>
          </p:cNvPr>
          <p:cNvCxnSpPr/>
          <p:nvPr/>
        </p:nvCxnSpPr>
        <p:spPr>
          <a:xfrm rot="5400000">
            <a:off x="3221072" y="4396513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104B06B8-2DEA-7B42-9E48-F7BD2305CEF4}"/>
              </a:ext>
            </a:extLst>
          </p:cNvPr>
          <p:cNvCxnSpPr/>
          <p:nvPr/>
        </p:nvCxnSpPr>
        <p:spPr>
          <a:xfrm rot="10800000">
            <a:off x="3144078" y="4549707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9AEF5EDC-D8BC-444E-AFA7-546561C73C6D}"/>
              </a:ext>
            </a:extLst>
          </p:cNvPr>
          <p:cNvCxnSpPr/>
          <p:nvPr/>
        </p:nvCxnSpPr>
        <p:spPr>
          <a:xfrm rot="5400000">
            <a:off x="2992472" y="4396513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0594664-647F-0F48-ACE9-E37F784CE4B5}"/>
              </a:ext>
            </a:extLst>
          </p:cNvPr>
          <p:cNvCxnSpPr/>
          <p:nvPr/>
        </p:nvCxnSpPr>
        <p:spPr>
          <a:xfrm rot="10800000">
            <a:off x="2915478" y="4244907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F363FCC-DDA5-1A44-BE56-DA88C87A708E}"/>
              </a:ext>
            </a:extLst>
          </p:cNvPr>
          <p:cNvCxnSpPr/>
          <p:nvPr/>
        </p:nvCxnSpPr>
        <p:spPr>
          <a:xfrm rot="5400000">
            <a:off x="2763872" y="4396513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0CCECD32-E850-C44E-8578-3F3B7307AD97}"/>
              </a:ext>
            </a:extLst>
          </p:cNvPr>
          <p:cNvCxnSpPr/>
          <p:nvPr/>
        </p:nvCxnSpPr>
        <p:spPr>
          <a:xfrm rot="10800000">
            <a:off x="2686878" y="4549707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BB21F9B5-D00D-D047-8BE7-7E6BD219FB3A}"/>
              </a:ext>
            </a:extLst>
          </p:cNvPr>
          <p:cNvCxnSpPr/>
          <p:nvPr/>
        </p:nvCxnSpPr>
        <p:spPr>
          <a:xfrm rot="10800000">
            <a:off x="8173278" y="5081519"/>
            <a:ext cx="8382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BF91CFA-DF62-4940-ABBC-5FB500040BAF}"/>
              </a:ext>
            </a:extLst>
          </p:cNvPr>
          <p:cNvCxnSpPr/>
          <p:nvPr/>
        </p:nvCxnSpPr>
        <p:spPr>
          <a:xfrm rot="5400000">
            <a:off x="7107272" y="4929913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8B27BCE-7767-8942-B61B-9D4E00DD023D}"/>
              </a:ext>
            </a:extLst>
          </p:cNvPr>
          <p:cNvCxnSpPr/>
          <p:nvPr/>
        </p:nvCxnSpPr>
        <p:spPr>
          <a:xfrm rot="10800000">
            <a:off x="7258878" y="4778307"/>
            <a:ext cx="9144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CF600521-C370-C84C-B015-FC95DAFC9EF0}"/>
              </a:ext>
            </a:extLst>
          </p:cNvPr>
          <p:cNvCxnSpPr/>
          <p:nvPr/>
        </p:nvCxnSpPr>
        <p:spPr>
          <a:xfrm rot="5400000">
            <a:off x="8021672" y="4929913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096FF628-073B-124D-816B-EBD32E5A6906}"/>
              </a:ext>
            </a:extLst>
          </p:cNvPr>
          <p:cNvCxnSpPr/>
          <p:nvPr/>
        </p:nvCxnSpPr>
        <p:spPr>
          <a:xfrm rot="10800000">
            <a:off x="5887278" y="5083107"/>
            <a:ext cx="1371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545E566B-AA83-2F42-81E6-1E7026AC9E3F}"/>
              </a:ext>
            </a:extLst>
          </p:cNvPr>
          <p:cNvCxnSpPr/>
          <p:nvPr/>
        </p:nvCxnSpPr>
        <p:spPr>
          <a:xfrm rot="5400000">
            <a:off x="5735672" y="4929913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4956C791-DF09-F740-8BBE-742BED77DCFB}"/>
              </a:ext>
            </a:extLst>
          </p:cNvPr>
          <p:cNvCxnSpPr/>
          <p:nvPr/>
        </p:nvCxnSpPr>
        <p:spPr>
          <a:xfrm rot="10800000">
            <a:off x="4972878" y="4778307"/>
            <a:ext cx="9144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E9D78802-442A-6548-8B89-27DED29AE56C}"/>
              </a:ext>
            </a:extLst>
          </p:cNvPr>
          <p:cNvCxnSpPr/>
          <p:nvPr/>
        </p:nvCxnSpPr>
        <p:spPr>
          <a:xfrm rot="5400000">
            <a:off x="4821272" y="4929913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8A4271F0-0CAC-7042-BA3D-77A50C6FC4D5}"/>
              </a:ext>
            </a:extLst>
          </p:cNvPr>
          <p:cNvCxnSpPr/>
          <p:nvPr/>
        </p:nvCxnSpPr>
        <p:spPr>
          <a:xfrm rot="10800000">
            <a:off x="3601278" y="5083107"/>
            <a:ext cx="1371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74">
            <a:extLst>
              <a:ext uri="{FF2B5EF4-FFF2-40B4-BE49-F238E27FC236}">
                <a16:creationId xmlns:a16="http://schemas.microsoft.com/office/drawing/2014/main" id="{F2F60BB9-3863-C943-A624-5C62ECD72C2C}"/>
              </a:ext>
            </a:extLst>
          </p:cNvPr>
          <p:cNvCxnSpPr/>
          <p:nvPr/>
        </p:nvCxnSpPr>
        <p:spPr>
          <a:xfrm rot="5400000">
            <a:off x="3449672" y="4929913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75">
            <a:extLst>
              <a:ext uri="{FF2B5EF4-FFF2-40B4-BE49-F238E27FC236}">
                <a16:creationId xmlns:a16="http://schemas.microsoft.com/office/drawing/2014/main" id="{F3B792E0-459C-B144-B9D8-A46860B87946}"/>
              </a:ext>
            </a:extLst>
          </p:cNvPr>
          <p:cNvCxnSpPr/>
          <p:nvPr/>
        </p:nvCxnSpPr>
        <p:spPr>
          <a:xfrm rot="10800000">
            <a:off x="2686878" y="4778307"/>
            <a:ext cx="9144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76">
            <a:extLst>
              <a:ext uri="{FF2B5EF4-FFF2-40B4-BE49-F238E27FC236}">
                <a16:creationId xmlns:a16="http://schemas.microsoft.com/office/drawing/2014/main" id="{3D592D16-8267-D645-993C-6E84A1247BF7}"/>
              </a:ext>
            </a:extLst>
          </p:cNvPr>
          <p:cNvCxnSpPr/>
          <p:nvPr/>
        </p:nvCxnSpPr>
        <p:spPr>
          <a:xfrm rot="5400000">
            <a:off x="2535272" y="4396513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77">
            <a:extLst>
              <a:ext uri="{FF2B5EF4-FFF2-40B4-BE49-F238E27FC236}">
                <a16:creationId xmlns:a16="http://schemas.microsoft.com/office/drawing/2014/main" id="{8C2B5F41-B837-CF4D-B6E5-AD28EE616EE9}"/>
              </a:ext>
            </a:extLst>
          </p:cNvPr>
          <p:cNvCxnSpPr/>
          <p:nvPr/>
        </p:nvCxnSpPr>
        <p:spPr>
          <a:xfrm rot="10800000">
            <a:off x="2458278" y="4244907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78">
            <a:extLst>
              <a:ext uri="{FF2B5EF4-FFF2-40B4-BE49-F238E27FC236}">
                <a16:creationId xmlns:a16="http://schemas.microsoft.com/office/drawing/2014/main" id="{12CD5B21-E291-3644-A2AD-70F871104BE1}"/>
              </a:ext>
            </a:extLst>
          </p:cNvPr>
          <p:cNvCxnSpPr/>
          <p:nvPr/>
        </p:nvCxnSpPr>
        <p:spPr>
          <a:xfrm rot="5400000">
            <a:off x="2306672" y="4396513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9">
            <a:extLst>
              <a:ext uri="{FF2B5EF4-FFF2-40B4-BE49-F238E27FC236}">
                <a16:creationId xmlns:a16="http://schemas.microsoft.com/office/drawing/2014/main" id="{EEEE8C1D-3FEA-5148-9B5D-91BC913ED3A7}"/>
              </a:ext>
            </a:extLst>
          </p:cNvPr>
          <p:cNvCxnSpPr/>
          <p:nvPr/>
        </p:nvCxnSpPr>
        <p:spPr>
          <a:xfrm rot="10800000">
            <a:off x="2229678" y="4549707"/>
            <a:ext cx="2286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80">
            <a:extLst>
              <a:ext uri="{FF2B5EF4-FFF2-40B4-BE49-F238E27FC236}">
                <a16:creationId xmlns:a16="http://schemas.microsoft.com/office/drawing/2014/main" id="{82C85E95-17B9-2148-B7BC-7B59AD25D932}"/>
              </a:ext>
            </a:extLst>
          </p:cNvPr>
          <p:cNvCxnSpPr/>
          <p:nvPr/>
        </p:nvCxnSpPr>
        <p:spPr>
          <a:xfrm rot="5400000">
            <a:off x="2535272" y="4929913"/>
            <a:ext cx="3048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81">
            <a:extLst>
              <a:ext uri="{FF2B5EF4-FFF2-40B4-BE49-F238E27FC236}">
                <a16:creationId xmlns:a16="http://schemas.microsoft.com/office/drawing/2014/main" id="{EFF2F6FA-30C4-8F4B-B8B2-20A276E54760}"/>
              </a:ext>
            </a:extLst>
          </p:cNvPr>
          <p:cNvCxnSpPr/>
          <p:nvPr/>
        </p:nvCxnSpPr>
        <p:spPr>
          <a:xfrm rot="10800000">
            <a:off x="2229678" y="5083107"/>
            <a:ext cx="457200" cy="15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04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E2B26-8AA8-3245-BDBB-F20FDA0B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C2884C-F452-6A42-A7D7-D11F87A7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一个数字系统中往往需要多种频率的时钟脉冲作为驱动源，这样就需要对</a:t>
            </a:r>
            <a:r>
              <a:rPr lang="en" altLang="zh-CN" dirty="0"/>
              <a:t>FPGA</a:t>
            </a:r>
            <a:r>
              <a:rPr lang="zh-CN" altLang="en-US" dirty="0"/>
              <a:t>的系统时钟（频率太高）进行分频</a:t>
            </a:r>
            <a:endParaRPr kumimoji="1" lang="en-US" altLang="zh-Hans" dirty="0"/>
          </a:p>
          <a:p>
            <a:r>
              <a:rPr kumimoji="1" lang="zh-Hans" altLang="en-US" dirty="0">
                <a:solidFill>
                  <a:schemeClr val="accent2"/>
                </a:solidFill>
              </a:rPr>
              <a:t>偶数分频</a:t>
            </a:r>
            <a:endParaRPr kumimoji="1" lang="en-US" altLang="zh-Hans" dirty="0">
              <a:solidFill>
                <a:schemeClr val="accent2"/>
              </a:solidFill>
            </a:endParaRPr>
          </a:p>
          <a:p>
            <a:r>
              <a:rPr kumimoji="1" lang="zh-Hans" altLang="en-US" dirty="0">
                <a:solidFill>
                  <a:schemeClr val="accent2"/>
                </a:solidFill>
              </a:rPr>
              <a:t>奇数分频</a:t>
            </a:r>
            <a:endParaRPr kumimoji="1" lang="en-US" altLang="zh-Hans" dirty="0">
              <a:solidFill>
                <a:schemeClr val="accent2"/>
              </a:solidFill>
            </a:endParaRPr>
          </a:p>
          <a:p>
            <a:r>
              <a:rPr kumimoji="1" lang="zh-Hans" altLang="en-US" dirty="0"/>
              <a:t>半整数分频</a:t>
            </a:r>
            <a:endParaRPr kumimoji="1" lang="en-US" altLang="zh-Hans" dirty="0"/>
          </a:p>
          <a:p>
            <a:r>
              <a:rPr kumimoji="1" lang="zh-Hans" altLang="en-US" dirty="0"/>
              <a:t>小数分频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503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E7D99-0378-0347-A525-6C38BC172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E1AB265-10C5-AF4C-A62C-692AD6842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600" y="1938130"/>
            <a:ext cx="10464800" cy="341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0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E0BC2-1376-514B-9CD1-F0220A9C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偶数分频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F81A7D-B034-BC4A-95F3-7664851BD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假设为</a:t>
            </a:r>
            <a:r>
              <a:rPr lang="en" altLang="zh-CN" dirty="0"/>
              <a:t>N</a:t>
            </a:r>
            <a:r>
              <a:rPr lang="zh-CN" altLang="en-US" dirty="0"/>
              <a:t>分频，由待分频的时钟触发计数器计数，当计数器从</a:t>
            </a:r>
            <a:r>
              <a:rPr lang="en-US" altLang="zh-CN" dirty="0"/>
              <a:t>0</a:t>
            </a:r>
            <a:r>
              <a:rPr lang="zh-CN" altLang="en-US" dirty="0"/>
              <a:t>计数到</a:t>
            </a:r>
            <a:r>
              <a:rPr lang="en" altLang="zh-CN" dirty="0"/>
              <a:t>N/2-1</a:t>
            </a:r>
            <a:r>
              <a:rPr lang="zh-CN" altLang="en-US" dirty="0"/>
              <a:t>时，输出时钟进行翻转，并给计数器一个复位信号，使得下一个时钟从零开始计数。以此循环下去。这种方法可以实现任意的偶数分频。</a:t>
            </a:r>
            <a:endParaRPr lang="en-US" altLang="zh-CN" dirty="0"/>
          </a:p>
          <a:p>
            <a:r>
              <a:rPr lang="zh-CN" altLang="en-US" dirty="0"/>
              <a:t>电路上只需一个</a:t>
            </a:r>
            <a:r>
              <a:rPr lang="en" altLang="zh-CN" dirty="0"/>
              <a:t>D</a:t>
            </a:r>
            <a:r>
              <a:rPr lang="zh-CN" altLang="en-US" dirty="0"/>
              <a:t>触发器和一个非门即可实现，</a:t>
            </a:r>
            <a:r>
              <a:rPr lang="en" altLang="zh-CN" dirty="0"/>
              <a:t>Q(n+1)=D</a:t>
            </a:r>
            <a:r>
              <a:rPr lang="zh-CN" altLang="en" dirty="0"/>
              <a:t>，</a:t>
            </a:r>
            <a:r>
              <a:rPr lang="en" altLang="zh-CN" dirty="0"/>
              <a:t>D=~Q(n),</a:t>
            </a:r>
            <a:r>
              <a:rPr lang="en" altLang="zh-CN" dirty="0" err="1"/>
              <a:t>clk_out</a:t>
            </a:r>
            <a:r>
              <a:rPr lang="en" altLang="zh-CN" dirty="0"/>
              <a:t>=Q(n+1) 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37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FF42A-4D23-FB44-8F21-2DBCF8A4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奇数分频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D1135C-7EE2-D746-81DB-261926186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Hans" altLang="en-US" dirty="0"/>
              <a:t>占空比</a:t>
            </a:r>
            <a:endParaRPr kumimoji="1" lang="en-US" altLang="zh-Hans" dirty="0"/>
          </a:p>
          <a:p>
            <a:pPr marL="457200" lvl="1" indent="0">
              <a:buNone/>
            </a:pPr>
            <a:r>
              <a:rPr lang="zh-CN" altLang="en-US" dirty="0"/>
              <a:t>高电平在一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个周期之内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所占的时间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比率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直接对上升沿计数，计数到</a:t>
            </a:r>
            <a:r>
              <a:rPr lang="en-US" altLang="zh-CN" dirty="0"/>
              <a:t>(</a:t>
            </a:r>
            <a:r>
              <a:rPr lang="en" altLang="zh-CN" dirty="0"/>
              <a:t>N-1)/2 </a:t>
            </a:r>
            <a:r>
              <a:rPr lang="zh-CN" altLang="en-US" dirty="0"/>
              <a:t>时让输出翻转，计数到</a:t>
            </a:r>
            <a:r>
              <a:rPr lang="en-US" altLang="zh-CN" dirty="0"/>
              <a:t>(</a:t>
            </a:r>
            <a:r>
              <a:rPr lang="en" altLang="zh-CN" dirty="0"/>
              <a:t>N-1)</a:t>
            </a:r>
            <a:r>
              <a:rPr lang="zh-CN" altLang="en-US" dirty="0"/>
              <a:t>时让输出状态再次翻转，并将计数器清零</a:t>
            </a:r>
            <a:r>
              <a:rPr lang="zh-Hans" altLang="en-US" dirty="0"/>
              <a:t>。</a:t>
            </a:r>
            <a:endParaRPr kumimoji="1"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0ECB8E-3FAF-BC48-8691-FF5D54500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374" y="1930564"/>
            <a:ext cx="8849139" cy="289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2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EA571-B791-1041-9CC5-ECA41CFC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2D6CE4-7295-B742-A4C6-2099F0607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具体方法</a:t>
            </a:r>
            <a:endParaRPr lang="en-US" altLang="zh-CN" dirty="0"/>
          </a:p>
          <a:p>
            <a:pPr lvl="1"/>
            <a:r>
              <a:rPr lang="zh-CN" altLang="en-US" dirty="0"/>
              <a:t>用刚才的方法先通过对上升沿计数产生一个占空比为不是</a:t>
            </a:r>
            <a:r>
              <a:rPr lang="en-US" altLang="zh-CN" dirty="0"/>
              <a:t>50%</a:t>
            </a:r>
            <a:r>
              <a:rPr lang="zh-CN" altLang="en-US" dirty="0"/>
              <a:t>的</a:t>
            </a:r>
            <a:r>
              <a:rPr lang="en" altLang="zh-CN" dirty="0"/>
              <a:t>N</a:t>
            </a:r>
            <a:r>
              <a:rPr lang="zh-CN" altLang="en-US" dirty="0"/>
              <a:t>分频器，再用同样的方法对下降沿计数产生一个占空比也不是</a:t>
            </a:r>
            <a:r>
              <a:rPr lang="en-US" altLang="zh-CN" dirty="0"/>
              <a:t>50%</a:t>
            </a:r>
            <a:r>
              <a:rPr lang="zh-CN" altLang="en-US" dirty="0"/>
              <a:t>的</a:t>
            </a:r>
            <a:r>
              <a:rPr lang="en" altLang="zh-CN" dirty="0"/>
              <a:t>N</a:t>
            </a:r>
            <a:r>
              <a:rPr lang="zh-CN" altLang="en-US" dirty="0"/>
              <a:t>分频器，最后将这两个分频器的输出进行“</a:t>
            </a:r>
            <a:r>
              <a:rPr lang="zh-Hans" altLang="en-US" dirty="0"/>
              <a:t>与</a:t>
            </a:r>
            <a:r>
              <a:rPr lang="en-US" altLang="zh-Hans" dirty="0"/>
              <a:t>/</a:t>
            </a:r>
            <a:r>
              <a:rPr lang="zh-CN" altLang="en-US" dirty="0"/>
              <a:t>或”运算，就可以得到占空比为</a:t>
            </a:r>
            <a:r>
              <a:rPr lang="en-US" altLang="zh-CN" dirty="0"/>
              <a:t>50%</a:t>
            </a:r>
            <a:r>
              <a:rPr lang="zh-CN" altLang="en-US" dirty="0"/>
              <a:t>的奇数</a:t>
            </a:r>
            <a:r>
              <a:rPr lang="en" altLang="zh-CN" dirty="0"/>
              <a:t>N</a:t>
            </a:r>
            <a:r>
              <a:rPr lang="zh-CN" altLang="en-US" dirty="0"/>
              <a:t>分频器。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28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50329-1623-D148-84F2-3AF5593A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Hans" altLang="en-US" dirty="0"/>
              <a:t>实验内容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1D6DF-D383-C74D-9407-57A4A0A3F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实现一个任意偶数分频。</a:t>
            </a:r>
            <a:endParaRPr kumimoji="1" lang="en-US" altLang="zh-Hans" dirty="0"/>
          </a:p>
          <a:p>
            <a:r>
              <a:rPr kumimoji="1" lang="zh-Hans" altLang="en-US" dirty="0"/>
              <a:t>实现一个占空比为</a:t>
            </a:r>
            <a:r>
              <a:rPr kumimoji="1" lang="en-US" altLang="zh-Hans" dirty="0"/>
              <a:t>50%</a:t>
            </a:r>
            <a:r>
              <a:rPr kumimoji="1" lang="zh-Hans" altLang="en-US" dirty="0"/>
              <a:t>的任意奇数分频器。</a:t>
            </a:r>
            <a:endParaRPr kumimoji="1" lang="en-US" altLang="zh-Hans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代码中出现错误请自行解决或同学交流，老师解决扣除本次试验部分成绩。</a:t>
            </a:r>
          </a:p>
          <a:p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950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387</Words>
  <Application>Microsoft Macintosh PowerPoint</Application>
  <PresentationFormat>宽屏</PresentationFormat>
  <Paragraphs>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时钟分频器 </vt:lpstr>
      <vt:lpstr>分频的定义</vt:lpstr>
      <vt:lpstr>PowerPoint 演示文稿</vt:lpstr>
      <vt:lpstr>PowerPoint 演示文稿</vt:lpstr>
      <vt:lpstr>偶数分频</vt:lpstr>
      <vt:lpstr>奇数分频</vt:lpstr>
      <vt:lpstr>PowerPoint 演示文稿</vt:lpstr>
      <vt:lpstr>实验内容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分频器设计</dc:title>
  <dc:creator>Microsoft Office 用户</dc:creator>
  <cp:lastModifiedBy>Microsoft Office 用户</cp:lastModifiedBy>
  <cp:revision>32</cp:revision>
  <dcterms:created xsi:type="dcterms:W3CDTF">2018-11-25T02:34:35Z</dcterms:created>
  <dcterms:modified xsi:type="dcterms:W3CDTF">2018-11-27T01:14:58Z</dcterms:modified>
</cp:coreProperties>
</file>