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4" r:id="rId4"/>
    <p:sldId id="269" r:id="rId5"/>
    <p:sldId id="270" r:id="rId6"/>
    <p:sldId id="272" r:id="rId7"/>
    <p:sldId id="27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A0E535-E338-458E-83BE-4BC790A5EF74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5F6B03-F4E8-49FB-A37D-5C9DF3815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/>
              <a:pPr>
                <a:defRPr/>
              </a:pPr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39" name="Picture 4" descr="QQ图片201411181228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963" y="-1557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42641" y="267841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smtClean="0"/>
              <a:t>FPGA</a:t>
            </a:r>
            <a:r>
              <a:rPr lang="zh-CN" altLang="en-US" dirty="0" smtClean="0"/>
              <a:t>上板操作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1979712" y="249289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跟我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做：跑马灯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979712" y="3284984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000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阶：电子表</a:t>
            </a:r>
            <a:endParaRPr lang="zh-CN" altLang="en-US" sz="2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7624" y="1916832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组合逻辑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时序逻辑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always @(*)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阻塞赋值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非阻塞赋值：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&lt;=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assign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可综合语句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不可综合语句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initial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  <a:endParaRPr lang="zh-CN" altLang="en-US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8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276872"/>
            <a:ext cx="3816424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always @(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posedge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clk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begin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if(reset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a_q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&lt;= 1'b0;</a:t>
            </a:r>
          </a:p>
          <a:p>
            <a:pPr>
              <a:lnSpc>
                <a:spcPts val="19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b_q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 1'b0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 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sel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==2'd00)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a_q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&lt;=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 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sel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==2'd01)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b_q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&lt;=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  <a:endParaRPr lang="zh-CN" altLang="en-US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4048" y="1804026"/>
            <a:ext cx="3888432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always @(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posedge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clk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if(reset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a_q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 1'b0;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 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sel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==2'd00)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a_q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a_d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end</a:t>
            </a:r>
          </a:p>
          <a:p>
            <a:pPr>
              <a:lnSpc>
                <a:spcPts val="16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always @(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posedge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clk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begin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if(reset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b_q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 1'b0;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 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b="1" dirty="0" err="1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sel</a:t>
            </a: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==2'd01)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begin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b_q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&lt;=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b_d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en-US" altLang="zh-CN" b="1" dirty="0" smtClean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end</a:t>
            </a:r>
            <a:endParaRPr lang="en-US" altLang="zh-CN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1" dirty="0"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endParaRPr lang="zh-CN" altLang="en-US" b="1" dirty="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跟我做</a:t>
            </a:r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跑马灯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1340768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FPGA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型号：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xc7a200tfbg676-2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任务分析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接口信号：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跑马：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72481"/>
            <a:ext cx="5940152" cy="47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180" y="40515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进阶：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电子表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996" r="1538" b="5085"/>
          <a:stretch/>
        </p:blipFill>
        <p:spPr bwMode="auto">
          <a:xfrm>
            <a:off x="3275856" y="2428597"/>
            <a:ext cx="5760640" cy="43948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7180" y="1916832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补充完成代码：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11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处补充，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TODO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各位计算逻辑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进位逻辑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电子表功能：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计时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设置：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6093296"/>
            <a:ext cx="792088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96465" y="5261318"/>
            <a:ext cx="2343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设置键：时、分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秒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>
          <a:xfrm flipH="1">
            <a:off x="7272300" y="5560415"/>
            <a:ext cx="240550" cy="53288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60031" y="6398914"/>
            <a:ext cx="184347" cy="42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9649" y="5904590"/>
            <a:ext cx="130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暂停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启动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4924867" y="6273922"/>
            <a:ext cx="568317" cy="138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64730" y="6412857"/>
            <a:ext cx="184347" cy="42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43974" y="5904590"/>
            <a:ext cx="720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复位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2" idx="2"/>
            <a:endCxn id="11" idx="0"/>
          </p:cNvCxnSpPr>
          <p:nvPr/>
        </p:nvCxnSpPr>
        <p:spPr>
          <a:xfrm>
            <a:off x="4204352" y="6273922"/>
            <a:ext cx="452552" cy="138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180" y="40515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进阶：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电子表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180" y="1094823"/>
            <a:ext cx="7371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仿真效果（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testbench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设定</a:t>
            </a:r>
            <a:r>
              <a:rPr lang="en-US" altLang="zh-CN" sz="24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one_second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一直为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抓取时、分、秒的高位和低位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以十进制显示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观察是否正确计时、进位。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89860"/>
            <a:ext cx="745372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281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仿宋</vt:lpstr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yifei.zhang</dc:creator>
  <cp:lastModifiedBy>xjz</cp:lastModifiedBy>
  <cp:revision>166</cp:revision>
  <dcterms:created xsi:type="dcterms:W3CDTF">2013-04-21T18:06:16Z</dcterms:created>
  <dcterms:modified xsi:type="dcterms:W3CDTF">2017-12-12T04:07:39Z</dcterms:modified>
</cp:coreProperties>
</file>