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6"/>
  </p:notesMasterIdLst>
  <p:handoutMasterIdLst>
    <p:handoutMasterId r:id="rId7"/>
  </p:handoutMasterIdLst>
  <p:sldIdLst>
    <p:sldId id="260" r:id="rId3"/>
    <p:sldId id="259" r:id="rId4"/>
    <p:sldId id="266" r:id="rId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FF"/>
    <a:srgbClr val="000066"/>
    <a:srgbClr val="800000"/>
    <a:srgbClr val="FF9966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076" autoAdjust="0"/>
  </p:normalViewPr>
  <p:slideViewPr>
    <p:cSldViewPr>
      <p:cViewPr varScale="1">
        <p:scale>
          <a:sx n="119" d="100"/>
          <a:sy n="119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2018/11/12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2018/11/12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3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73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>
                <a:solidFill>
                  <a:srgbClr val="0070C0"/>
                </a:solidFill>
              </a:rPr>
              <a:t>前二章测试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时间：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</a:rPr>
              <a:t>点</a:t>
            </a:r>
            <a:r>
              <a:rPr lang="en-US" altLang="zh-CN" sz="2800" dirty="0">
                <a:solidFill>
                  <a:srgbClr val="FF0000"/>
                </a:solidFill>
              </a:rPr>
              <a:t>-10</a:t>
            </a:r>
            <a:r>
              <a:rPr lang="zh-CN" altLang="en-US" sz="2800" dirty="0">
                <a:solidFill>
                  <a:srgbClr val="FF0000"/>
                </a:solidFill>
              </a:rPr>
              <a:t>点</a:t>
            </a:r>
            <a:r>
              <a:rPr lang="en-US" altLang="zh-CN" sz="2800" dirty="0">
                <a:solidFill>
                  <a:srgbClr val="FF0000"/>
                </a:solidFill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11"/>
    </mc:Choice>
    <mc:Fallback xmlns="">
      <p:transition advTm="314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前三章测试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分别将十进制数</a:t>
            </a:r>
            <a:r>
              <a:rPr lang="en-US" altLang="zh-CN" sz="2400" dirty="0">
                <a:solidFill>
                  <a:srgbClr val="FF0000"/>
                </a:solidFill>
              </a:rPr>
              <a:t>29.625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127.175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378.425</a:t>
            </a:r>
            <a:r>
              <a:rPr lang="zh-CN" altLang="en-US" sz="2400" dirty="0"/>
              <a:t>转换成二进制数。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zh-CN" sz="2400" dirty="0"/>
              <a:t>分别将二进制数</a:t>
            </a:r>
            <a:r>
              <a:rPr lang="en-US" altLang="zh-CN" sz="2400" dirty="0">
                <a:solidFill>
                  <a:srgbClr val="FF0000"/>
                </a:solidFill>
              </a:rPr>
              <a:t>101101.11010111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101011.101101</a:t>
            </a:r>
            <a:r>
              <a:rPr lang="zh-CN" altLang="zh-CN" sz="2400" dirty="0"/>
              <a:t>转换成十进制数。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zh-CN" sz="2400" dirty="0"/>
              <a:t>分别将二进制数</a:t>
            </a:r>
            <a:r>
              <a:rPr lang="en-US" altLang="zh-CN" sz="2400" dirty="0">
                <a:solidFill>
                  <a:srgbClr val="FF0000"/>
                </a:solidFill>
              </a:rPr>
              <a:t>100110.100111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101011101.1100111</a:t>
            </a:r>
            <a:r>
              <a:rPr lang="zh-CN" altLang="zh-CN" sz="2400" dirty="0"/>
              <a:t>转换成十六进制数。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分别将十六进制数</a:t>
            </a:r>
            <a:r>
              <a:rPr lang="en-US" altLang="zh-CN" sz="2400" dirty="0">
                <a:solidFill>
                  <a:srgbClr val="FF0000"/>
                </a:solidFill>
              </a:rPr>
              <a:t>3AD.6EBH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6C2B.4A7H</a:t>
            </a:r>
            <a:r>
              <a:rPr lang="zh-CN" altLang="en-US" sz="2400" dirty="0"/>
              <a:t>转换成二进制数。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试用真值表法证明下列逻辑等式：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68219"/>
              </p:ext>
            </p:extLst>
          </p:nvPr>
        </p:nvGraphicFramePr>
        <p:xfrm>
          <a:off x="827584" y="5373216"/>
          <a:ext cx="370371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r:id="rId4" imgW="1612900" imgH="215900" progId="Equation.DSMT4">
                  <p:embed/>
                </p:oleObj>
              </mc:Choice>
              <mc:Fallback>
                <p:oleObj r:id="rId4" imgW="1612900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73216"/>
                        <a:ext cx="370371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13076"/>
              </p:ext>
            </p:extLst>
          </p:nvPr>
        </p:nvGraphicFramePr>
        <p:xfrm>
          <a:off x="827583" y="5980707"/>
          <a:ext cx="4520799" cy="47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r:id="rId6" imgW="2094591" imgH="215806" progId="Equation.DSMT4">
                  <p:embed/>
                </p:oleObj>
              </mc:Choice>
              <mc:Fallback>
                <p:oleObj r:id="rId6" imgW="2094591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5980707"/>
                        <a:ext cx="4520799" cy="472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前三章测试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6.</a:t>
            </a:r>
            <a:r>
              <a:rPr lang="zh-CN" altLang="en-US" sz="2400" dirty="0"/>
              <a:t>某逻辑电路有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共</a:t>
            </a:r>
            <a:r>
              <a:rPr lang="en-US" altLang="zh-CN" sz="2400" dirty="0"/>
              <a:t>3</a:t>
            </a:r>
            <a:r>
              <a:rPr lang="zh-CN" altLang="en-US" sz="2400" dirty="0"/>
              <a:t>个输入端，一个输出端</a:t>
            </a:r>
            <a:r>
              <a:rPr lang="en-US" altLang="zh-CN" sz="2400" dirty="0"/>
              <a:t>F</a:t>
            </a:r>
            <a:r>
              <a:rPr lang="zh-CN" altLang="en-US" sz="2400" dirty="0"/>
              <a:t>，当输入信号中有奇数个</a:t>
            </a:r>
            <a:r>
              <a:rPr lang="en-US" altLang="zh-CN" sz="2400" dirty="0"/>
              <a:t>1</a:t>
            </a:r>
            <a:r>
              <a:rPr lang="zh-CN" altLang="en-US" sz="2400" dirty="0"/>
              <a:t>时，输出</a:t>
            </a:r>
            <a:r>
              <a:rPr lang="en-US" altLang="zh-CN" sz="2400" dirty="0"/>
              <a:t>F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，否则输出为</a:t>
            </a:r>
            <a:r>
              <a:rPr lang="en-US" altLang="zh-CN" sz="2400" dirty="0"/>
              <a:t>0</a:t>
            </a:r>
            <a:r>
              <a:rPr lang="zh-CN" altLang="en-US" sz="2400" dirty="0"/>
              <a:t>，试列出此逻辑函数的真值表，写出其逻辑函数表达式，并画出逻辑电路图。</a:t>
            </a:r>
            <a:endParaRPr lang="en-US" altLang="zh-CN" sz="2400" dirty="0"/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设计一个逻辑电路，当三个输入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至少有两个为低电平时，该电路输出为高，试写出该要求的真值表和逻辑表达式，画出实现的逻辑图。</a:t>
            </a:r>
            <a:endParaRPr lang="en-US" altLang="zh-CN" sz="2400" dirty="0"/>
          </a:p>
          <a:p>
            <a:r>
              <a:rPr lang="en-US" altLang="zh-CN" sz="2400" dirty="0"/>
              <a:t>8.</a:t>
            </a:r>
            <a:r>
              <a:rPr lang="zh-CN" altLang="en-US" sz="2400" dirty="0"/>
              <a:t>画出下列函数的卡诺图并化简为最简与或式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4941168"/>
            <a:ext cx="2087930" cy="4175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6" y="5501717"/>
            <a:ext cx="3960699" cy="5247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999092"/>
            <a:ext cx="3072113" cy="3596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775" y="5526338"/>
            <a:ext cx="3345412" cy="5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26603</TotalTime>
  <Words>237</Words>
  <Application>Microsoft Macintosh PowerPoint</Application>
  <PresentationFormat>全屏显示(4:3)</PresentationFormat>
  <Paragraphs>14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华文楷体</vt:lpstr>
      <vt:lpstr>华文隶书</vt:lpstr>
      <vt:lpstr>宋体</vt:lpstr>
      <vt:lpstr>Calibri</vt:lpstr>
      <vt:lpstr>Consolas</vt:lpstr>
      <vt:lpstr>Corbel</vt:lpstr>
      <vt:lpstr>Times New Roman</vt:lpstr>
      <vt:lpstr>母板</vt:lpstr>
      <vt:lpstr>1_母板</vt:lpstr>
      <vt:lpstr>Image</vt:lpstr>
      <vt:lpstr>Equation.DSMT4</vt:lpstr>
      <vt:lpstr>PowerPoint 演示文稿</vt:lpstr>
      <vt:lpstr>前三章测试</vt:lpstr>
      <vt:lpstr>前三章测试</vt:lpstr>
    </vt:vector>
  </TitlesOfParts>
  <Company>中国石油大学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Microsoft Office 用户</cp:lastModifiedBy>
  <cp:revision>1363</cp:revision>
  <dcterms:created xsi:type="dcterms:W3CDTF">2010-09-19T02:42:02Z</dcterms:created>
  <dcterms:modified xsi:type="dcterms:W3CDTF">2018-11-11T23:38:24Z</dcterms:modified>
</cp:coreProperties>
</file>