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89" r:id="rId2"/>
  </p:sldMasterIdLst>
  <p:notesMasterIdLst>
    <p:notesMasterId r:id="rId10"/>
  </p:notesMasterIdLst>
  <p:handoutMasterIdLst>
    <p:handoutMasterId r:id="rId11"/>
  </p:handoutMasterIdLst>
  <p:sldIdLst>
    <p:sldId id="260" r:id="rId3"/>
    <p:sldId id="298" r:id="rId4"/>
    <p:sldId id="300" r:id="rId5"/>
    <p:sldId id="301" r:id="rId6"/>
    <p:sldId id="259" r:id="rId7"/>
    <p:sldId id="284" r:id="rId8"/>
    <p:sldId id="290" r:id="rId9"/>
  </p:sldIdLst>
  <p:sldSz cx="9144000" cy="6858000" type="screen4x3"/>
  <p:notesSz cx="6797675" cy="9926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yj" initials="c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FFFF"/>
    <a:srgbClr val="FFFFFF"/>
    <a:srgbClr val="000066"/>
    <a:srgbClr val="800000"/>
    <a:srgbClr val="FF9966"/>
    <a:srgbClr val="800080"/>
    <a:srgbClr val="FF00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 autoAdjust="0"/>
    <p:restoredTop sz="93076" autoAdjust="0"/>
  </p:normalViewPr>
  <p:slideViewPr>
    <p:cSldViewPr>
      <p:cViewPr varScale="1">
        <p:scale>
          <a:sx n="119" d="100"/>
          <a:sy n="119" d="100"/>
        </p:scale>
        <p:origin x="200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812"/>
    </p:cViewPr>
  </p:sorterViewPr>
  <p:notesViewPr>
    <p:cSldViewPr>
      <p:cViewPr>
        <p:scale>
          <a:sx n="100" d="100"/>
          <a:sy n="100" d="100"/>
        </p:scale>
        <p:origin x="-1692" y="283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979B23BF-03EC-4E9D-A6FA-68DF73318138}" type="datetimeFigureOut">
              <a:rPr lang="zh-CN" altLang="en-US"/>
              <a:pPr/>
              <a:t>2018/11/12</a:t>
            </a:fld>
            <a:endParaRPr lang="en-US" altLang="zh-CN"/>
          </a:p>
        </p:txBody>
      </p:sp>
      <p:sp>
        <p:nvSpPr>
          <p:cNvPr id="521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1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E66803E0-46B2-4269-B08E-86934989A3F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0496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itchFamily="34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5D23254-FAAC-477C-81ED-F5C9A35077E4}" type="datetimeFigureOut">
              <a:rPr lang="zh-CN" altLang="en-US"/>
              <a:pPr/>
              <a:t>2018/11/12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itchFamily="34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E163BE-32E2-4A0C-9191-C0BCCE51776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20941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1036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5850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1950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hyperlink" Target="http://photo.tlw.cn/7/JPEG/Vol_113/ER004_L.htm" TargetMode="External"/><Relationship Id="rId13" Type="http://schemas.openxmlformats.org/officeDocument/2006/relationships/image" Target="../media/image14.jpeg"/><Relationship Id="rId18" Type="http://schemas.openxmlformats.org/officeDocument/2006/relationships/hyperlink" Target="http://photo.tlw.cn/5/JPEG640/087/151_200/DP151_L.htm" TargetMode="External"/><Relationship Id="rId3" Type="http://schemas.openxmlformats.org/officeDocument/2006/relationships/image" Target="../media/image9.jpeg"/><Relationship Id="rId21" Type="http://schemas.openxmlformats.org/officeDocument/2006/relationships/image" Target="../media/image4.jpeg"/><Relationship Id="rId7" Type="http://schemas.openxmlformats.org/officeDocument/2006/relationships/image" Target="../media/image12.jpeg"/><Relationship Id="rId12" Type="http://schemas.openxmlformats.org/officeDocument/2006/relationships/hyperlink" Target="http://photo.tlw.cn/5/JPEG640/097/001_050/DZ006_L.htm" TargetMode="External"/><Relationship Id="rId17" Type="http://schemas.openxmlformats.org/officeDocument/2006/relationships/image" Target="../media/image5.jpeg"/><Relationship Id="rId2" Type="http://schemas.openxmlformats.org/officeDocument/2006/relationships/hyperlink" Target="http://photo.tlw.cn/7/JPEG/Vol_117/EV163_L.htm" TargetMode="External"/><Relationship Id="rId16" Type="http://schemas.openxmlformats.org/officeDocument/2006/relationships/hyperlink" Target="http://photo.tlw.cn/7/JPEG/Vol_113/ER147_L.htm" TargetMode="External"/><Relationship Id="rId20" Type="http://schemas.openxmlformats.org/officeDocument/2006/relationships/hyperlink" Target="http://photo.tlw.cn/7/JPEG/Vol_117/EV032_L.htm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photo.tlw.cn/7/JPEG/Vol_126/FE088_L.htm" TargetMode="External"/><Relationship Id="rId11" Type="http://schemas.openxmlformats.org/officeDocument/2006/relationships/image" Target="../media/image13.jpeg"/><Relationship Id="rId5" Type="http://schemas.openxmlformats.org/officeDocument/2006/relationships/image" Target="../media/image11.jpeg"/><Relationship Id="rId15" Type="http://schemas.openxmlformats.org/officeDocument/2006/relationships/image" Target="../media/image3.jpeg"/><Relationship Id="rId10" Type="http://schemas.openxmlformats.org/officeDocument/2006/relationships/hyperlink" Target="http://photo.tlw.cn/5/JPEG640/087/151_200/DP172_L.htm" TargetMode="External"/><Relationship Id="rId19" Type="http://schemas.openxmlformats.org/officeDocument/2006/relationships/image" Target="../media/image6.jpeg"/><Relationship Id="rId4" Type="http://schemas.openxmlformats.org/officeDocument/2006/relationships/image" Target="../media/image10.jpeg"/><Relationship Id="rId9" Type="http://schemas.openxmlformats.org/officeDocument/2006/relationships/image" Target="../media/image2.jpeg"/><Relationship Id="rId14" Type="http://schemas.openxmlformats.org/officeDocument/2006/relationships/hyperlink" Target="http://photo.tlw.cn/2/JPEG640/033/001_050/AH016_L.htm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://photo.tlw.cn/7/JPEG/Vol_113/ER004_L.htm" TargetMode="External"/><Relationship Id="rId13" Type="http://schemas.openxmlformats.org/officeDocument/2006/relationships/image" Target="../media/image14.jpeg"/><Relationship Id="rId18" Type="http://schemas.openxmlformats.org/officeDocument/2006/relationships/hyperlink" Target="http://photo.tlw.cn/5/JPEG640/087/151_200/DP151_L.htm" TargetMode="External"/><Relationship Id="rId3" Type="http://schemas.openxmlformats.org/officeDocument/2006/relationships/image" Target="../media/image9.jpeg"/><Relationship Id="rId21" Type="http://schemas.openxmlformats.org/officeDocument/2006/relationships/image" Target="../media/image4.jpeg"/><Relationship Id="rId7" Type="http://schemas.openxmlformats.org/officeDocument/2006/relationships/image" Target="../media/image12.jpeg"/><Relationship Id="rId12" Type="http://schemas.openxmlformats.org/officeDocument/2006/relationships/hyperlink" Target="http://photo.tlw.cn/5/JPEG640/097/001_050/DZ006_L.htm" TargetMode="External"/><Relationship Id="rId17" Type="http://schemas.openxmlformats.org/officeDocument/2006/relationships/image" Target="../media/image5.jpeg"/><Relationship Id="rId2" Type="http://schemas.openxmlformats.org/officeDocument/2006/relationships/hyperlink" Target="http://photo.tlw.cn/7/JPEG/Vol_117/EV163_L.htm" TargetMode="External"/><Relationship Id="rId16" Type="http://schemas.openxmlformats.org/officeDocument/2006/relationships/hyperlink" Target="http://photo.tlw.cn/7/JPEG/Vol_113/ER147_L.htm" TargetMode="External"/><Relationship Id="rId20" Type="http://schemas.openxmlformats.org/officeDocument/2006/relationships/hyperlink" Target="http://photo.tlw.cn/7/JPEG/Vol_117/EV032_L.htm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photo.tlw.cn/7/JPEG/Vol_126/FE088_L.htm" TargetMode="External"/><Relationship Id="rId11" Type="http://schemas.openxmlformats.org/officeDocument/2006/relationships/image" Target="../media/image13.jpeg"/><Relationship Id="rId5" Type="http://schemas.openxmlformats.org/officeDocument/2006/relationships/image" Target="../media/image11.jpeg"/><Relationship Id="rId15" Type="http://schemas.openxmlformats.org/officeDocument/2006/relationships/image" Target="../media/image3.jpeg"/><Relationship Id="rId10" Type="http://schemas.openxmlformats.org/officeDocument/2006/relationships/hyperlink" Target="http://photo.tlw.cn/5/JPEG640/087/151_200/DP172_L.htm" TargetMode="External"/><Relationship Id="rId19" Type="http://schemas.openxmlformats.org/officeDocument/2006/relationships/image" Target="../media/image6.jpeg"/><Relationship Id="rId4" Type="http://schemas.openxmlformats.org/officeDocument/2006/relationships/image" Target="../media/image10.jpeg"/><Relationship Id="rId9" Type="http://schemas.openxmlformats.org/officeDocument/2006/relationships/image" Target="../media/image2.jpeg"/><Relationship Id="rId14" Type="http://schemas.openxmlformats.org/officeDocument/2006/relationships/hyperlink" Target="http://photo.tlw.cn/2/JPEG640/033/001_050/AH016_L.htm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V163_T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45125"/>
            <a:ext cx="8636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上标题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350"/>
            <a:ext cx="91440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CAS_logo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-26988"/>
            <a:ext cx="3059112" cy="936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FE088_T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5437188"/>
            <a:ext cx="1657350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ER004_T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5437188"/>
            <a:ext cx="86518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DP172_T">
            <a:hlinkClick r:id="rId10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437188"/>
            <a:ext cx="8636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DZ006_T">
            <a:hlinkClick r:id="rId12"/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0" y="5437188"/>
            <a:ext cx="8636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AH016_T">
            <a:hlinkClick r:id="rId14"/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5437188"/>
            <a:ext cx="15113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ER147_T">
            <a:hlinkClick r:id="rId16"/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5437188"/>
            <a:ext cx="865187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DP151_T">
            <a:hlinkClick r:id="rId18"/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5437188"/>
            <a:ext cx="8636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EV032_T">
            <a:hlinkClick r:id="rId20"/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5437188"/>
            <a:ext cx="8636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0" y="6570663"/>
            <a:ext cx="9144000" cy="28733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BCD4E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0"/>
          <p:cNvSpPr>
            <a:spLocks noChangeArrowheads="1"/>
          </p:cNvSpPr>
          <p:nvPr/>
        </p:nvSpPr>
        <p:spPr bwMode="auto">
          <a:xfrm>
            <a:off x="1187450" y="979488"/>
            <a:ext cx="7956550" cy="720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02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44220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47401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0"/>
          <p:cNvGrpSpPr>
            <a:grpSpLocks/>
          </p:cNvGrpSpPr>
          <p:nvPr/>
        </p:nvGrpSpPr>
        <p:grpSpPr bwMode="auto">
          <a:xfrm>
            <a:off x="0" y="-26988"/>
            <a:ext cx="9144000" cy="6884988"/>
            <a:chOff x="0" y="-17"/>
            <a:chExt cx="5760" cy="4337"/>
          </a:xfrm>
        </p:grpSpPr>
        <p:pic>
          <p:nvPicPr>
            <p:cNvPr id="3" name="Picture 1" descr="EV163_T">
              <a:hlinkClick r:id="rId2"/>
            </p:cNvPr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430"/>
              <a:ext cx="544" cy="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2" descr="上标题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64"/>
              <a:ext cx="5760" cy="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3" descr="CAS_logo"/>
            <p:cNvPicPr>
              <a:picLocks noChangeAspect="1" noChangeArrowheads="1"/>
            </p:cNvPicPr>
            <p:nvPr userDrawn="1"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" y="-17"/>
              <a:ext cx="1927" cy="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4" descr="FE088_T">
              <a:hlinkClick r:id="rId6"/>
            </p:cNvPr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2" y="3425"/>
              <a:ext cx="1044" cy="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5" descr="ER004_T">
              <a:hlinkClick r:id="rId8"/>
            </p:cNvPr>
            <p:cNvPicPr>
              <a:picLocks noChangeAspect="1" noChangeArrowheads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6" y="3425"/>
              <a:ext cx="545" cy="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6" descr="DP172_T">
              <a:hlinkClick r:id="rId10"/>
            </p:cNvPr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0" y="3425"/>
              <a:ext cx="544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7" descr="DZ006_T">
              <a:hlinkClick r:id="rId12"/>
            </p:cNvPr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6" y="3425"/>
              <a:ext cx="544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8" descr="AH016_T">
              <a:hlinkClick r:id="rId14"/>
            </p:cNvPr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" y="3425"/>
              <a:ext cx="952" cy="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9" descr="ER147_T">
              <a:hlinkClick r:id="rId16"/>
            </p:cNvPr>
            <p:cNvPicPr>
              <a:picLocks noChangeAspect="1" noChangeArrowheads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" y="3425"/>
              <a:ext cx="545" cy="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0" descr="DP151_T">
              <a:hlinkClick r:id="rId18"/>
            </p:cNvPr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8" y="3425"/>
              <a:ext cx="544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1" descr="EV032_T">
              <a:hlinkClick r:id="rId20"/>
            </p:cNvPr>
            <p:cNvPicPr>
              <a:picLocks noChangeAspect="1" noChangeArrowheads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4" y="3425"/>
              <a:ext cx="544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2"/>
            <p:cNvSpPr>
              <a:spLocks noChangeArrowheads="1"/>
            </p:cNvSpPr>
            <p:nvPr userDrawn="1"/>
          </p:nvSpPr>
          <p:spPr bwMode="auto">
            <a:xfrm>
              <a:off x="0" y="4139"/>
              <a:ext cx="5760" cy="18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BCD4E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5" name="Rectangle 0"/>
          <p:cNvSpPr>
            <a:spLocks noChangeArrowheads="1"/>
          </p:cNvSpPr>
          <p:nvPr/>
        </p:nvSpPr>
        <p:spPr bwMode="auto">
          <a:xfrm>
            <a:off x="1187450" y="979488"/>
            <a:ext cx="7956550" cy="720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54172"/>
      </p:ext>
    </p:extLst>
  </p:cSld>
  <p:clrMapOvr>
    <a:masterClrMapping/>
  </p:clrMapOvr>
  <p:transition>
    <p:pull dir="r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573" y="1340768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78488637"/>
      </p:ext>
    </p:extLst>
  </p:cSld>
  <p:clrMapOvr>
    <a:masterClrMapping/>
  </p:clrMapOvr>
  <p:transition>
    <p:pull dir="r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05593645"/>
      </p:ext>
    </p:extLst>
  </p:cSld>
  <p:clrMapOvr>
    <a:masterClrMapping/>
  </p:clrMapOvr>
  <p:transition>
    <p:pull dir="r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30172781"/>
      </p:ext>
    </p:extLst>
  </p:cSld>
  <p:clrMapOvr>
    <a:masterClrMapping/>
  </p:clrMapOvr>
  <p:transition>
    <p:pull dir="r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26575392"/>
      </p:ext>
    </p:extLst>
  </p:cSld>
  <p:clrMapOvr>
    <a:masterClrMapping/>
  </p:clrMapOvr>
  <p:transition>
    <p:pull dir="r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6167603"/>
      </p:ext>
    </p:extLst>
  </p:cSld>
  <p:clrMapOvr>
    <a:masterClrMapping/>
  </p:clrMapOvr>
  <p:transition>
    <p:pull dir="r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6640527"/>
      </p:ext>
    </p:extLst>
  </p:cSld>
  <p:clrMapOvr>
    <a:masterClrMapping/>
  </p:clrMapOvr>
  <p:transition>
    <p:pull dir="r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39042227"/>
      </p:ext>
    </p:extLst>
  </p:cSld>
  <p:clrMapOvr>
    <a:masterClrMapping/>
  </p:clrMapOvr>
  <p:transition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792088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69371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defRPr baseline="0">
                <a:latin typeface="Times New Roman" pitchFamily="18" charset="0"/>
                <a:ea typeface="+mj-ea"/>
              </a:defRPr>
            </a:lvl1pPr>
            <a:lvl2pPr>
              <a:lnSpc>
                <a:spcPct val="110000"/>
              </a:lnSpc>
              <a:defRPr baseline="0">
                <a:latin typeface="Times New Roman" pitchFamily="18" charset="0"/>
                <a:ea typeface="+mj-ea"/>
              </a:defRPr>
            </a:lvl2pPr>
            <a:lvl3pPr>
              <a:lnSpc>
                <a:spcPct val="110000"/>
              </a:lnSpc>
              <a:defRPr baseline="0">
                <a:latin typeface="Times New Roman" pitchFamily="18" charset="0"/>
                <a:ea typeface="+mj-ea"/>
              </a:defRPr>
            </a:lvl3pPr>
            <a:lvl4pPr>
              <a:lnSpc>
                <a:spcPct val="110000"/>
              </a:lnSpc>
              <a:defRPr baseline="0">
                <a:latin typeface="Times New Roman" pitchFamily="18" charset="0"/>
                <a:ea typeface="+mj-ea"/>
              </a:defRPr>
            </a:lvl4pPr>
            <a:lvl5pPr>
              <a:lnSpc>
                <a:spcPct val="110000"/>
              </a:lnSpc>
              <a:defRPr baseline="0">
                <a:latin typeface="Times New Roman" pitchFamily="18" charset="0"/>
                <a:ea typeface="+mj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131659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14668222"/>
      </p:ext>
    </p:extLst>
  </p:cSld>
  <p:clrMapOvr>
    <a:masterClrMapping/>
  </p:clrMapOvr>
  <p:transition>
    <p:pull dir="r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27841520"/>
      </p:ext>
    </p:extLst>
  </p:cSld>
  <p:clrMapOvr>
    <a:masterClrMapping/>
  </p:clrMapOvr>
  <p:transition>
    <p:pull dir="r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55623869"/>
      </p:ext>
    </p:extLst>
  </p:cSld>
  <p:clrMapOvr>
    <a:masterClrMapping/>
  </p:clrMapOvr>
  <p:transition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2636912"/>
            <a:ext cx="7772400" cy="1362075"/>
          </a:xfrm>
          <a:prstGeom prst="rect">
            <a:avLst/>
          </a:prstGeom>
        </p:spPr>
        <p:txBody>
          <a:bodyPr anchor="t"/>
          <a:lstStyle>
            <a:lvl1pPr algn="ctr">
              <a:defRPr sz="4800" b="1" cap="all" baseline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38285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44824"/>
            <a:ext cx="4038600" cy="4281339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44824"/>
            <a:ext cx="4038600" cy="4281339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88150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44824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484586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844824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84586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12735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845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4118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302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4978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hyperlink" Target="http://photo.tlw.cn/2/JPEG640/033/001_050/AH016_L.htm" TargetMode="External"/><Relationship Id="rId26" Type="http://schemas.openxmlformats.org/officeDocument/2006/relationships/image" Target="../media/image7.jpe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jpeg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2.jpeg"/><Relationship Id="rId25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photo.tlw.cn/7/JPEG/Vol_113/ER004_L.htm" TargetMode="External"/><Relationship Id="rId20" Type="http://schemas.openxmlformats.org/officeDocument/2006/relationships/hyperlink" Target="http://photo.tlw.cn/7/JPEG/Vol_117/EV032_L.htm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hyperlink" Target="http://photo.tlw.cn/5/JPEG640/087/151_200/DP151_L.htm" TargetMode="Externa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23" Type="http://schemas.openxmlformats.org/officeDocument/2006/relationships/image" Target="../media/image5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Relationship Id="rId22" Type="http://schemas.openxmlformats.org/officeDocument/2006/relationships/hyperlink" Target="http://photo.tlw.cn/7/JPEG/Vol_113/ER147_L.htm" TargetMode="External"/><Relationship Id="rId27" Type="http://schemas.openxmlformats.org/officeDocument/2006/relationships/image" Target="../media/image8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2.vml"/><Relationship Id="rId18" Type="http://schemas.openxmlformats.org/officeDocument/2006/relationships/hyperlink" Target="http://photo.tlw.cn/2/JPEG640/033/001_050/AH016_L.htm" TargetMode="External"/><Relationship Id="rId26" Type="http://schemas.openxmlformats.org/officeDocument/2006/relationships/image" Target="../media/image7.jpeg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jpeg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2.jpeg"/><Relationship Id="rId25" Type="http://schemas.openxmlformats.org/officeDocument/2006/relationships/image" Target="../media/image6.jpeg"/><Relationship Id="rId2" Type="http://schemas.openxmlformats.org/officeDocument/2006/relationships/slideLayout" Target="../slideLayouts/slideLayout13.xml"/><Relationship Id="rId16" Type="http://schemas.openxmlformats.org/officeDocument/2006/relationships/hyperlink" Target="http://photo.tlw.cn/7/JPEG/Vol_113/ER004_L.htm" TargetMode="External"/><Relationship Id="rId20" Type="http://schemas.openxmlformats.org/officeDocument/2006/relationships/hyperlink" Target="http://photo.tlw.cn/7/JPEG/Vol_117/EV032_L.htm" TargetMode="Externa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hyperlink" Target="http://photo.tlw.cn/5/JPEG640/087/151_200/DP151_L.htm" TargetMode="Externa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23" Type="http://schemas.openxmlformats.org/officeDocument/2006/relationships/image" Target="../media/image5.jpeg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oleObject" Target="../embeddings/oleObject2.bin"/><Relationship Id="rId22" Type="http://schemas.openxmlformats.org/officeDocument/2006/relationships/hyperlink" Target="http://photo.tlw.cn/7/JPEG/Vol_113/ER147_L.htm" TargetMode="External"/><Relationship Id="rId27" Type="http://schemas.openxmlformats.org/officeDocument/2006/relationships/image" Target="../media/image8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8"/>
          <p:cNvSpPr>
            <a:spLocks noChangeArrowheads="1"/>
          </p:cNvSpPr>
          <p:nvPr/>
        </p:nvSpPr>
        <p:spPr bwMode="auto">
          <a:xfrm>
            <a:off x="2122488" y="0"/>
            <a:ext cx="3241675" cy="539750"/>
          </a:xfrm>
          <a:prstGeom prst="rect">
            <a:avLst/>
          </a:prstGeom>
          <a:gradFill rotWithShape="1">
            <a:gsLst>
              <a:gs pos="0">
                <a:srgbClr val="FFFFFF">
                  <a:alpha val="48000"/>
                </a:srgbClr>
              </a:gs>
              <a:gs pos="100000">
                <a:srgbClr val="0066FF">
                  <a:alpha val="7500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accent2"/>
              </a:solidFill>
              <a:latin typeface="华文隶书" pitchFamily="2" charset="-122"/>
              <a:ea typeface="华文隶书" pitchFamily="2" charset="-122"/>
            </a:endParaRPr>
          </a:p>
        </p:txBody>
      </p:sp>
      <p:graphicFrame>
        <p:nvGraphicFramePr>
          <p:cNvPr id="1027" name="Object 39"/>
          <p:cNvGraphicFramePr>
            <a:graphicFrameLocks noChangeAspect="1"/>
          </p:cNvGraphicFramePr>
          <p:nvPr/>
        </p:nvGraphicFramePr>
        <p:xfrm>
          <a:off x="144463" y="66675"/>
          <a:ext cx="19812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" name="Image" r:id="rId14" imgW="11881398" imgH="3303918" progId="">
                  <p:embed/>
                </p:oleObj>
              </mc:Choice>
              <mc:Fallback>
                <p:oleObj name="Image" r:id="rId14" imgW="11881398" imgH="3303918" progId="">
                  <p:embed/>
                  <p:pic>
                    <p:nvPicPr>
                      <p:cNvPr id="0" name="Picture 2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3" y="66675"/>
                        <a:ext cx="19812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0333" name="Text Box 45"/>
          <p:cNvSpPr txBox="1">
            <a:spLocks noChangeArrowheads="1"/>
          </p:cNvSpPr>
          <p:nvPr/>
        </p:nvSpPr>
        <p:spPr bwMode="auto">
          <a:xfrm>
            <a:off x="323850" y="6538913"/>
            <a:ext cx="431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fld id="{653BC012-0DAF-4B88-8AEA-275F58C3AAE7}" type="slidenum">
              <a:rPr kumimoji="0" lang="en-US" altLang="zh-CN" sz="1200">
                <a:solidFill>
                  <a:schemeClr val="accent2"/>
                </a:solidFill>
              </a:rPr>
              <a:pPr>
                <a:spcBef>
                  <a:spcPct val="50000"/>
                </a:spcBef>
              </a:pPr>
              <a:t>‹#›</a:t>
            </a:fld>
            <a:endParaRPr kumimoji="0" lang="en-US" altLang="zh-CN" sz="1200">
              <a:solidFill>
                <a:schemeClr val="accent2"/>
              </a:solidFill>
            </a:endParaRPr>
          </a:p>
        </p:txBody>
      </p:sp>
      <p:pic>
        <p:nvPicPr>
          <p:cNvPr id="1030" name="Picture 46" descr="ER004_T">
            <a:hlinkClick r:id="rId16"/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0"/>
            <a:ext cx="40481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47" descr="AH016_T">
            <a:hlinkClick r:id="rId18"/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0" y="0"/>
            <a:ext cx="719138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48" descr="EV032_T">
            <a:hlinkClick r:id="rId20"/>
          </p:cNvPr>
          <p:cNvPicPr preferRelativeResize="0">
            <a:picLocks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50" y="0"/>
            <a:ext cx="411163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51" descr="ER147_T">
            <a:hlinkClick r:id="rId22"/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0"/>
            <a:ext cx="404813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52" descr="DP151_T">
            <a:hlinkClick r:id="rId24"/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938" y="0"/>
            <a:ext cx="40481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031" descr="gseabor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7191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032" descr="optics1"/>
          <p:cNvPicPr preferRelativeResize="0"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538" y="0"/>
            <a:ext cx="90646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8"/>
          <p:cNvSpPr>
            <a:spLocks noChangeArrowheads="1"/>
          </p:cNvSpPr>
          <p:nvPr/>
        </p:nvSpPr>
        <p:spPr bwMode="auto">
          <a:xfrm>
            <a:off x="2122488" y="0"/>
            <a:ext cx="3241675" cy="539750"/>
          </a:xfrm>
          <a:prstGeom prst="rect">
            <a:avLst/>
          </a:prstGeom>
          <a:gradFill rotWithShape="1">
            <a:gsLst>
              <a:gs pos="0">
                <a:srgbClr val="FFFFFF">
                  <a:alpha val="48000"/>
                </a:srgbClr>
              </a:gs>
              <a:gs pos="100000">
                <a:srgbClr val="0066FF">
                  <a:alpha val="7500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3333CC"/>
              </a:solidFill>
              <a:latin typeface="华文隶书" pitchFamily="2" charset="-122"/>
              <a:ea typeface="华文隶书" pitchFamily="2" charset="-122"/>
            </a:endParaRPr>
          </a:p>
        </p:txBody>
      </p:sp>
      <p:grpSp>
        <p:nvGrpSpPr>
          <p:cNvPr id="4099" name="Group 4"/>
          <p:cNvGrpSpPr>
            <a:grpSpLocks/>
          </p:cNvGrpSpPr>
          <p:nvPr/>
        </p:nvGrpSpPr>
        <p:grpSpPr bwMode="auto">
          <a:xfrm>
            <a:off x="468313" y="1916113"/>
            <a:ext cx="8458200" cy="4572000"/>
            <a:chOff x="144" y="480"/>
            <a:chExt cx="5424" cy="3840"/>
          </a:xfrm>
        </p:grpSpPr>
        <p:sp>
          <p:nvSpPr>
            <p:cNvPr id="4110" name="Rectangle 5"/>
            <p:cNvSpPr>
              <a:spLocks noChangeArrowheads="1"/>
            </p:cNvSpPr>
            <p:nvPr/>
          </p:nvSpPr>
          <p:spPr bwMode="auto">
            <a:xfrm>
              <a:off x="5520" y="480"/>
              <a:ext cx="48" cy="384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1" name="Rectangle 6"/>
            <p:cNvSpPr>
              <a:spLocks noChangeArrowheads="1"/>
            </p:cNvSpPr>
            <p:nvPr/>
          </p:nvSpPr>
          <p:spPr bwMode="auto">
            <a:xfrm>
              <a:off x="5328" y="768"/>
              <a:ext cx="48" cy="355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2" name="Rectangle 7"/>
            <p:cNvSpPr>
              <a:spLocks noChangeArrowheads="1"/>
            </p:cNvSpPr>
            <p:nvPr/>
          </p:nvSpPr>
          <p:spPr bwMode="auto">
            <a:xfrm>
              <a:off x="5136" y="1056"/>
              <a:ext cx="48" cy="326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3" name="Rectangle 8"/>
            <p:cNvSpPr>
              <a:spLocks noChangeArrowheads="1"/>
            </p:cNvSpPr>
            <p:nvPr/>
          </p:nvSpPr>
          <p:spPr bwMode="auto">
            <a:xfrm>
              <a:off x="4944" y="1296"/>
              <a:ext cx="48" cy="302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4" name="Rectangle 9"/>
            <p:cNvSpPr>
              <a:spLocks noChangeArrowheads="1"/>
            </p:cNvSpPr>
            <p:nvPr/>
          </p:nvSpPr>
          <p:spPr bwMode="auto">
            <a:xfrm>
              <a:off x="4752" y="1536"/>
              <a:ext cx="54" cy="27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5" name="Rectangle 10"/>
            <p:cNvSpPr>
              <a:spLocks noChangeArrowheads="1"/>
            </p:cNvSpPr>
            <p:nvPr/>
          </p:nvSpPr>
          <p:spPr bwMode="auto">
            <a:xfrm>
              <a:off x="4560" y="1584"/>
              <a:ext cx="48" cy="273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6" name="Rectangle 11"/>
            <p:cNvSpPr>
              <a:spLocks noChangeArrowheads="1"/>
            </p:cNvSpPr>
            <p:nvPr/>
          </p:nvSpPr>
          <p:spPr bwMode="auto">
            <a:xfrm>
              <a:off x="4368" y="1680"/>
              <a:ext cx="48" cy="264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7" name="Rectangle 12"/>
            <p:cNvSpPr>
              <a:spLocks noChangeArrowheads="1"/>
            </p:cNvSpPr>
            <p:nvPr/>
          </p:nvSpPr>
          <p:spPr bwMode="auto">
            <a:xfrm>
              <a:off x="4176" y="1920"/>
              <a:ext cx="48" cy="240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8" name="Rectangle 13"/>
            <p:cNvSpPr>
              <a:spLocks noChangeArrowheads="1"/>
            </p:cNvSpPr>
            <p:nvPr/>
          </p:nvSpPr>
          <p:spPr bwMode="auto">
            <a:xfrm>
              <a:off x="3984" y="2112"/>
              <a:ext cx="48" cy="220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9" name="Rectangle 14"/>
            <p:cNvSpPr>
              <a:spLocks noChangeArrowheads="1"/>
            </p:cNvSpPr>
            <p:nvPr/>
          </p:nvSpPr>
          <p:spPr bwMode="auto">
            <a:xfrm>
              <a:off x="3792" y="2256"/>
              <a:ext cx="53" cy="206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0" name="Rectangle 15"/>
            <p:cNvSpPr>
              <a:spLocks noChangeArrowheads="1"/>
            </p:cNvSpPr>
            <p:nvPr/>
          </p:nvSpPr>
          <p:spPr bwMode="auto">
            <a:xfrm>
              <a:off x="3600" y="2448"/>
              <a:ext cx="48" cy="18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1" name="Rectangle 16"/>
            <p:cNvSpPr>
              <a:spLocks noChangeArrowheads="1"/>
            </p:cNvSpPr>
            <p:nvPr/>
          </p:nvSpPr>
          <p:spPr bwMode="auto">
            <a:xfrm>
              <a:off x="3408" y="2592"/>
              <a:ext cx="48" cy="172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2" name="Rectangle 17"/>
            <p:cNvSpPr>
              <a:spLocks noChangeArrowheads="1"/>
            </p:cNvSpPr>
            <p:nvPr/>
          </p:nvSpPr>
          <p:spPr bwMode="auto">
            <a:xfrm>
              <a:off x="3216" y="2736"/>
              <a:ext cx="48" cy="15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3" name="Rectangle 18"/>
            <p:cNvSpPr>
              <a:spLocks noChangeArrowheads="1"/>
            </p:cNvSpPr>
            <p:nvPr/>
          </p:nvSpPr>
          <p:spPr bwMode="auto">
            <a:xfrm>
              <a:off x="3024" y="2880"/>
              <a:ext cx="48" cy="144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4" name="Rectangle 19"/>
            <p:cNvSpPr>
              <a:spLocks noChangeArrowheads="1"/>
            </p:cNvSpPr>
            <p:nvPr/>
          </p:nvSpPr>
          <p:spPr bwMode="auto">
            <a:xfrm>
              <a:off x="2832" y="2976"/>
              <a:ext cx="53" cy="134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5" name="Rectangle 20"/>
            <p:cNvSpPr>
              <a:spLocks noChangeArrowheads="1"/>
            </p:cNvSpPr>
            <p:nvPr/>
          </p:nvSpPr>
          <p:spPr bwMode="auto">
            <a:xfrm>
              <a:off x="2640" y="3072"/>
              <a:ext cx="48" cy="124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6" name="Rectangle 21"/>
            <p:cNvSpPr>
              <a:spLocks noChangeArrowheads="1"/>
            </p:cNvSpPr>
            <p:nvPr/>
          </p:nvSpPr>
          <p:spPr bwMode="auto">
            <a:xfrm>
              <a:off x="2448" y="3168"/>
              <a:ext cx="48" cy="115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7" name="Rectangle 22"/>
            <p:cNvSpPr>
              <a:spLocks noChangeArrowheads="1"/>
            </p:cNvSpPr>
            <p:nvPr/>
          </p:nvSpPr>
          <p:spPr bwMode="auto">
            <a:xfrm>
              <a:off x="2256" y="3264"/>
              <a:ext cx="48" cy="105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8" name="Rectangle 23"/>
            <p:cNvSpPr>
              <a:spLocks noChangeArrowheads="1"/>
            </p:cNvSpPr>
            <p:nvPr/>
          </p:nvSpPr>
          <p:spPr bwMode="auto">
            <a:xfrm>
              <a:off x="2064" y="3360"/>
              <a:ext cx="48" cy="96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9" name="Rectangle 24"/>
            <p:cNvSpPr>
              <a:spLocks noChangeArrowheads="1"/>
            </p:cNvSpPr>
            <p:nvPr/>
          </p:nvSpPr>
          <p:spPr bwMode="auto">
            <a:xfrm>
              <a:off x="1872" y="3408"/>
              <a:ext cx="52" cy="91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30" name="Rectangle 25"/>
            <p:cNvSpPr>
              <a:spLocks noChangeArrowheads="1"/>
            </p:cNvSpPr>
            <p:nvPr/>
          </p:nvSpPr>
          <p:spPr bwMode="auto">
            <a:xfrm>
              <a:off x="1680" y="3504"/>
              <a:ext cx="48" cy="81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31" name="Rectangle 26"/>
            <p:cNvSpPr>
              <a:spLocks noChangeArrowheads="1"/>
            </p:cNvSpPr>
            <p:nvPr/>
          </p:nvSpPr>
          <p:spPr bwMode="auto">
            <a:xfrm>
              <a:off x="1488" y="3600"/>
              <a:ext cx="48" cy="72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32" name="Rectangle 27"/>
            <p:cNvSpPr>
              <a:spLocks noChangeArrowheads="1"/>
            </p:cNvSpPr>
            <p:nvPr/>
          </p:nvSpPr>
          <p:spPr bwMode="auto">
            <a:xfrm>
              <a:off x="1296" y="3648"/>
              <a:ext cx="48" cy="6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33" name="Rectangle 28"/>
            <p:cNvSpPr>
              <a:spLocks noChangeArrowheads="1"/>
            </p:cNvSpPr>
            <p:nvPr/>
          </p:nvSpPr>
          <p:spPr bwMode="auto">
            <a:xfrm>
              <a:off x="1104" y="3744"/>
              <a:ext cx="48" cy="5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34" name="Rectangle 29"/>
            <p:cNvSpPr>
              <a:spLocks noChangeArrowheads="1"/>
            </p:cNvSpPr>
            <p:nvPr/>
          </p:nvSpPr>
          <p:spPr bwMode="auto">
            <a:xfrm>
              <a:off x="912" y="3744"/>
              <a:ext cx="52" cy="5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35" name="Rectangle 30"/>
            <p:cNvSpPr>
              <a:spLocks noChangeArrowheads="1"/>
            </p:cNvSpPr>
            <p:nvPr/>
          </p:nvSpPr>
          <p:spPr bwMode="auto">
            <a:xfrm>
              <a:off x="720" y="3792"/>
              <a:ext cx="48" cy="52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36" name="Rectangle 31"/>
            <p:cNvSpPr>
              <a:spLocks noChangeArrowheads="1"/>
            </p:cNvSpPr>
            <p:nvPr/>
          </p:nvSpPr>
          <p:spPr bwMode="auto">
            <a:xfrm flipH="1">
              <a:off x="528" y="3840"/>
              <a:ext cx="48" cy="47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37" name="Rectangle 32"/>
            <p:cNvSpPr>
              <a:spLocks noChangeArrowheads="1"/>
            </p:cNvSpPr>
            <p:nvPr/>
          </p:nvSpPr>
          <p:spPr bwMode="auto">
            <a:xfrm flipH="1">
              <a:off x="336" y="3888"/>
              <a:ext cx="48" cy="42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80321" name="Rectangle 33"/>
            <p:cNvSpPr>
              <a:spLocks noChangeArrowheads="1"/>
            </p:cNvSpPr>
            <p:nvPr/>
          </p:nvSpPr>
          <p:spPr bwMode="auto">
            <a:xfrm flipH="1">
              <a:off x="144" y="3888"/>
              <a:ext cx="48" cy="428"/>
            </a:xfrm>
            <a:prstGeom prst="rect">
              <a:avLst/>
            </a:prstGeom>
            <a:gradFill rotWithShape="0">
              <a:gsLst>
                <a:gs pos="0">
                  <a:srgbClr val="CCECFF">
                    <a:gamma/>
                    <a:tint val="0"/>
                    <a:invGamma/>
                  </a:srgbClr>
                </a:gs>
                <a:gs pos="100000">
                  <a:srgbClr val="CCEC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aphicFrame>
        <p:nvGraphicFramePr>
          <p:cNvPr id="4100" name="Object 39"/>
          <p:cNvGraphicFramePr>
            <a:graphicFrameLocks noChangeAspect="1"/>
          </p:cNvGraphicFramePr>
          <p:nvPr/>
        </p:nvGraphicFramePr>
        <p:xfrm>
          <a:off x="144463" y="66675"/>
          <a:ext cx="19812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7" name="Image" r:id="rId14" imgW="11881398" imgH="3303918" progId="">
                  <p:embed/>
                </p:oleObj>
              </mc:Choice>
              <mc:Fallback>
                <p:oleObj name="Image" r:id="rId14" imgW="11881398" imgH="3303918" progId="">
                  <p:embed/>
                  <p:pic>
                    <p:nvPicPr>
                      <p:cNvPr id="0" name="Picture 3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3" y="66675"/>
                        <a:ext cx="19812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Line 42"/>
          <p:cNvSpPr>
            <a:spLocks noChangeShapeType="1"/>
          </p:cNvSpPr>
          <p:nvPr/>
        </p:nvSpPr>
        <p:spPr bwMode="auto">
          <a:xfrm>
            <a:off x="323850" y="6524625"/>
            <a:ext cx="8640763" cy="0"/>
          </a:xfrm>
          <a:prstGeom prst="line">
            <a:avLst/>
          </a:prstGeom>
          <a:noFill/>
          <a:ln w="38100">
            <a:pattFill prst="smCheck">
              <a:fgClr>
                <a:srgbClr val="FF3300"/>
              </a:fgClr>
              <a:bgClr>
                <a:srgbClr val="FFFF00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0333" name="Text Box 45"/>
          <p:cNvSpPr txBox="1">
            <a:spLocks noChangeArrowheads="1"/>
          </p:cNvSpPr>
          <p:nvPr/>
        </p:nvSpPr>
        <p:spPr bwMode="auto">
          <a:xfrm>
            <a:off x="323850" y="6538913"/>
            <a:ext cx="431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fld id="{DE72B69E-8D9B-4CB0-A286-49924ECBB2B9}" type="slidenum">
              <a:rPr kumimoji="0" lang="en-US" altLang="zh-CN" sz="1200">
                <a:solidFill>
                  <a:srgbClr val="3333CC"/>
                </a:solidFill>
              </a:rPr>
              <a:pPr>
                <a:spcBef>
                  <a:spcPct val="50000"/>
                </a:spcBef>
              </a:pPr>
              <a:t>‹#›</a:t>
            </a:fld>
            <a:endParaRPr kumimoji="0" lang="en-US" altLang="zh-CN" sz="1200">
              <a:solidFill>
                <a:srgbClr val="3333CC"/>
              </a:solidFill>
            </a:endParaRPr>
          </a:p>
        </p:txBody>
      </p:sp>
      <p:pic>
        <p:nvPicPr>
          <p:cNvPr id="4103" name="Picture 46" descr="ER004_T">
            <a:hlinkClick r:id="rId16"/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0"/>
            <a:ext cx="40481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47" descr="AH016_T">
            <a:hlinkClick r:id="rId18"/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0" y="0"/>
            <a:ext cx="719138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48" descr="EV032_T">
            <a:hlinkClick r:id="rId20"/>
          </p:cNvPr>
          <p:cNvPicPr preferRelativeResize="0">
            <a:picLocks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50" y="0"/>
            <a:ext cx="411163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Picture 51" descr="ER147_T">
            <a:hlinkClick r:id="rId22"/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0"/>
            <a:ext cx="404813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52" descr="DP151_T">
            <a:hlinkClick r:id="rId24"/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938" y="0"/>
            <a:ext cx="40481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8" name="Picture 1031" descr="gseabor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7191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9" name="Picture 1032" descr="optics1"/>
          <p:cNvPicPr preferRelativeResize="0"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538" y="0"/>
            <a:ext cx="90646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</p:sldLayoutIdLst>
  <p:transition>
    <p:pull dir="ru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457200" y="1700808"/>
            <a:ext cx="8229600" cy="144016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 baseline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9600" dirty="0">
                <a:solidFill>
                  <a:srgbClr val="0070C0"/>
                </a:solidFill>
              </a:rPr>
              <a:t>第三次测试</a:t>
            </a: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67544" y="3717032"/>
            <a:ext cx="8229600" cy="136815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 baseline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800" dirty="0">
                <a:solidFill>
                  <a:srgbClr val="FF0000"/>
                </a:solidFill>
              </a:rPr>
              <a:t>时间：</a:t>
            </a:r>
            <a:r>
              <a:rPr lang="en-US" altLang="zh-CN" sz="2800" dirty="0">
                <a:solidFill>
                  <a:srgbClr val="FF0000"/>
                </a:solidFill>
              </a:rPr>
              <a:t>10</a:t>
            </a:r>
            <a:r>
              <a:rPr lang="zh-CN" altLang="en-US" sz="2800" dirty="0">
                <a:solidFill>
                  <a:srgbClr val="FF0000"/>
                </a:solidFill>
              </a:rPr>
              <a:t>点</a:t>
            </a:r>
            <a:r>
              <a:rPr lang="en-US" altLang="zh-CN" sz="2800" dirty="0">
                <a:solidFill>
                  <a:srgbClr val="FF0000"/>
                </a:solidFill>
              </a:rPr>
              <a:t>-10</a:t>
            </a:r>
            <a:r>
              <a:rPr lang="zh-CN" altLang="en-US" sz="2800" dirty="0">
                <a:solidFill>
                  <a:srgbClr val="FF0000"/>
                </a:solidFill>
              </a:rPr>
              <a:t>点</a:t>
            </a:r>
            <a:r>
              <a:rPr lang="en-US" altLang="zh-CN" sz="2800" dirty="0">
                <a:solidFill>
                  <a:srgbClr val="FF0000"/>
                </a:solidFill>
              </a:rPr>
              <a:t>50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1411"/>
    </mc:Choice>
    <mc:Fallback xmlns="">
      <p:transition advTm="3141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第三次测试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440160"/>
            <a:ext cx="8435280" cy="530120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sz="2400" b="1" dirty="0"/>
              <a:t>1</a:t>
            </a:r>
            <a:r>
              <a:rPr lang="zh-CN" altLang="en-US" sz="2400" b="1" dirty="0"/>
              <a:t>、画出下图由</a:t>
            </a:r>
            <a:r>
              <a:rPr lang="zh-CN" altLang="en-US" sz="2400" b="1" dirty="0">
                <a:solidFill>
                  <a:srgbClr val="FF0000"/>
                </a:solidFill>
              </a:rPr>
              <a:t>或非门</a:t>
            </a:r>
            <a:r>
              <a:rPr lang="zh-CN" altLang="en-US" sz="2400" b="1" dirty="0"/>
              <a:t>组成的</a:t>
            </a:r>
            <a:r>
              <a:rPr lang="en-US" altLang="zh-CN" sz="2400" b="1" dirty="0"/>
              <a:t>SR</a:t>
            </a:r>
            <a:r>
              <a:rPr lang="zh-CN" altLang="en-US" sz="2400" b="1" dirty="0"/>
              <a:t>锁存器输出端</a:t>
            </a:r>
            <a:r>
              <a:rPr lang="en-US" altLang="zh-CN" sz="2400" b="1" dirty="0"/>
              <a:t>Q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Q’</a:t>
            </a:r>
            <a:r>
              <a:rPr lang="zh-CN" altLang="en-US" sz="2400" b="1" dirty="0"/>
              <a:t>的电压波形，输入端</a:t>
            </a:r>
            <a:r>
              <a:rPr lang="en-US" altLang="zh-CN" sz="2400" b="1" dirty="0"/>
              <a:t>S</a:t>
            </a:r>
            <a:r>
              <a:rPr lang="en-US" altLang="zh-CN" sz="1200" b="1" dirty="0"/>
              <a:t>D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R</a:t>
            </a:r>
            <a:r>
              <a:rPr lang="en-US" altLang="zh-CN" sz="1200" b="1" dirty="0"/>
              <a:t>D</a:t>
            </a:r>
            <a:r>
              <a:rPr lang="zh-CN" altLang="en-US" sz="2400" b="1" dirty="0"/>
              <a:t>的电压波形如图中所示。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636912"/>
            <a:ext cx="7237806" cy="26724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004048" y="499647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</a:t>
            </a:r>
            <a:r>
              <a:rPr lang="en-US" altLang="zh-CN" sz="1050" dirty="0"/>
              <a:t>1</a:t>
            </a:r>
            <a:endParaRPr lang="zh-CN" altLang="en-US" sz="1050" dirty="0"/>
          </a:p>
        </p:txBody>
      </p:sp>
      <p:sp>
        <p:nvSpPr>
          <p:cNvPr id="10" name="文本框 9"/>
          <p:cNvSpPr txBox="1"/>
          <p:nvPr/>
        </p:nvSpPr>
        <p:spPr>
          <a:xfrm>
            <a:off x="5347763" y="499647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</a:t>
            </a:r>
            <a:r>
              <a:rPr lang="en-US" altLang="zh-CN" sz="1050" dirty="0"/>
              <a:t>2</a:t>
            </a:r>
            <a:endParaRPr lang="zh-CN" altLang="en-US" sz="1050" dirty="0"/>
          </a:p>
        </p:txBody>
      </p:sp>
      <p:sp>
        <p:nvSpPr>
          <p:cNvPr id="11" name="文本框 10"/>
          <p:cNvSpPr txBox="1"/>
          <p:nvPr/>
        </p:nvSpPr>
        <p:spPr>
          <a:xfrm>
            <a:off x="6443302" y="499647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</a:t>
            </a:r>
            <a:r>
              <a:rPr lang="en-US" altLang="zh-CN" sz="1050" dirty="0"/>
              <a:t>4</a:t>
            </a:r>
            <a:endParaRPr lang="zh-CN" altLang="en-US" sz="1050" dirty="0"/>
          </a:p>
        </p:txBody>
      </p:sp>
      <p:sp>
        <p:nvSpPr>
          <p:cNvPr id="12" name="文本框 11"/>
          <p:cNvSpPr txBox="1"/>
          <p:nvPr/>
        </p:nvSpPr>
        <p:spPr>
          <a:xfrm>
            <a:off x="6051518" y="499647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</a:t>
            </a:r>
            <a:r>
              <a:rPr lang="en-US" altLang="zh-CN" sz="1050" dirty="0"/>
              <a:t>3</a:t>
            </a:r>
            <a:endParaRPr lang="zh-CN" altLang="en-US" sz="1050" dirty="0"/>
          </a:p>
        </p:txBody>
      </p:sp>
      <p:sp>
        <p:nvSpPr>
          <p:cNvPr id="13" name="文本框 12"/>
          <p:cNvSpPr txBox="1"/>
          <p:nvPr/>
        </p:nvSpPr>
        <p:spPr>
          <a:xfrm>
            <a:off x="6826558" y="499647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</a:t>
            </a:r>
            <a:r>
              <a:rPr lang="en-US" altLang="zh-CN" sz="1050" dirty="0"/>
              <a:t>5</a:t>
            </a:r>
            <a:endParaRPr lang="zh-CN" altLang="en-US" sz="1050" dirty="0"/>
          </a:p>
        </p:txBody>
      </p:sp>
      <p:sp>
        <p:nvSpPr>
          <p:cNvPr id="14" name="文本框 13"/>
          <p:cNvSpPr txBox="1"/>
          <p:nvPr/>
        </p:nvSpPr>
        <p:spPr>
          <a:xfrm>
            <a:off x="7409970" y="499647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</a:t>
            </a:r>
            <a:r>
              <a:rPr lang="en-US" altLang="zh-CN" sz="1050" dirty="0"/>
              <a:t>7</a:t>
            </a:r>
            <a:endParaRPr lang="zh-CN" altLang="en-US" sz="1050" dirty="0"/>
          </a:p>
        </p:txBody>
      </p:sp>
      <p:sp>
        <p:nvSpPr>
          <p:cNvPr id="15" name="文本框 14"/>
          <p:cNvSpPr txBox="1"/>
          <p:nvPr/>
        </p:nvSpPr>
        <p:spPr>
          <a:xfrm>
            <a:off x="7186598" y="499647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</a:t>
            </a:r>
            <a:r>
              <a:rPr lang="en-US" altLang="zh-CN" sz="1050" dirty="0"/>
              <a:t>6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605085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636912"/>
            <a:ext cx="6984776" cy="2629190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第三次测试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440160"/>
            <a:ext cx="8435280" cy="530120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sz="2400" b="1" dirty="0"/>
              <a:t>2</a:t>
            </a:r>
            <a:r>
              <a:rPr lang="zh-CN" altLang="en-US" sz="2400" b="1" dirty="0"/>
              <a:t>、画出下图由</a:t>
            </a:r>
            <a:r>
              <a:rPr lang="zh-CN" altLang="en-US" sz="2400" b="1" dirty="0">
                <a:solidFill>
                  <a:srgbClr val="FF0000"/>
                </a:solidFill>
              </a:rPr>
              <a:t>与非门</a:t>
            </a:r>
            <a:r>
              <a:rPr lang="zh-CN" altLang="en-US" sz="2400" b="1" dirty="0"/>
              <a:t>组成的</a:t>
            </a:r>
            <a:r>
              <a:rPr lang="en-US" altLang="zh-CN" sz="2400" b="1" dirty="0"/>
              <a:t>SR</a:t>
            </a:r>
            <a:r>
              <a:rPr lang="zh-CN" altLang="en-US" sz="2400" b="1" dirty="0"/>
              <a:t>锁存器输出端</a:t>
            </a:r>
            <a:r>
              <a:rPr lang="en-US" altLang="zh-CN" sz="2400" b="1" dirty="0"/>
              <a:t>Q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Q’</a:t>
            </a:r>
            <a:r>
              <a:rPr lang="zh-CN" altLang="en-US" sz="2400" b="1" dirty="0"/>
              <a:t>的电压波形，输入端</a:t>
            </a:r>
            <a:r>
              <a:rPr lang="en-US" altLang="zh-CN" sz="2400" b="1" dirty="0"/>
              <a:t>S’</a:t>
            </a:r>
            <a:r>
              <a:rPr lang="en-US" altLang="zh-CN" sz="1200" b="1" dirty="0"/>
              <a:t>D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R’</a:t>
            </a:r>
            <a:r>
              <a:rPr lang="en-US" altLang="zh-CN" sz="1200" b="1" dirty="0"/>
              <a:t>D</a:t>
            </a:r>
            <a:r>
              <a:rPr lang="zh-CN" altLang="en-US" sz="2400" b="1" dirty="0"/>
              <a:t>的电压波形如图中所示。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004048" y="499647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</a:t>
            </a:r>
            <a:r>
              <a:rPr lang="en-US" altLang="zh-CN" sz="1050" dirty="0"/>
              <a:t>1</a:t>
            </a:r>
            <a:endParaRPr lang="zh-CN" altLang="en-US" sz="1050" dirty="0"/>
          </a:p>
        </p:txBody>
      </p:sp>
      <p:sp>
        <p:nvSpPr>
          <p:cNvPr id="10" name="文本框 9"/>
          <p:cNvSpPr txBox="1"/>
          <p:nvPr/>
        </p:nvSpPr>
        <p:spPr>
          <a:xfrm>
            <a:off x="5347763" y="499647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</a:t>
            </a:r>
            <a:r>
              <a:rPr lang="en-US" altLang="zh-CN" sz="1050" dirty="0"/>
              <a:t>2</a:t>
            </a:r>
            <a:endParaRPr lang="zh-CN" altLang="en-US" sz="1050" dirty="0"/>
          </a:p>
        </p:txBody>
      </p:sp>
      <p:sp>
        <p:nvSpPr>
          <p:cNvPr id="11" name="文本框 10"/>
          <p:cNvSpPr txBox="1"/>
          <p:nvPr/>
        </p:nvSpPr>
        <p:spPr>
          <a:xfrm>
            <a:off x="6443302" y="499647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</a:t>
            </a:r>
            <a:r>
              <a:rPr lang="en-US" altLang="zh-CN" sz="1050" dirty="0"/>
              <a:t>4</a:t>
            </a:r>
            <a:endParaRPr lang="zh-CN" altLang="en-US" sz="1050" dirty="0"/>
          </a:p>
        </p:txBody>
      </p:sp>
      <p:sp>
        <p:nvSpPr>
          <p:cNvPr id="12" name="文本框 11"/>
          <p:cNvSpPr txBox="1"/>
          <p:nvPr/>
        </p:nvSpPr>
        <p:spPr>
          <a:xfrm>
            <a:off x="6051518" y="499647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</a:t>
            </a:r>
            <a:r>
              <a:rPr lang="en-US" altLang="zh-CN" sz="1050" dirty="0"/>
              <a:t>3</a:t>
            </a:r>
            <a:endParaRPr lang="zh-CN" altLang="en-US" sz="1050" dirty="0"/>
          </a:p>
        </p:txBody>
      </p:sp>
      <p:sp>
        <p:nvSpPr>
          <p:cNvPr id="13" name="文本框 12"/>
          <p:cNvSpPr txBox="1"/>
          <p:nvPr/>
        </p:nvSpPr>
        <p:spPr>
          <a:xfrm>
            <a:off x="6826558" y="499647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</a:t>
            </a:r>
            <a:r>
              <a:rPr lang="en-US" altLang="zh-CN" sz="1050" dirty="0"/>
              <a:t>5</a:t>
            </a:r>
            <a:endParaRPr lang="zh-CN" altLang="en-US" sz="1050" dirty="0"/>
          </a:p>
        </p:txBody>
      </p:sp>
      <p:sp>
        <p:nvSpPr>
          <p:cNvPr id="14" name="文本框 13"/>
          <p:cNvSpPr txBox="1"/>
          <p:nvPr/>
        </p:nvSpPr>
        <p:spPr>
          <a:xfrm>
            <a:off x="7409970" y="499647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</a:t>
            </a:r>
            <a:r>
              <a:rPr lang="en-US" altLang="zh-CN" sz="1050" dirty="0"/>
              <a:t>7</a:t>
            </a:r>
            <a:endParaRPr lang="zh-CN" altLang="en-US" sz="1050" dirty="0"/>
          </a:p>
        </p:txBody>
      </p:sp>
      <p:sp>
        <p:nvSpPr>
          <p:cNvPr id="15" name="文本框 14"/>
          <p:cNvSpPr txBox="1"/>
          <p:nvPr/>
        </p:nvSpPr>
        <p:spPr>
          <a:xfrm>
            <a:off x="7186598" y="499647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</a:t>
            </a:r>
            <a:r>
              <a:rPr lang="en-US" altLang="zh-CN" sz="1050" dirty="0"/>
              <a:t>6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477106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第三次测试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440160"/>
            <a:ext cx="8435280" cy="530120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sz="2400" b="1" dirty="0"/>
              <a:t>3</a:t>
            </a:r>
            <a:r>
              <a:rPr lang="zh-CN" altLang="en-US" sz="2400" b="1" dirty="0"/>
              <a:t>、根据下图所示的</a:t>
            </a:r>
            <a:r>
              <a:rPr lang="zh-Hans" altLang="en-US" sz="2400" b="1" dirty="0"/>
              <a:t>一</a:t>
            </a:r>
            <a:r>
              <a:rPr lang="zh-CN" altLang="en-US" sz="2400" b="1" dirty="0"/>
              <a:t>个锁存器，分别写出锁存器的特性方程。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180" y="2060848"/>
            <a:ext cx="2952328" cy="318265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078288" y="540830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锁存器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2176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第三次测试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0160"/>
            <a:ext cx="8435280" cy="530120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sz="2400" b="1" dirty="0"/>
              <a:t> 4</a:t>
            </a:r>
            <a:r>
              <a:rPr lang="zh-CN" altLang="en-US" sz="2400" b="1" dirty="0"/>
              <a:t>、试分析图所示的异步时序电路，要求写出驱动方程、状态方程，画出状态转换图，并说明电路的逻辑功能。</a:t>
            </a:r>
            <a:endParaRPr lang="en-US" altLang="zh-CN" sz="2400" b="1" dirty="0"/>
          </a:p>
          <a:p>
            <a:endParaRPr lang="zh-CN" altLang="en-US" dirty="0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827583" y="5980706"/>
            <a:ext cx="116260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" name="Picture 13" descr="6m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521" y="2944578"/>
            <a:ext cx="6624638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6469"/>
    </mc:Choice>
    <mc:Fallback xmlns="">
      <p:transition advTm="2646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第三次测试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0160"/>
            <a:ext cx="3826768" cy="530120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sz="2400" b="1" dirty="0"/>
              <a:t> 5</a:t>
            </a:r>
            <a:r>
              <a:rPr lang="zh-CN" altLang="en-US" sz="2400" b="1" dirty="0"/>
              <a:t>、试分析图所示的同步时序电路，要求写出驱动方程、状态方程，画出状态转换图，并说明电路的逻辑功能。</a:t>
            </a:r>
            <a:endParaRPr lang="en-US" altLang="zh-CN" sz="2400" b="1" dirty="0"/>
          </a:p>
          <a:p>
            <a:endParaRPr lang="zh-CN" altLang="en-US" dirty="0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827583" y="5980706"/>
            <a:ext cx="116260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Picture 15" descr="6m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272836"/>
            <a:ext cx="3165649" cy="5635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094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6469"/>
    </mc:Choice>
    <mc:Fallback xmlns="">
      <p:transition advTm="2646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第三次测试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0160"/>
            <a:ext cx="8435280" cy="530120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sz="2400" b="1" dirty="0"/>
              <a:t>6</a:t>
            </a:r>
            <a:r>
              <a:rPr lang="zh-CN" altLang="en-US" sz="2400" b="1" dirty="0"/>
              <a:t>、</a:t>
            </a:r>
            <a:r>
              <a:rPr lang="zh-CN" altLang="en-US" sz="2400" b="1" dirty="0">
                <a:ea typeface="宋体" panose="02010600030101010101" pitchFamily="2" charset="-122"/>
              </a:rPr>
              <a:t>用</a:t>
            </a:r>
            <a:r>
              <a:rPr lang="en-US" altLang="zh-CN" sz="2400" b="1" dirty="0">
                <a:ea typeface="宋体" panose="02010600030101010101" pitchFamily="2" charset="-122"/>
              </a:rPr>
              <a:t>JK</a:t>
            </a:r>
            <a:r>
              <a:rPr lang="zh-CN" altLang="en-US" sz="2400" b="1" dirty="0">
                <a:ea typeface="宋体" panose="02010600030101010101" pitchFamily="2" charset="-122"/>
              </a:rPr>
              <a:t>触发器设计一个带进位输出的同步六进制计数器</a:t>
            </a:r>
            <a:r>
              <a:rPr lang="zh-CN" altLang="en-US" sz="2400" b="1" dirty="0">
                <a:solidFill>
                  <a:srgbClr val="0000CC"/>
                </a:solidFill>
                <a:ea typeface="宋体" panose="02010600030101010101" pitchFamily="2" charset="-122"/>
              </a:rPr>
              <a:t> </a:t>
            </a:r>
            <a:endParaRPr lang="zh-CN" altLang="en-US" sz="3200" b="1" dirty="0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827583" y="5980706"/>
            <a:ext cx="116260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00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6469"/>
    </mc:Choice>
    <mc:Fallback xmlns="">
      <p:transition advTm="26469"/>
    </mc:Fallback>
  </mc:AlternateContent>
</p:sld>
</file>

<file path=ppt/theme/theme1.xml><?xml version="1.0" encoding="utf-8"?>
<a:theme xmlns:a="http://schemas.openxmlformats.org/drawingml/2006/main" name="母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穿越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母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母板">
  <a:themeElements>
    <a:clrScheme name="母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母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母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1022模板</Template>
  <TotalTime>27326</TotalTime>
  <Words>237</Words>
  <Application>Microsoft Macintosh PowerPoint</Application>
  <PresentationFormat>全屏显示(4:3)</PresentationFormat>
  <Paragraphs>32</Paragraphs>
  <Slides>7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华文楷体</vt:lpstr>
      <vt:lpstr>华文隶书</vt:lpstr>
      <vt:lpstr>宋体</vt:lpstr>
      <vt:lpstr>Calibri</vt:lpstr>
      <vt:lpstr>Consolas</vt:lpstr>
      <vt:lpstr>Corbel</vt:lpstr>
      <vt:lpstr>Times New Roman</vt:lpstr>
      <vt:lpstr>母板</vt:lpstr>
      <vt:lpstr>1_母板</vt:lpstr>
      <vt:lpstr>Image</vt:lpstr>
      <vt:lpstr>PowerPoint 演示文稿</vt:lpstr>
      <vt:lpstr>第三次测试</vt:lpstr>
      <vt:lpstr>第三次测试</vt:lpstr>
      <vt:lpstr>第三次测试</vt:lpstr>
      <vt:lpstr>第三次测试</vt:lpstr>
      <vt:lpstr>第三次测试</vt:lpstr>
      <vt:lpstr>第三次测试</vt:lpstr>
    </vt:vector>
  </TitlesOfParts>
  <Company>中国石油大学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3NMedia</dc:creator>
  <cp:lastModifiedBy>Microsoft Office 用户</cp:lastModifiedBy>
  <cp:revision>1378</cp:revision>
  <dcterms:created xsi:type="dcterms:W3CDTF">2010-09-19T02:42:02Z</dcterms:created>
  <dcterms:modified xsi:type="dcterms:W3CDTF">2018-11-11T23:41:42Z</dcterms:modified>
</cp:coreProperties>
</file>