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110391-2225-4A6B-953D-AE839ACC9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9" y="4009846"/>
            <a:ext cx="7315200" cy="9144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组 李昊宸 李颖彦 孙鼎程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50E11D-104F-4E5F-B327-738B2D2DDD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9849" y="1987364"/>
            <a:ext cx="73152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大作业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（实习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2.4 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马踏棋盘， 实验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</a:rPr>
              <a:t>6.4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平衡二叉树操作演示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9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0977-C5C6-44FF-9EA4-2E730DC4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902692-4B7F-4297-A18D-D18CF102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743" y="1336176"/>
            <a:ext cx="4717189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47BB4-8A72-48EB-9269-D86CD19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279F0-FFAA-457A-8F65-A7155B98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4. </a:t>
            </a:r>
            <a:r>
              <a:rPr lang="zh-CN" altLang="zh-CN" dirty="0"/>
              <a:t>输出函数</a:t>
            </a:r>
          </a:p>
          <a:p>
            <a:r>
              <a:rPr lang="en-US" altLang="zh-CN" dirty="0"/>
              <a:t>    void show()     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	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  <a:endParaRPr lang="zh-CN" altLang="zh-CN" dirty="0"/>
          </a:p>
          <a:p>
            <a:r>
              <a:rPr lang="en-US" altLang="zh-CN" dirty="0"/>
              <a:t>	    j = 0;</a:t>
            </a:r>
            <a:endParaRPr lang="zh-CN" altLang="zh-CN" dirty="0"/>
          </a:p>
          <a:p>
            <a:r>
              <a:rPr lang="en-US" altLang="zh-CN" dirty="0"/>
              <a:t>	    for(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 LENGTH;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	    {</a:t>
            </a:r>
            <a:endParaRPr lang="zh-CN" altLang="zh-CN" dirty="0"/>
          </a:p>
          <a:p>
            <a:r>
              <a:rPr lang="en-US" altLang="zh-CN" dirty="0"/>
              <a:t>		    for(j = 0; j&lt; LENGTH;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		    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t%d</a:t>
            </a:r>
            <a:r>
              <a:rPr lang="en-US" altLang="zh-CN" dirty="0"/>
              <a:t>",board[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zh-CN" altLang="zh-CN" dirty="0"/>
          </a:p>
          <a:p>
            <a:r>
              <a:rPr lang="en-US" altLang="zh-CN" dirty="0"/>
              <a:t>		    </a:t>
            </a:r>
            <a:r>
              <a:rPr lang="en-US" altLang="zh-CN" dirty="0" err="1"/>
              <a:t>printf</a:t>
            </a:r>
            <a:r>
              <a:rPr lang="en-US" altLang="zh-CN" dirty="0"/>
              <a:t>("\n\n\n");</a:t>
            </a:r>
            <a:endParaRPr lang="zh-CN" altLang="zh-CN" dirty="0"/>
          </a:p>
          <a:p>
            <a:r>
              <a:rPr lang="en-US" altLang="zh-CN" dirty="0"/>
              <a:t>	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E6F5-7A33-448F-AFBA-B5ED900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B57D317-BD1A-4E44-AC5C-2A2E8D5D2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73010" y="1207364"/>
            <a:ext cx="3906174" cy="439444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ECC2CE-DCE0-4DF1-8C89-E93C5AE72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49943" y="1798179"/>
            <a:ext cx="295602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81C1-DAEE-4445-81C8-F66945D5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测试结果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A9131DDC-055E-409C-A693-9410A639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4561" r="41013" b="31477"/>
          <a:stretch>
            <a:fillRect/>
          </a:stretch>
        </p:blipFill>
        <p:spPr bwMode="auto">
          <a:xfrm>
            <a:off x="4011708" y="1309862"/>
            <a:ext cx="7361912" cy="423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01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2A06-7D25-4B8D-9DBF-55219E4C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平衡二叉树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56A78-6AAE-4916-8D54-BF35607B6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1706 </a:t>
            </a:r>
            <a:r>
              <a:rPr lang="zh-CN" altLang="en-US" dirty="0"/>
              <a:t>计算机科学与技术</a:t>
            </a:r>
            <a:endParaRPr lang="en-US" altLang="zh-CN" dirty="0"/>
          </a:p>
          <a:p>
            <a:r>
              <a:rPr lang="zh-CN" altLang="en-US" dirty="0"/>
              <a:t>李颖彦</a:t>
            </a:r>
          </a:p>
        </p:txBody>
      </p:sp>
    </p:spTree>
    <p:extLst>
      <p:ext uri="{BB962C8B-B14F-4D97-AF65-F5344CB8AC3E}">
        <p14:creationId xmlns:p14="http://schemas.microsoft.com/office/powerpoint/2010/main" val="160473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C46E-4671-40B6-A50A-9E8E5D76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01900-A31C-435B-AA46-BE3E36E7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利用平衡二叉树实现了一个动态查找表。实现查找，插入，删除，分裂，合并五种功能。</a:t>
            </a:r>
          </a:p>
        </p:txBody>
      </p:sp>
    </p:spTree>
    <p:extLst>
      <p:ext uri="{BB962C8B-B14F-4D97-AF65-F5344CB8AC3E}">
        <p14:creationId xmlns:p14="http://schemas.microsoft.com/office/powerpoint/2010/main" val="88556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D230-794F-4101-A3F8-767756E9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54746-0884-44C7-ABF5-CF609B60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插入：与书上思路一致，采用递归实现，先找到插入位置，若插入成功，再对其进行平衡处理。</a:t>
            </a:r>
            <a:endParaRPr lang="en-US" altLang="zh-CN" dirty="0"/>
          </a:p>
          <a:p>
            <a:r>
              <a:rPr lang="zh-CN" altLang="en-US" dirty="0"/>
              <a:t>查找：递归查找左右子树即可。</a:t>
            </a:r>
            <a:endParaRPr lang="en-US" altLang="zh-CN" dirty="0"/>
          </a:p>
          <a:p>
            <a:r>
              <a:rPr lang="zh-CN" altLang="en-US" dirty="0"/>
              <a:t>删除：找到要删除结点，分两种情况讨论：左子树（右子树）为空：则直接用右子树（左子树）替代被删除结点即可。若左右子树均不为空，本实验采用左子树的最大值替代删除结点的值，之后删除左子树最大值所对应的结点即可。删除之后进行平衡操作，左子树变矮可视为右子树长高。</a:t>
            </a:r>
            <a:endParaRPr lang="en-US" altLang="zh-CN" dirty="0"/>
          </a:p>
          <a:p>
            <a:r>
              <a:rPr lang="zh-CN" altLang="en-US" dirty="0"/>
              <a:t>合并：将另一棵二叉树的值插入第一棵即可完成。</a:t>
            </a:r>
            <a:endParaRPr lang="en-US" altLang="zh-CN" dirty="0"/>
          </a:p>
          <a:p>
            <a:r>
              <a:rPr lang="zh-CN" altLang="en-US" dirty="0"/>
              <a:t>分解：将每一个结点的值与关键值进行比较，小于等于插入平衡二叉树</a:t>
            </a:r>
            <a:r>
              <a:rPr lang="en-US" altLang="zh-CN" dirty="0"/>
              <a:t>A</a:t>
            </a:r>
            <a:r>
              <a:rPr lang="zh-CN" altLang="en-US" dirty="0"/>
              <a:t>，大于插入平衡二叉树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8107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7489-C7A6-40EF-9050-8A62564A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6FC5F-1A43-492F-B25A-08CDDBC9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初始宏定义等：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EB513E-716A-4F92-BC5D-09D7CF00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971092"/>
            <a:ext cx="4776108" cy="47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48AB-FF3A-4929-8690-FD7C3796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左旋与左平衡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E5ED1-0BBE-4861-9746-21D5416F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B1295-E93A-449F-91BB-B9D07ED0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46" y="-4572"/>
            <a:ext cx="6262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17DC2-67C4-4F58-8B7D-DB5EA176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92BE76-3D1F-48E8-885C-1366E39D0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652" y="23064"/>
            <a:ext cx="8228381" cy="6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2A06-7D25-4B8D-9DBF-55219E4C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马踏棋盘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56A78-6AAE-4916-8D54-BF35607B6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1706 </a:t>
            </a:r>
            <a:r>
              <a:rPr lang="zh-CN" altLang="en-US" dirty="0"/>
              <a:t>计算机科学与技术</a:t>
            </a:r>
            <a:endParaRPr lang="en-US" altLang="zh-CN" dirty="0"/>
          </a:p>
          <a:p>
            <a:r>
              <a:rPr lang="zh-CN" altLang="en-US" dirty="0"/>
              <a:t>李昊宸</a:t>
            </a:r>
          </a:p>
        </p:txBody>
      </p:sp>
    </p:spTree>
    <p:extLst>
      <p:ext uri="{BB962C8B-B14F-4D97-AF65-F5344CB8AC3E}">
        <p14:creationId xmlns:p14="http://schemas.microsoft.com/office/powerpoint/2010/main" val="271745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4522B-FAC8-46EE-B196-3B4DB1ED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删除（相等）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EEE9CE-435B-46A7-B39B-53A3083C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486" y="146690"/>
            <a:ext cx="8750514" cy="59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46010-B66E-4119-B746-B3C1A31F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删除（不等）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F3E59-4F67-4DF6-9DD0-7138AA95C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817" y="693654"/>
            <a:ext cx="8773183" cy="54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7F610-0449-4747-8CDF-3724C9EB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3F3B3B-3A29-4839-8ECC-F8A1E5FD4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255" y="932815"/>
            <a:ext cx="7447166" cy="47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E764-E517-49BC-BBE6-7FCB1470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C9B8BF-4E08-41D8-913B-9C2833BF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584" y="755610"/>
            <a:ext cx="8659416" cy="5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7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9B85-D71F-4D67-989A-BD28667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EA38A-28AC-4C32-933E-E8A715FC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418" y="1491954"/>
            <a:ext cx="7315200" cy="32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8B0E-FEA8-497F-8D22-E0C778F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E2B9-4521-4622-A835-58E90DB4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05D774-BF34-4601-B08A-C3597E7D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75" y="1123836"/>
            <a:ext cx="8793374" cy="4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6543B-7DBB-4244-AB50-AD6605E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018AED-8EA5-4251-9D61-31C6DEB96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90987"/>
            <a:ext cx="7315200" cy="48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FBBB-299B-436B-B6DF-872B1440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FEF7D7-E795-4414-87B9-BA92A83C8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55" y="309562"/>
            <a:ext cx="6867525" cy="1962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682751-F2C3-444E-8F31-C8C70ED6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455" y="2386203"/>
            <a:ext cx="6867525" cy="2076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559BE9-8C56-4556-BAE5-67700720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54" y="4672013"/>
            <a:ext cx="6867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FE65-9A67-44C8-93A2-D7DCD9AB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E8D1C5-19E4-47C9-AE23-B33A7B313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98" y="1123837"/>
            <a:ext cx="7239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6A1F9-6EA1-45AE-83E0-2E72D8DD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965262-B766-4268-8378-E9098A9BE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418" y="1390876"/>
            <a:ext cx="7315200" cy="38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4509-208E-4E58-BC92-8832CD85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6EDEB-97BD-47F6-BFBE-32BC0183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pc="300" dirty="0"/>
              <a:t>设计一个国际象棋的马踏遍棋盘的演示程序。</a:t>
            </a:r>
            <a:endParaRPr lang="en-US" altLang="zh-CN" spc="300" dirty="0"/>
          </a:p>
          <a:p>
            <a:r>
              <a:rPr lang="zh-CN" altLang="zh-CN" spc="300" dirty="0"/>
              <a:t> 将马随机放在国际象棋的</a:t>
            </a:r>
            <a:r>
              <a:rPr lang="en-US" altLang="zh-CN" spc="300" dirty="0"/>
              <a:t>8*8</a:t>
            </a:r>
            <a:r>
              <a:rPr lang="zh-CN" altLang="zh-CN" spc="300" dirty="0"/>
              <a:t>的棋盘</a:t>
            </a:r>
            <a:r>
              <a:rPr lang="en-US" altLang="zh-CN" spc="300" dirty="0"/>
              <a:t>Board[8][8]</a:t>
            </a:r>
            <a:r>
              <a:rPr lang="zh-CN" altLang="zh-CN" spc="300" dirty="0"/>
              <a:t>的某个方格中，马按走棋规则进行移动。要求每个方格只进入一次，走遍棋盘上全部</a:t>
            </a:r>
            <a:r>
              <a:rPr lang="en-US" altLang="zh-CN" spc="300" dirty="0"/>
              <a:t>64</a:t>
            </a:r>
            <a:r>
              <a:rPr lang="zh-CN" altLang="zh-CN" spc="300" dirty="0"/>
              <a:t>个方格。</a:t>
            </a:r>
            <a:endParaRPr lang="en-US" altLang="zh-CN" spc="300" dirty="0"/>
          </a:p>
          <a:p>
            <a:r>
              <a:rPr lang="zh-CN" altLang="zh-CN" spc="300" dirty="0"/>
              <a:t>编制非递归程序，求出马的行走路线，并按求出的行走路线，将数字</a:t>
            </a:r>
            <a:r>
              <a:rPr lang="en-US" altLang="zh-CN" spc="300" dirty="0"/>
              <a:t>1,2</a:t>
            </a:r>
            <a:r>
              <a:rPr lang="zh-CN" altLang="zh-CN" spc="300" dirty="0"/>
              <a:t>，……，</a:t>
            </a:r>
            <a:r>
              <a:rPr lang="en-US" altLang="zh-CN" spc="300" dirty="0"/>
              <a:t>64</a:t>
            </a:r>
            <a:r>
              <a:rPr lang="zh-CN" altLang="zh-CN" spc="300" dirty="0"/>
              <a:t>依次填入一个</a:t>
            </a:r>
            <a:r>
              <a:rPr lang="en-US" altLang="zh-CN" spc="300" dirty="0"/>
              <a:t>8*8</a:t>
            </a:r>
            <a:r>
              <a:rPr lang="zh-CN" altLang="zh-CN" spc="300" dirty="0"/>
              <a:t>的方阵，输出之。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18767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9182-BB11-412E-9216-807CC50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593D4-703D-48E3-A960-F3E3EF0B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98289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95AD-7F37-4D16-AE9E-9E272A7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C120C-2FC4-405A-89F3-4640BD6A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pc="300" dirty="0"/>
              <a:t>由于使用非递归的方式进行遍历，需要使用数据结构——栈。搜索方采用深度优先搜索，每搜索到一个可走结点就将该节点入栈，在棋盘上做出已走标记并继续探索。当无路可走但棋盘未全部遍历时，从栈顶弹出当前节点，清楚访问痕迹，更换另一条未走过的路线行走。此外，为了加速访问，在探寻可能的下一步该怎么走时，优先选择分支最少的道路行走，这样做可使较难到达的边界结点优先被访问，从而降低尝试次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853D2-F122-436F-83F0-E56ED343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设计框架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A31A7-24AA-46F3-87B3-9370DB058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zh-CN" dirty="0"/>
              <a:t>头文件和宏以及全局变量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#define LENGTH 8</a:t>
            </a:r>
            <a:endParaRPr lang="zh-CN" altLang="zh-CN" dirty="0"/>
          </a:p>
          <a:p>
            <a:r>
              <a:rPr lang="en-US" altLang="zh-CN" dirty="0"/>
              <a:t>int board[LENGTH][ LENGTH] = {0}; 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row_change</a:t>
            </a:r>
            <a:r>
              <a:rPr lang="en-US" altLang="zh-CN" dirty="0"/>
              <a:t>[LENGTH] = {2,1,-1,-2,-2,-1,1,2}; 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col_change</a:t>
            </a:r>
            <a:r>
              <a:rPr lang="en-US" altLang="zh-CN" dirty="0"/>
              <a:t>[LENGTH] = {1,2,2,1,-1,-2,-2,-1}; </a:t>
            </a:r>
            <a:endParaRPr lang="zh-CN" altLang="zh-CN" dirty="0"/>
          </a:p>
          <a:p>
            <a:r>
              <a:rPr lang="en-US" altLang="zh-CN" dirty="0"/>
              <a:t>struct Stack{</a:t>
            </a:r>
            <a:endParaRPr lang="zh-CN" altLang="zh-CN" dirty="0"/>
          </a:p>
          <a:p>
            <a:r>
              <a:rPr lang="en-US" altLang="zh-CN" dirty="0"/>
              <a:t>	           int row;   </a:t>
            </a:r>
            <a:endParaRPr lang="zh-CN" altLang="zh-CN" dirty="0"/>
          </a:p>
          <a:p>
            <a:r>
              <a:rPr lang="en-US" altLang="zh-CN" dirty="0"/>
              <a:t>	           int col;   </a:t>
            </a:r>
            <a:endParaRPr lang="zh-CN" altLang="zh-CN" dirty="0"/>
          </a:p>
          <a:p>
            <a:r>
              <a:rPr lang="en-US" altLang="zh-CN" dirty="0"/>
              <a:t>	           int director; </a:t>
            </a:r>
            <a:endParaRPr lang="zh-CN" altLang="zh-CN" dirty="0"/>
          </a:p>
          <a:p>
            <a:r>
              <a:rPr lang="en-US" altLang="zh-CN" dirty="0"/>
              <a:t>}STACK[100];</a:t>
            </a:r>
            <a:endParaRPr lang="zh-CN" altLang="zh-CN" dirty="0"/>
          </a:p>
          <a:p>
            <a:r>
              <a:rPr lang="en-US" altLang="zh-CN" dirty="0"/>
              <a:t>int top = -1;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8DC667-7D65-45E5-BFB3-569727B6C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初始化函数：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(int x, int y);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访问棋盘函数：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try_next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, int j);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en-US" altLang="zh-CN" dirty="0"/>
              <a:t>4.</a:t>
            </a:r>
            <a:r>
              <a:rPr lang="zh-CN" altLang="zh-CN" dirty="0"/>
              <a:t>输出函数：</a:t>
            </a:r>
          </a:p>
          <a:p>
            <a:r>
              <a:rPr lang="en-US" altLang="zh-CN" dirty="0"/>
              <a:t>void show();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主程序：</a:t>
            </a:r>
          </a:p>
          <a:p>
            <a:r>
              <a:rPr lang="en-US" altLang="zh-CN" dirty="0"/>
              <a:t>int main()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02E20D-687B-43D6-B39C-11BF4CA5A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2024"/>
              </p:ext>
            </p:extLst>
          </p:nvPr>
        </p:nvGraphicFramePr>
        <p:xfrm>
          <a:off x="7945842" y="954919"/>
          <a:ext cx="1282700" cy="99695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6540">
                  <a:extLst>
                    <a:ext uri="{9D8B030D-6E8A-4147-A177-3AD203B41FA5}">
                      <a16:colId xmlns:a16="http://schemas.microsoft.com/office/drawing/2014/main" val="3138228740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781927727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1302430478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3187761449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606651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352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326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23054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3654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1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A8FB-F45B-4348-86CC-641094B5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06FA15-8140-46F4-8E5E-0A705A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数据结构定义</a:t>
            </a:r>
          </a:p>
          <a:p>
            <a:r>
              <a:rPr lang="en-US" altLang="zh-CN" dirty="0"/>
              <a:t>int board[LENGTH][ LENGTH] = {0};               //</a:t>
            </a:r>
            <a:r>
              <a:rPr lang="zh-CN" altLang="zh-CN" dirty="0"/>
              <a:t>棋盘用</a:t>
            </a:r>
            <a:r>
              <a:rPr lang="en-US" altLang="zh-CN" dirty="0"/>
              <a:t>8*8</a:t>
            </a:r>
            <a:r>
              <a:rPr lang="zh-CN" altLang="zh-CN" dirty="0"/>
              <a:t>二维数组表示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row_change</a:t>
            </a:r>
            <a:r>
              <a:rPr lang="en-US" altLang="zh-CN" dirty="0"/>
              <a:t>[LENGTH] = {2,1,-1,-2,-2,-1,1,2}; //</a:t>
            </a:r>
            <a:r>
              <a:rPr lang="zh-CN" altLang="zh-CN" dirty="0"/>
              <a:t>每走一步行坐标变换量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col_change</a:t>
            </a:r>
            <a:r>
              <a:rPr lang="en-US" altLang="zh-CN" dirty="0"/>
              <a:t>[LENGTH] = {1,2,2,1,-1,-2,-2,-1}; //</a:t>
            </a:r>
            <a:r>
              <a:rPr lang="zh-CN" altLang="zh-CN" dirty="0"/>
              <a:t>每走一步纵坐标变换量</a:t>
            </a:r>
          </a:p>
          <a:p>
            <a:r>
              <a:rPr lang="en-US" altLang="zh-CN" dirty="0"/>
              <a:t>struct Stack{</a:t>
            </a:r>
            <a:endParaRPr lang="zh-CN" altLang="zh-CN" dirty="0"/>
          </a:p>
          <a:p>
            <a:r>
              <a:rPr lang="en-US" altLang="zh-CN" dirty="0"/>
              <a:t>	           int row;      //</a:t>
            </a:r>
            <a:r>
              <a:rPr lang="zh-CN" altLang="zh-CN" dirty="0"/>
              <a:t>行坐标</a:t>
            </a:r>
          </a:p>
          <a:p>
            <a:r>
              <a:rPr lang="en-US" altLang="zh-CN" dirty="0"/>
              <a:t>	           int col;      //</a:t>
            </a:r>
            <a:r>
              <a:rPr lang="zh-CN" altLang="zh-CN" dirty="0"/>
              <a:t>列坐标</a:t>
            </a:r>
          </a:p>
          <a:p>
            <a:r>
              <a:rPr lang="en-US" altLang="zh-CN" dirty="0"/>
              <a:t>	           int director; //</a:t>
            </a:r>
            <a:r>
              <a:rPr lang="zh-CN" altLang="zh-CN" dirty="0"/>
              <a:t>探索方向</a:t>
            </a:r>
          </a:p>
          <a:p>
            <a:r>
              <a:rPr lang="en-US" altLang="zh-CN" dirty="0"/>
              <a:t>}STACK[100];         //</a:t>
            </a:r>
            <a:r>
              <a:rPr lang="zh-CN" altLang="zh-CN" dirty="0"/>
              <a:t>最多容纳</a:t>
            </a:r>
            <a:r>
              <a:rPr lang="en-US" altLang="zh-CN" dirty="0"/>
              <a:t>100</a:t>
            </a:r>
            <a:r>
              <a:rPr lang="zh-CN" altLang="zh-CN" dirty="0"/>
              <a:t>步</a:t>
            </a:r>
          </a:p>
          <a:p>
            <a:r>
              <a:rPr lang="en-US" altLang="zh-CN" dirty="0"/>
              <a:t>int top = -1;        //</a:t>
            </a:r>
            <a:r>
              <a:rPr lang="zh-CN" altLang="zh-CN" dirty="0"/>
              <a:t>栈顶指针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C92E7-C743-4BCD-94DD-E317EA57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2EF8A-BCA5-4518-8474-076BCD82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初始化函数</a:t>
            </a:r>
          </a:p>
          <a:p>
            <a:r>
              <a:rPr lang="en-US" altLang="zh-CN" dirty="0"/>
              <a:t>       void </a:t>
            </a:r>
            <a:r>
              <a:rPr lang="en-US" altLang="zh-CN" dirty="0" err="1"/>
              <a:t>init</a:t>
            </a:r>
            <a:r>
              <a:rPr lang="en-US" altLang="zh-CN" dirty="0"/>
              <a:t>(int x, int y)           </a:t>
            </a:r>
            <a:endParaRPr lang="zh-CN" altLang="zh-CN" dirty="0"/>
          </a:p>
          <a:p>
            <a:r>
              <a:rPr lang="en-US" altLang="zh-CN" dirty="0"/>
              <a:t>      {</a:t>
            </a:r>
            <a:endParaRPr lang="zh-CN" altLang="zh-CN" dirty="0"/>
          </a:p>
          <a:p>
            <a:r>
              <a:rPr lang="en-US" altLang="zh-CN" dirty="0"/>
              <a:t>	    int </a:t>
            </a:r>
            <a:r>
              <a:rPr lang="en-US" altLang="zh-CN" dirty="0" err="1"/>
              <a:t>row,col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    top++;                   //</a:t>
            </a:r>
            <a:r>
              <a:rPr lang="zh-CN" altLang="zh-CN" dirty="0"/>
              <a:t>初始化时</a:t>
            </a:r>
            <a:r>
              <a:rPr lang="en-US" altLang="zh-CN" dirty="0"/>
              <a:t>top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	    board[x][y] = top + 1;   //</a:t>
            </a:r>
            <a:r>
              <a:rPr lang="zh-CN" altLang="zh-CN" dirty="0"/>
              <a:t>给棋盘做访问标记</a:t>
            </a:r>
          </a:p>
          <a:p>
            <a:r>
              <a:rPr lang="en-US" altLang="zh-CN" dirty="0"/>
              <a:t>	    STACK[top].row = x;      //</a:t>
            </a:r>
            <a:r>
              <a:rPr lang="zh-CN" altLang="zh-CN" dirty="0"/>
              <a:t>栈顶行数</a:t>
            </a:r>
          </a:p>
          <a:p>
            <a:r>
              <a:rPr lang="en-US" altLang="zh-CN" dirty="0"/>
              <a:t>	    STACK[top].col = y;      //</a:t>
            </a:r>
            <a:r>
              <a:rPr lang="zh-CN" altLang="zh-CN" dirty="0"/>
              <a:t>栈顶列数</a:t>
            </a:r>
          </a:p>
          <a:p>
            <a:r>
              <a:rPr lang="en-US" altLang="zh-CN" dirty="0"/>
              <a:t>	    STACK[top].director = -1; //</a:t>
            </a:r>
            <a:r>
              <a:rPr lang="zh-CN" altLang="zh-CN" dirty="0"/>
              <a:t>方向初始化</a:t>
            </a:r>
          </a:p>
          <a:p>
            <a:r>
              <a:rPr lang="en-US" altLang="zh-CN" dirty="0"/>
              <a:t>	    row = STACK[top].row;</a:t>
            </a:r>
            <a:endParaRPr lang="zh-CN" altLang="zh-CN" dirty="0"/>
          </a:p>
          <a:p>
            <a:r>
              <a:rPr lang="en-US" altLang="zh-CN" dirty="0"/>
              <a:t>	    col = STACK[top].col;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    if(</a:t>
            </a:r>
            <a:r>
              <a:rPr lang="en-US" altLang="zh-CN" dirty="0" err="1"/>
              <a:t>try_next</a:t>
            </a:r>
            <a:r>
              <a:rPr lang="en-US" altLang="zh-CN" dirty="0"/>
              <a:t>(</a:t>
            </a:r>
            <a:r>
              <a:rPr lang="en-US" altLang="zh-CN" dirty="0" err="1"/>
              <a:t>row,col</a:t>
            </a:r>
            <a:r>
              <a:rPr lang="en-US" altLang="zh-CN" dirty="0"/>
              <a:t>))     //</a:t>
            </a:r>
            <a:r>
              <a:rPr lang="zh-CN" altLang="zh-CN" dirty="0"/>
              <a:t>调用模拟访问函数</a:t>
            </a:r>
          </a:p>
          <a:p>
            <a:r>
              <a:rPr lang="en-US" altLang="zh-CN" dirty="0"/>
              <a:t>	        	show();              //</a:t>
            </a:r>
            <a:r>
              <a:rPr lang="zh-CN" altLang="zh-CN" dirty="0"/>
              <a:t>若成功遍历就打印</a:t>
            </a:r>
          </a:p>
          <a:p>
            <a:r>
              <a:rPr lang="en-US" altLang="zh-CN" dirty="0"/>
              <a:t>	    else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马不能遍历棋盘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C4EE-DBE8-42B3-AC3B-12F8C34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3FC6DC-8453-47E1-9497-158E7142C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515" y="863600"/>
            <a:ext cx="499964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6CF1F-7849-47CF-9F41-FD3ABA1B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E2ED84-FCC1-4F0F-9D85-F59DE684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024" y="686536"/>
            <a:ext cx="5387807" cy="2865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27F2B4-5D04-4EC9-9D49-E7437957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09" y="3534985"/>
            <a:ext cx="3977985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767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91</TotalTime>
  <Words>722</Words>
  <Application>Microsoft Office PowerPoint</Application>
  <PresentationFormat>宽屏</PresentationFormat>
  <Paragraphs>137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Corbel</vt:lpstr>
      <vt:lpstr>Times New Roman</vt:lpstr>
      <vt:lpstr>Wingdings 2</vt:lpstr>
      <vt:lpstr>框架</vt:lpstr>
      <vt:lpstr>大作业2 （实习2.4 马踏棋盘， 实验6.4平衡二叉树操作演示）  </vt:lpstr>
      <vt:lpstr>马踏棋盘</vt:lpstr>
      <vt:lpstr>问题描述</vt:lpstr>
      <vt:lpstr>设计思路</vt:lpstr>
      <vt:lpstr>设计框架</vt:lpstr>
      <vt:lpstr>设计细节</vt:lpstr>
      <vt:lpstr>设计细节</vt:lpstr>
      <vt:lpstr>设计细节</vt:lpstr>
      <vt:lpstr>设计细节</vt:lpstr>
      <vt:lpstr>设计细节</vt:lpstr>
      <vt:lpstr>设计细节</vt:lpstr>
      <vt:lpstr>设计细节</vt:lpstr>
      <vt:lpstr>测试结果 </vt:lpstr>
      <vt:lpstr>平衡二叉树</vt:lpstr>
      <vt:lpstr>功能实现</vt:lpstr>
      <vt:lpstr>主要思路</vt:lpstr>
      <vt:lpstr>关键代码</vt:lpstr>
      <vt:lpstr>左旋与左平衡 </vt:lpstr>
      <vt:lpstr>插入</vt:lpstr>
      <vt:lpstr>删除（相等）</vt:lpstr>
      <vt:lpstr>删除（不等）</vt:lpstr>
      <vt:lpstr>查找</vt:lpstr>
      <vt:lpstr>Main函数（1）</vt:lpstr>
      <vt:lpstr>Main函数（2）</vt:lpstr>
      <vt:lpstr>Main函数（3）</vt:lpstr>
      <vt:lpstr>Main函数（4）</vt:lpstr>
      <vt:lpstr>运行结果</vt:lpstr>
      <vt:lpstr>运行结果</vt:lpstr>
      <vt:lpstr>运行结果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马踏棋盘</dc:title>
  <dc:creator>小黑 小黑的小白的</dc:creator>
  <cp:lastModifiedBy> </cp:lastModifiedBy>
  <cp:revision>10</cp:revision>
  <dcterms:created xsi:type="dcterms:W3CDTF">2019-06-30T02:31:36Z</dcterms:created>
  <dcterms:modified xsi:type="dcterms:W3CDTF">2019-06-30T07:33:25Z</dcterms:modified>
</cp:coreProperties>
</file>