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65" r:id="rId5"/>
    <p:sldId id="266" r:id="rId6"/>
    <p:sldId id="264" r:id="rId7"/>
    <p:sldId id="267" r:id="rId8"/>
    <p:sldId id="268" r:id="rId9"/>
    <p:sldId id="269" r:id="rId10"/>
    <p:sldId id="270" r:id="rId11"/>
    <p:sldId id="273" r:id="rId12"/>
    <p:sldId id="271" r:id="rId13"/>
    <p:sldId id="272" r:id="rId14"/>
    <p:sldId id="274" r:id="rId15"/>
    <p:sldId id="263" r:id="rId16"/>
  </p:sldIdLst>
  <p:sldSz cx="9144000" cy="6858000" type="screen4x3"/>
  <p:notesSz cx="6858000" cy="9144000"/>
  <p:defaultTextStyle>
    <a:defPPr>
      <a:defRPr lang="es-ES"/>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D00A"/>
    <a:srgbClr val="0099FF"/>
    <a:srgbClr val="0EB1E7"/>
    <a:srgbClr val="FFD347"/>
    <a:srgbClr val="B88C00"/>
    <a:srgbClr val="FFC305"/>
    <a:srgbClr val="D09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14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147F80-B452-4E64-97C0-071C14EB9E04}"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zh-CN" altLang="en-US"/>
        </a:p>
      </dgm:t>
    </dgm:pt>
    <dgm:pt modelId="{98632EC5-6CFB-452F-B7EC-71D743C3F9DD}">
      <dgm:prSet phldrT="[文本]"/>
      <dgm:spPr/>
      <dgm:t>
        <a:bodyPr/>
        <a:lstStyle/>
        <a:p>
          <a:r>
            <a:rPr lang="en-US" altLang="zh-CN"/>
            <a:t>A</a:t>
          </a:r>
          <a:endParaRPr lang="zh-CN" altLang="en-US"/>
        </a:p>
      </dgm:t>
    </dgm:pt>
    <dgm:pt modelId="{11B2A16D-3630-4802-AF4E-7C6F348A1D94}" type="parTrans" cxnId="{0D905CB5-6CD0-4644-A2DF-F81E218A9429}">
      <dgm:prSet/>
      <dgm:spPr/>
      <dgm:t>
        <a:bodyPr/>
        <a:lstStyle/>
        <a:p>
          <a:endParaRPr lang="zh-CN" altLang="en-US"/>
        </a:p>
      </dgm:t>
    </dgm:pt>
    <dgm:pt modelId="{0B0ED51B-5426-4672-A910-D88B5A5BEC83}" type="sibTrans" cxnId="{0D905CB5-6CD0-4644-A2DF-F81E218A9429}">
      <dgm:prSet/>
      <dgm:spPr/>
      <dgm:t>
        <a:bodyPr/>
        <a:lstStyle/>
        <a:p>
          <a:endParaRPr lang="zh-CN" altLang="en-US"/>
        </a:p>
      </dgm:t>
    </dgm:pt>
    <dgm:pt modelId="{D0933A07-3164-4244-9DE3-EB057A0BE0F8}">
      <dgm:prSet phldrT="[文本]"/>
      <dgm:spPr/>
      <dgm:t>
        <a:bodyPr/>
        <a:lstStyle/>
        <a:p>
          <a:r>
            <a:rPr lang="en-US" altLang="zh-CN"/>
            <a:t>E</a:t>
          </a:r>
          <a:endParaRPr lang="zh-CN" altLang="en-US"/>
        </a:p>
      </dgm:t>
    </dgm:pt>
    <dgm:pt modelId="{1BA40FE7-6F23-4BC3-9B78-C670BD0AE87A}" type="parTrans" cxnId="{FA0EC479-7F92-415A-93B9-6293EAAED105}">
      <dgm:prSet/>
      <dgm:spPr/>
      <dgm:t>
        <a:bodyPr/>
        <a:lstStyle/>
        <a:p>
          <a:endParaRPr lang="zh-CN" altLang="en-US"/>
        </a:p>
      </dgm:t>
    </dgm:pt>
    <dgm:pt modelId="{C32F5477-179A-4FEC-8D0C-DB3CB538546A}" type="sibTrans" cxnId="{FA0EC479-7F92-415A-93B9-6293EAAED105}">
      <dgm:prSet/>
      <dgm:spPr/>
      <dgm:t>
        <a:bodyPr/>
        <a:lstStyle/>
        <a:p>
          <a:endParaRPr lang="zh-CN" altLang="en-US"/>
        </a:p>
      </dgm:t>
    </dgm:pt>
    <dgm:pt modelId="{F97F2A45-7022-472F-ABAA-A668DEA385C8}">
      <dgm:prSet phldrT="[文本]"/>
      <dgm:spPr/>
      <dgm:t>
        <a:bodyPr/>
        <a:lstStyle/>
        <a:p>
          <a:r>
            <a:rPr lang="en-US" altLang="zh-CN"/>
            <a:t>D</a:t>
          </a:r>
          <a:endParaRPr lang="zh-CN" altLang="en-US"/>
        </a:p>
      </dgm:t>
    </dgm:pt>
    <dgm:pt modelId="{662EC032-EA9E-4767-987A-C56FE69EBAB2}" type="parTrans" cxnId="{43BB2334-B32B-4715-A1E5-8ECD150F0F30}">
      <dgm:prSet/>
      <dgm:spPr/>
      <dgm:t>
        <a:bodyPr/>
        <a:lstStyle/>
        <a:p>
          <a:endParaRPr lang="zh-CN" altLang="en-US"/>
        </a:p>
      </dgm:t>
    </dgm:pt>
    <dgm:pt modelId="{685A6ABE-6A44-4E2C-BF7F-DA0BC0D617F4}" type="sibTrans" cxnId="{43BB2334-B32B-4715-A1E5-8ECD150F0F30}">
      <dgm:prSet/>
      <dgm:spPr/>
      <dgm:t>
        <a:bodyPr/>
        <a:lstStyle/>
        <a:p>
          <a:endParaRPr lang="zh-CN" altLang="en-US"/>
        </a:p>
      </dgm:t>
    </dgm:pt>
    <dgm:pt modelId="{223AB212-A97A-43C6-B189-B75269357536}">
      <dgm:prSet phldrT="[文本]"/>
      <dgm:spPr/>
      <dgm:t>
        <a:bodyPr/>
        <a:lstStyle/>
        <a:p>
          <a:r>
            <a:rPr lang="en-US" altLang="zh-CN"/>
            <a:t>C</a:t>
          </a:r>
          <a:endParaRPr lang="zh-CN" altLang="en-US"/>
        </a:p>
      </dgm:t>
    </dgm:pt>
    <dgm:pt modelId="{D29F6081-E10B-4D92-8EB3-A01320FC33BE}" type="parTrans" cxnId="{55BE3F61-BCA9-415F-8B3D-78710BB5D291}">
      <dgm:prSet/>
      <dgm:spPr/>
      <dgm:t>
        <a:bodyPr/>
        <a:lstStyle/>
        <a:p>
          <a:endParaRPr lang="zh-CN" altLang="en-US"/>
        </a:p>
      </dgm:t>
    </dgm:pt>
    <dgm:pt modelId="{41A314B4-1E40-4CC4-A382-4D396304CB65}" type="sibTrans" cxnId="{55BE3F61-BCA9-415F-8B3D-78710BB5D291}">
      <dgm:prSet/>
      <dgm:spPr/>
      <dgm:t>
        <a:bodyPr/>
        <a:lstStyle/>
        <a:p>
          <a:endParaRPr lang="zh-CN" altLang="en-US"/>
        </a:p>
      </dgm:t>
    </dgm:pt>
    <dgm:pt modelId="{7C38245A-E858-4745-88E7-143FA99ABEF5}">
      <dgm:prSet phldrT="[文本]"/>
      <dgm:spPr/>
      <dgm:t>
        <a:bodyPr/>
        <a:lstStyle/>
        <a:p>
          <a:r>
            <a:rPr lang="en-US" altLang="zh-CN"/>
            <a:t>B</a:t>
          </a:r>
          <a:endParaRPr lang="zh-CN" altLang="en-US"/>
        </a:p>
      </dgm:t>
    </dgm:pt>
    <dgm:pt modelId="{97105E28-508B-4979-AA37-44C6C479D735}" type="parTrans" cxnId="{71D42653-E1D5-4F9D-A8B1-945EE8C0E310}">
      <dgm:prSet/>
      <dgm:spPr/>
      <dgm:t>
        <a:bodyPr/>
        <a:lstStyle/>
        <a:p>
          <a:endParaRPr lang="zh-CN" altLang="en-US"/>
        </a:p>
      </dgm:t>
    </dgm:pt>
    <dgm:pt modelId="{D816E3F4-D427-4D96-8CA9-EFE8DE9F660E}" type="sibTrans" cxnId="{71D42653-E1D5-4F9D-A8B1-945EE8C0E310}">
      <dgm:prSet/>
      <dgm:spPr/>
      <dgm:t>
        <a:bodyPr/>
        <a:lstStyle/>
        <a:p>
          <a:endParaRPr lang="zh-CN" altLang="en-US"/>
        </a:p>
      </dgm:t>
    </dgm:pt>
    <dgm:pt modelId="{C532DA05-BE2C-4BA6-80E8-87971A4D6FA1}" type="pres">
      <dgm:prSet presAssocID="{F9147F80-B452-4E64-97C0-071C14EB9E04}" presName="cycle" presStyleCnt="0">
        <dgm:presLayoutVars>
          <dgm:dir/>
          <dgm:resizeHandles val="exact"/>
        </dgm:presLayoutVars>
      </dgm:prSet>
      <dgm:spPr/>
      <dgm:t>
        <a:bodyPr/>
        <a:lstStyle/>
        <a:p>
          <a:endParaRPr lang="zh-CN" altLang="en-US"/>
        </a:p>
      </dgm:t>
    </dgm:pt>
    <dgm:pt modelId="{DF529994-2905-42EA-BF01-0C5EDF28D5CF}" type="pres">
      <dgm:prSet presAssocID="{98632EC5-6CFB-452F-B7EC-71D743C3F9DD}" presName="node" presStyleLbl="node1" presStyleIdx="0" presStyleCnt="5">
        <dgm:presLayoutVars>
          <dgm:bulletEnabled val="1"/>
        </dgm:presLayoutVars>
      </dgm:prSet>
      <dgm:spPr/>
      <dgm:t>
        <a:bodyPr/>
        <a:lstStyle/>
        <a:p>
          <a:endParaRPr lang="zh-CN" altLang="en-US"/>
        </a:p>
      </dgm:t>
    </dgm:pt>
    <dgm:pt modelId="{47CED6A6-203B-4D9A-85C5-D40385B2E6CD}" type="pres">
      <dgm:prSet presAssocID="{98632EC5-6CFB-452F-B7EC-71D743C3F9DD}" presName="spNode" presStyleCnt="0"/>
      <dgm:spPr/>
    </dgm:pt>
    <dgm:pt modelId="{E519456F-C18A-4DF1-ABA4-78E69F9FD180}" type="pres">
      <dgm:prSet presAssocID="{0B0ED51B-5426-4672-A910-D88B5A5BEC83}" presName="sibTrans" presStyleLbl="sibTrans1D1" presStyleIdx="0" presStyleCnt="5"/>
      <dgm:spPr/>
      <dgm:t>
        <a:bodyPr/>
        <a:lstStyle/>
        <a:p>
          <a:endParaRPr lang="zh-CN" altLang="en-US"/>
        </a:p>
      </dgm:t>
    </dgm:pt>
    <dgm:pt modelId="{4545D5F0-6049-42D3-9107-AF2937F09C20}" type="pres">
      <dgm:prSet presAssocID="{D0933A07-3164-4244-9DE3-EB057A0BE0F8}" presName="node" presStyleLbl="node1" presStyleIdx="1" presStyleCnt="5">
        <dgm:presLayoutVars>
          <dgm:bulletEnabled val="1"/>
        </dgm:presLayoutVars>
      </dgm:prSet>
      <dgm:spPr/>
      <dgm:t>
        <a:bodyPr/>
        <a:lstStyle/>
        <a:p>
          <a:endParaRPr lang="zh-CN" altLang="en-US"/>
        </a:p>
      </dgm:t>
    </dgm:pt>
    <dgm:pt modelId="{BD57BA8C-91AB-4240-9822-7A01D27E7CCF}" type="pres">
      <dgm:prSet presAssocID="{D0933A07-3164-4244-9DE3-EB057A0BE0F8}" presName="spNode" presStyleCnt="0"/>
      <dgm:spPr/>
    </dgm:pt>
    <dgm:pt modelId="{522AD7F2-4199-49ED-9B10-DA49962F7637}" type="pres">
      <dgm:prSet presAssocID="{C32F5477-179A-4FEC-8D0C-DB3CB538546A}" presName="sibTrans" presStyleLbl="sibTrans1D1" presStyleIdx="1" presStyleCnt="5"/>
      <dgm:spPr/>
      <dgm:t>
        <a:bodyPr/>
        <a:lstStyle/>
        <a:p>
          <a:endParaRPr lang="zh-CN" altLang="en-US"/>
        </a:p>
      </dgm:t>
    </dgm:pt>
    <dgm:pt modelId="{97CE93B1-A56C-4138-A9BB-34607E1D6DAA}" type="pres">
      <dgm:prSet presAssocID="{F97F2A45-7022-472F-ABAA-A668DEA385C8}" presName="node" presStyleLbl="node1" presStyleIdx="2" presStyleCnt="5">
        <dgm:presLayoutVars>
          <dgm:bulletEnabled val="1"/>
        </dgm:presLayoutVars>
      </dgm:prSet>
      <dgm:spPr/>
      <dgm:t>
        <a:bodyPr/>
        <a:lstStyle/>
        <a:p>
          <a:endParaRPr lang="zh-CN" altLang="en-US"/>
        </a:p>
      </dgm:t>
    </dgm:pt>
    <dgm:pt modelId="{DBD00E24-60D0-4608-8CED-50B2B284502B}" type="pres">
      <dgm:prSet presAssocID="{F97F2A45-7022-472F-ABAA-A668DEA385C8}" presName="spNode" presStyleCnt="0"/>
      <dgm:spPr/>
    </dgm:pt>
    <dgm:pt modelId="{E0BA7175-4FFA-4151-A9CF-EAB7AD9F5F25}" type="pres">
      <dgm:prSet presAssocID="{685A6ABE-6A44-4E2C-BF7F-DA0BC0D617F4}" presName="sibTrans" presStyleLbl="sibTrans1D1" presStyleIdx="2" presStyleCnt="5"/>
      <dgm:spPr/>
      <dgm:t>
        <a:bodyPr/>
        <a:lstStyle/>
        <a:p>
          <a:endParaRPr lang="zh-CN" altLang="en-US"/>
        </a:p>
      </dgm:t>
    </dgm:pt>
    <dgm:pt modelId="{A2715B47-1185-4EDD-9490-DC482F33ABF0}" type="pres">
      <dgm:prSet presAssocID="{223AB212-A97A-43C6-B189-B75269357536}" presName="node" presStyleLbl="node1" presStyleIdx="3" presStyleCnt="5">
        <dgm:presLayoutVars>
          <dgm:bulletEnabled val="1"/>
        </dgm:presLayoutVars>
      </dgm:prSet>
      <dgm:spPr/>
      <dgm:t>
        <a:bodyPr/>
        <a:lstStyle/>
        <a:p>
          <a:endParaRPr lang="zh-CN" altLang="en-US"/>
        </a:p>
      </dgm:t>
    </dgm:pt>
    <dgm:pt modelId="{5C57D552-7E6F-4E5F-A275-8163B7D6B26D}" type="pres">
      <dgm:prSet presAssocID="{223AB212-A97A-43C6-B189-B75269357536}" presName="spNode" presStyleCnt="0"/>
      <dgm:spPr/>
    </dgm:pt>
    <dgm:pt modelId="{2B3553FE-EFA0-497C-AAF3-B9653B828C97}" type="pres">
      <dgm:prSet presAssocID="{41A314B4-1E40-4CC4-A382-4D396304CB65}" presName="sibTrans" presStyleLbl="sibTrans1D1" presStyleIdx="3" presStyleCnt="5"/>
      <dgm:spPr/>
      <dgm:t>
        <a:bodyPr/>
        <a:lstStyle/>
        <a:p>
          <a:endParaRPr lang="zh-CN" altLang="en-US"/>
        </a:p>
      </dgm:t>
    </dgm:pt>
    <dgm:pt modelId="{67347F8C-34F4-4872-B39D-55BF13AAEC08}" type="pres">
      <dgm:prSet presAssocID="{7C38245A-E858-4745-88E7-143FA99ABEF5}" presName="node" presStyleLbl="node1" presStyleIdx="4" presStyleCnt="5">
        <dgm:presLayoutVars>
          <dgm:bulletEnabled val="1"/>
        </dgm:presLayoutVars>
      </dgm:prSet>
      <dgm:spPr/>
      <dgm:t>
        <a:bodyPr/>
        <a:lstStyle/>
        <a:p>
          <a:endParaRPr lang="zh-CN" altLang="en-US"/>
        </a:p>
      </dgm:t>
    </dgm:pt>
    <dgm:pt modelId="{7CCB4B28-4A09-428D-A849-9772444DCB3F}" type="pres">
      <dgm:prSet presAssocID="{7C38245A-E858-4745-88E7-143FA99ABEF5}" presName="spNode" presStyleCnt="0"/>
      <dgm:spPr/>
    </dgm:pt>
    <dgm:pt modelId="{2C01B23E-BC3C-4A4F-A6C6-909BC2996BB7}" type="pres">
      <dgm:prSet presAssocID="{D816E3F4-D427-4D96-8CA9-EFE8DE9F660E}" presName="sibTrans" presStyleLbl="sibTrans1D1" presStyleIdx="4" presStyleCnt="5"/>
      <dgm:spPr/>
      <dgm:t>
        <a:bodyPr/>
        <a:lstStyle/>
        <a:p>
          <a:endParaRPr lang="zh-CN" altLang="en-US"/>
        </a:p>
      </dgm:t>
    </dgm:pt>
  </dgm:ptLst>
  <dgm:cxnLst>
    <dgm:cxn modelId="{8CF01F0A-FCC5-4740-8173-6E127C67D8C5}" type="presOf" srcId="{7C38245A-E858-4745-88E7-143FA99ABEF5}" destId="{67347F8C-34F4-4872-B39D-55BF13AAEC08}" srcOrd="0" destOrd="0" presId="urn:microsoft.com/office/officeart/2005/8/layout/cycle6"/>
    <dgm:cxn modelId="{935F5D53-1137-4A73-88ED-53BFF2057BB0}" type="presOf" srcId="{41A314B4-1E40-4CC4-A382-4D396304CB65}" destId="{2B3553FE-EFA0-497C-AAF3-B9653B828C97}" srcOrd="0" destOrd="0" presId="urn:microsoft.com/office/officeart/2005/8/layout/cycle6"/>
    <dgm:cxn modelId="{72371384-E944-4EF6-980D-FBBDEB344A81}" type="presOf" srcId="{685A6ABE-6A44-4E2C-BF7F-DA0BC0D617F4}" destId="{E0BA7175-4FFA-4151-A9CF-EAB7AD9F5F25}" srcOrd="0" destOrd="0" presId="urn:microsoft.com/office/officeart/2005/8/layout/cycle6"/>
    <dgm:cxn modelId="{8080C839-7E93-4356-9F56-022ACEEBC202}" type="presOf" srcId="{0B0ED51B-5426-4672-A910-D88B5A5BEC83}" destId="{E519456F-C18A-4DF1-ABA4-78E69F9FD180}" srcOrd="0" destOrd="0" presId="urn:microsoft.com/office/officeart/2005/8/layout/cycle6"/>
    <dgm:cxn modelId="{55BE3F61-BCA9-415F-8B3D-78710BB5D291}" srcId="{F9147F80-B452-4E64-97C0-071C14EB9E04}" destId="{223AB212-A97A-43C6-B189-B75269357536}" srcOrd="3" destOrd="0" parTransId="{D29F6081-E10B-4D92-8EB3-A01320FC33BE}" sibTransId="{41A314B4-1E40-4CC4-A382-4D396304CB65}"/>
    <dgm:cxn modelId="{87B28F19-2EC2-4DFE-AE6D-2C6D7AAF18AF}" type="presOf" srcId="{F97F2A45-7022-472F-ABAA-A668DEA385C8}" destId="{97CE93B1-A56C-4138-A9BB-34607E1D6DAA}" srcOrd="0" destOrd="0" presId="urn:microsoft.com/office/officeart/2005/8/layout/cycle6"/>
    <dgm:cxn modelId="{5CA69988-4233-48DB-B221-313D5F4DAAFC}" type="presOf" srcId="{C32F5477-179A-4FEC-8D0C-DB3CB538546A}" destId="{522AD7F2-4199-49ED-9B10-DA49962F7637}" srcOrd="0" destOrd="0" presId="urn:microsoft.com/office/officeart/2005/8/layout/cycle6"/>
    <dgm:cxn modelId="{20C54C44-0518-4B86-8A5B-9C76630244E6}" type="presOf" srcId="{F9147F80-B452-4E64-97C0-071C14EB9E04}" destId="{C532DA05-BE2C-4BA6-80E8-87971A4D6FA1}" srcOrd="0" destOrd="0" presId="urn:microsoft.com/office/officeart/2005/8/layout/cycle6"/>
    <dgm:cxn modelId="{DB3A2494-3221-4DA5-8514-93FFCE5BAA83}" type="presOf" srcId="{223AB212-A97A-43C6-B189-B75269357536}" destId="{A2715B47-1185-4EDD-9490-DC482F33ABF0}" srcOrd="0" destOrd="0" presId="urn:microsoft.com/office/officeart/2005/8/layout/cycle6"/>
    <dgm:cxn modelId="{FA0EC479-7F92-415A-93B9-6293EAAED105}" srcId="{F9147F80-B452-4E64-97C0-071C14EB9E04}" destId="{D0933A07-3164-4244-9DE3-EB057A0BE0F8}" srcOrd="1" destOrd="0" parTransId="{1BA40FE7-6F23-4BC3-9B78-C670BD0AE87A}" sibTransId="{C32F5477-179A-4FEC-8D0C-DB3CB538546A}"/>
    <dgm:cxn modelId="{43BB2334-B32B-4715-A1E5-8ECD150F0F30}" srcId="{F9147F80-B452-4E64-97C0-071C14EB9E04}" destId="{F97F2A45-7022-472F-ABAA-A668DEA385C8}" srcOrd="2" destOrd="0" parTransId="{662EC032-EA9E-4767-987A-C56FE69EBAB2}" sibTransId="{685A6ABE-6A44-4E2C-BF7F-DA0BC0D617F4}"/>
    <dgm:cxn modelId="{7A5DEA17-6CA9-4C18-A8B7-139840A307CE}" type="presOf" srcId="{D816E3F4-D427-4D96-8CA9-EFE8DE9F660E}" destId="{2C01B23E-BC3C-4A4F-A6C6-909BC2996BB7}" srcOrd="0" destOrd="0" presId="urn:microsoft.com/office/officeart/2005/8/layout/cycle6"/>
    <dgm:cxn modelId="{AB5A3C7B-CBC0-41BC-97C0-CB5CC026CE01}" type="presOf" srcId="{98632EC5-6CFB-452F-B7EC-71D743C3F9DD}" destId="{DF529994-2905-42EA-BF01-0C5EDF28D5CF}" srcOrd="0" destOrd="0" presId="urn:microsoft.com/office/officeart/2005/8/layout/cycle6"/>
    <dgm:cxn modelId="{14B02C87-F795-488A-B9A0-C27E7EB11936}" type="presOf" srcId="{D0933A07-3164-4244-9DE3-EB057A0BE0F8}" destId="{4545D5F0-6049-42D3-9107-AF2937F09C20}" srcOrd="0" destOrd="0" presId="urn:microsoft.com/office/officeart/2005/8/layout/cycle6"/>
    <dgm:cxn modelId="{71D42653-E1D5-4F9D-A8B1-945EE8C0E310}" srcId="{F9147F80-B452-4E64-97C0-071C14EB9E04}" destId="{7C38245A-E858-4745-88E7-143FA99ABEF5}" srcOrd="4" destOrd="0" parTransId="{97105E28-508B-4979-AA37-44C6C479D735}" sibTransId="{D816E3F4-D427-4D96-8CA9-EFE8DE9F660E}"/>
    <dgm:cxn modelId="{0D905CB5-6CD0-4644-A2DF-F81E218A9429}" srcId="{F9147F80-B452-4E64-97C0-071C14EB9E04}" destId="{98632EC5-6CFB-452F-B7EC-71D743C3F9DD}" srcOrd="0" destOrd="0" parTransId="{11B2A16D-3630-4802-AF4E-7C6F348A1D94}" sibTransId="{0B0ED51B-5426-4672-A910-D88B5A5BEC83}"/>
    <dgm:cxn modelId="{8F0C1B29-924D-405D-9AA3-E896D99156F5}" type="presParOf" srcId="{C532DA05-BE2C-4BA6-80E8-87971A4D6FA1}" destId="{DF529994-2905-42EA-BF01-0C5EDF28D5CF}" srcOrd="0" destOrd="0" presId="urn:microsoft.com/office/officeart/2005/8/layout/cycle6"/>
    <dgm:cxn modelId="{3870D0C1-630C-4E8C-91EF-311F8481F0F5}" type="presParOf" srcId="{C532DA05-BE2C-4BA6-80E8-87971A4D6FA1}" destId="{47CED6A6-203B-4D9A-85C5-D40385B2E6CD}" srcOrd="1" destOrd="0" presId="urn:microsoft.com/office/officeart/2005/8/layout/cycle6"/>
    <dgm:cxn modelId="{9B551E39-B14B-4D01-8790-6B1DAAF917AF}" type="presParOf" srcId="{C532DA05-BE2C-4BA6-80E8-87971A4D6FA1}" destId="{E519456F-C18A-4DF1-ABA4-78E69F9FD180}" srcOrd="2" destOrd="0" presId="urn:microsoft.com/office/officeart/2005/8/layout/cycle6"/>
    <dgm:cxn modelId="{62B438FB-4D11-4F91-A508-C1E9EB0F6CD8}" type="presParOf" srcId="{C532DA05-BE2C-4BA6-80E8-87971A4D6FA1}" destId="{4545D5F0-6049-42D3-9107-AF2937F09C20}" srcOrd="3" destOrd="0" presId="urn:microsoft.com/office/officeart/2005/8/layout/cycle6"/>
    <dgm:cxn modelId="{607AEDF2-3E4D-4554-A1DA-19907C3BD7E8}" type="presParOf" srcId="{C532DA05-BE2C-4BA6-80E8-87971A4D6FA1}" destId="{BD57BA8C-91AB-4240-9822-7A01D27E7CCF}" srcOrd="4" destOrd="0" presId="urn:microsoft.com/office/officeart/2005/8/layout/cycle6"/>
    <dgm:cxn modelId="{D181FE69-C7A7-4CB5-92B0-A3EDB480757D}" type="presParOf" srcId="{C532DA05-BE2C-4BA6-80E8-87971A4D6FA1}" destId="{522AD7F2-4199-49ED-9B10-DA49962F7637}" srcOrd="5" destOrd="0" presId="urn:microsoft.com/office/officeart/2005/8/layout/cycle6"/>
    <dgm:cxn modelId="{F9AC5890-00B0-4022-83EE-DA1F7BE9D246}" type="presParOf" srcId="{C532DA05-BE2C-4BA6-80E8-87971A4D6FA1}" destId="{97CE93B1-A56C-4138-A9BB-34607E1D6DAA}" srcOrd="6" destOrd="0" presId="urn:microsoft.com/office/officeart/2005/8/layout/cycle6"/>
    <dgm:cxn modelId="{A2DE7E67-7BA3-41BA-830B-30A084B97192}" type="presParOf" srcId="{C532DA05-BE2C-4BA6-80E8-87971A4D6FA1}" destId="{DBD00E24-60D0-4608-8CED-50B2B284502B}" srcOrd="7" destOrd="0" presId="urn:microsoft.com/office/officeart/2005/8/layout/cycle6"/>
    <dgm:cxn modelId="{673BEB2F-ED7C-4CDC-A39C-CED8DB84BFC1}" type="presParOf" srcId="{C532DA05-BE2C-4BA6-80E8-87971A4D6FA1}" destId="{E0BA7175-4FFA-4151-A9CF-EAB7AD9F5F25}" srcOrd="8" destOrd="0" presId="urn:microsoft.com/office/officeart/2005/8/layout/cycle6"/>
    <dgm:cxn modelId="{C2882ADC-64DF-4A0C-A924-14068E386264}" type="presParOf" srcId="{C532DA05-BE2C-4BA6-80E8-87971A4D6FA1}" destId="{A2715B47-1185-4EDD-9490-DC482F33ABF0}" srcOrd="9" destOrd="0" presId="urn:microsoft.com/office/officeart/2005/8/layout/cycle6"/>
    <dgm:cxn modelId="{2EBDDDDA-BEB1-4074-B146-CD9BBB5D9456}" type="presParOf" srcId="{C532DA05-BE2C-4BA6-80E8-87971A4D6FA1}" destId="{5C57D552-7E6F-4E5F-A275-8163B7D6B26D}" srcOrd="10" destOrd="0" presId="urn:microsoft.com/office/officeart/2005/8/layout/cycle6"/>
    <dgm:cxn modelId="{798D12C0-04EE-4773-8819-82789F73C0DA}" type="presParOf" srcId="{C532DA05-BE2C-4BA6-80E8-87971A4D6FA1}" destId="{2B3553FE-EFA0-497C-AAF3-B9653B828C97}" srcOrd="11" destOrd="0" presId="urn:microsoft.com/office/officeart/2005/8/layout/cycle6"/>
    <dgm:cxn modelId="{45E70C10-E798-4C44-B027-E129F2B05100}" type="presParOf" srcId="{C532DA05-BE2C-4BA6-80E8-87971A4D6FA1}" destId="{67347F8C-34F4-4872-B39D-55BF13AAEC08}" srcOrd="12" destOrd="0" presId="urn:microsoft.com/office/officeart/2005/8/layout/cycle6"/>
    <dgm:cxn modelId="{8BFE75C9-A2AC-4659-B519-9BE67E4E518F}" type="presParOf" srcId="{C532DA05-BE2C-4BA6-80E8-87971A4D6FA1}" destId="{7CCB4B28-4A09-428D-A849-9772444DCB3F}" srcOrd="13" destOrd="0" presId="urn:microsoft.com/office/officeart/2005/8/layout/cycle6"/>
    <dgm:cxn modelId="{BD2C76E1-35DC-4DC8-B993-9087C53CBDF4}" type="presParOf" srcId="{C532DA05-BE2C-4BA6-80E8-87971A4D6FA1}" destId="{2C01B23E-BC3C-4A4F-A6C6-909BC2996BB7}" srcOrd="14" destOrd="0" presId="urn:microsoft.com/office/officeart/2005/8/layout/cycle6"/>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147F80-B452-4E64-97C0-071C14EB9E04}"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zh-CN" altLang="en-US"/>
        </a:p>
      </dgm:t>
    </dgm:pt>
    <dgm:pt modelId="{98632EC5-6CFB-452F-B7EC-71D743C3F9DD}">
      <dgm:prSet phldrT="[文本]"/>
      <dgm:spPr/>
      <dgm:t>
        <a:bodyPr/>
        <a:lstStyle/>
        <a:p>
          <a:r>
            <a:rPr lang="en-US" altLang="zh-CN"/>
            <a:t>A</a:t>
          </a:r>
          <a:endParaRPr lang="zh-CN" altLang="en-US"/>
        </a:p>
      </dgm:t>
    </dgm:pt>
    <dgm:pt modelId="{11B2A16D-3630-4802-AF4E-7C6F348A1D94}" type="parTrans" cxnId="{0D905CB5-6CD0-4644-A2DF-F81E218A9429}">
      <dgm:prSet/>
      <dgm:spPr/>
      <dgm:t>
        <a:bodyPr/>
        <a:lstStyle/>
        <a:p>
          <a:endParaRPr lang="zh-CN" altLang="en-US"/>
        </a:p>
      </dgm:t>
    </dgm:pt>
    <dgm:pt modelId="{0B0ED51B-5426-4672-A910-D88B5A5BEC83}" type="sibTrans" cxnId="{0D905CB5-6CD0-4644-A2DF-F81E218A9429}">
      <dgm:prSet/>
      <dgm:spPr/>
      <dgm:t>
        <a:bodyPr/>
        <a:lstStyle/>
        <a:p>
          <a:endParaRPr lang="zh-CN" altLang="en-US"/>
        </a:p>
      </dgm:t>
    </dgm:pt>
    <dgm:pt modelId="{D0933A07-3164-4244-9DE3-EB057A0BE0F8}">
      <dgm:prSet phldrT="[文本]"/>
      <dgm:spPr/>
      <dgm:t>
        <a:bodyPr/>
        <a:lstStyle/>
        <a:p>
          <a:r>
            <a:rPr lang="en-US" altLang="zh-CN"/>
            <a:t>E</a:t>
          </a:r>
          <a:endParaRPr lang="zh-CN" altLang="en-US"/>
        </a:p>
      </dgm:t>
    </dgm:pt>
    <dgm:pt modelId="{1BA40FE7-6F23-4BC3-9B78-C670BD0AE87A}" type="parTrans" cxnId="{FA0EC479-7F92-415A-93B9-6293EAAED105}">
      <dgm:prSet/>
      <dgm:spPr/>
      <dgm:t>
        <a:bodyPr/>
        <a:lstStyle/>
        <a:p>
          <a:endParaRPr lang="zh-CN" altLang="en-US"/>
        </a:p>
      </dgm:t>
    </dgm:pt>
    <dgm:pt modelId="{C32F5477-179A-4FEC-8D0C-DB3CB538546A}" type="sibTrans" cxnId="{FA0EC479-7F92-415A-93B9-6293EAAED105}">
      <dgm:prSet/>
      <dgm:spPr/>
      <dgm:t>
        <a:bodyPr/>
        <a:lstStyle/>
        <a:p>
          <a:endParaRPr lang="zh-CN" altLang="en-US"/>
        </a:p>
      </dgm:t>
    </dgm:pt>
    <dgm:pt modelId="{F97F2A45-7022-472F-ABAA-A668DEA385C8}">
      <dgm:prSet phldrT="[文本]"/>
      <dgm:spPr/>
      <dgm:t>
        <a:bodyPr/>
        <a:lstStyle/>
        <a:p>
          <a:r>
            <a:rPr lang="en-US" altLang="zh-CN"/>
            <a:t>D</a:t>
          </a:r>
          <a:endParaRPr lang="zh-CN" altLang="en-US"/>
        </a:p>
      </dgm:t>
    </dgm:pt>
    <dgm:pt modelId="{662EC032-EA9E-4767-987A-C56FE69EBAB2}" type="parTrans" cxnId="{43BB2334-B32B-4715-A1E5-8ECD150F0F30}">
      <dgm:prSet/>
      <dgm:spPr/>
      <dgm:t>
        <a:bodyPr/>
        <a:lstStyle/>
        <a:p>
          <a:endParaRPr lang="zh-CN" altLang="en-US"/>
        </a:p>
      </dgm:t>
    </dgm:pt>
    <dgm:pt modelId="{685A6ABE-6A44-4E2C-BF7F-DA0BC0D617F4}" type="sibTrans" cxnId="{43BB2334-B32B-4715-A1E5-8ECD150F0F30}">
      <dgm:prSet/>
      <dgm:spPr/>
      <dgm:t>
        <a:bodyPr/>
        <a:lstStyle/>
        <a:p>
          <a:endParaRPr lang="zh-CN" altLang="en-US"/>
        </a:p>
      </dgm:t>
    </dgm:pt>
    <dgm:pt modelId="{223AB212-A97A-43C6-B189-B75269357536}">
      <dgm:prSet phldrT="[文本]"/>
      <dgm:spPr/>
      <dgm:t>
        <a:bodyPr/>
        <a:lstStyle/>
        <a:p>
          <a:r>
            <a:rPr lang="en-US" altLang="zh-CN" dirty="0"/>
            <a:t>C</a:t>
          </a:r>
          <a:endParaRPr lang="zh-CN" altLang="en-US" dirty="0"/>
        </a:p>
      </dgm:t>
    </dgm:pt>
    <dgm:pt modelId="{D29F6081-E10B-4D92-8EB3-A01320FC33BE}" type="parTrans" cxnId="{55BE3F61-BCA9-415F-8B3D-78710BB5D291}">
      <dgm:prSet/>
      <dgm:spPr/>
      <dgm:t>
        <a:bodyPr/>
        <a:lstStyle/>
        <a:p>
          <a:endParaRPr lang="zh-CN" altLang="en-US"/>
        </a:p>
      </dgm:t>
    </dgm:pt>
    <dgm:pt modelId="{41A314B4-1E40-4CC4-A382-4D396304CB65}" type="sibTrans" cxnId="{55BE3F61-BCA9-415F-8B3D-78710BB5D291}">
      <dgm:prSet/>
      <dgm:spPr/>
      <dgm:t>
        <a:bodyPr/>
        <a:lstStyle/>
        <a:p>
          <a:endParaRPr lang="zh-CN" altLang="en-US"/>
        </a:p>
      </dgm:t>
    </dgm:pt>
    <dgm:pt modelId="{7C38245A-E858-4745-88E7-143FA99ABEF5}">
      <dgm:prSet phldrT="[文本]"/>
      <dgm:spPr/>
      <dgm:t>
        <a:bodyPr/>
        <a:lstStyle/>
        <a:p>
          <a:r>
            <a:rPr lang="en-US" altLang="zh-CN"/>
            <a:t>B</a:t>
          </a:r>
          <a:endParaRPr lang="zh-CN" altLang="en-US"/>
        </a:p>
      </dgm:t>
    </dgm:pt>
    <dgm:pt modelId="{97105E28-508B-4979-AA37-44C6C479D735}" type="parTrans" cxnId="{71D42653-E1D5-4F9D-A8B1-945EE8C0E310}">
      <dgm:prSet/>
      <dgm:spPr/>
      <dgm:t>
        <a:bodyPr/>
        <a:lstStyle/>
        <a:p>
          <a:endParaRPr lang="zh-CN" altLang="en-US"/>
        </a:p>
      </dgm:t>
    </dgm:pt>
    <dgm:pt modelId="{D816E3F4-D427-4D96-8CA9-EFE8DE9F660E}" type="sibTrans" cxnId="{71D42653-E1D5-4F9D-A8B1-945EE8C0E310}">
      <dgm:prSet/>
      <dgm:spPr/>
      <dgm:t>
        <a:bodyPr/>
        <a:lstStyle/>
        <a:p>
          <a:endParaRPr lang="zh-CN" altLang="en-US"/>
        </a:p>
      </dgm:t>
    </dgm:pt>
    <dgm:pt modelId="{C532DA05-BE2C-4BA6-80E8-87971A4D6FA1}" type="pres">
      <dgm:prSet presAssocID="{F9147F80-B452-4E64-97C0-071C14EB9E04}" presName="cycle" presStyleCnt="0">
        <dgm:presLayoutVars>
          <dgm:dir/>
          <dgm:resizeHandles val="exact"/>
        </dgm:presLayoutVars>
      </dgm:prSet>
      <dgm:spPr/>
      <dgm:t>
        <a:bodyPr/>
        <a:lstStyle/>
        <a:p>
          <a:endParaRPr lang="zh-CN" altLang="en-US"/>
        </a:p>
      </dgm:t>
    </dgm:pt>
    <dgm:pt modelId="{DF529994-2905-42EA-BF01-0C5EDF28D5CF}" type="pres">
      <dgm:prSet presAssocID="{98632EC5-6CFB-452F-B7EC-71D743C3F9DD}" presName="node" presStyleLbl="node1" presStyleIdx="0" presStyleCnt="5">
        <dgm:presLayoutVars>
          <dgm:bulletEnabled val="1"/>
        </dgm:presLayoutVars>
      </dgm:prSet>
      <dgm:spPr/>
      <dgm:t>
        <a:bodyPr/>
        <a:lstStyle/>
        <a:p>
          <a:endParaRPr lang="zh-CN" altLang="en-US"/>
        </a:p>
      </dgm:t>
    </dgm:pt>
    <dgm:pt modelId="{47CED6A6-203B-4D9A-85C5-D40385B2E6CD}" type="pres">
      <dgm:prSet presAssocID="{98632EC5-6CFB-452F-B7EC-71D743C3F9DD}" presName="spNode" presStyleCnt="0"/>
      <dgm:spPr/>
    </dgm:pt>
    <dgm:pt modelId="{E519456F-C18A-4DF1-ABA4-78E69F9FD180}" type="pres">
      <dgm:prSet presAssocID="{0B0ED51B-5426-4672-A910-D88B5A5BEC83}" presName="sibTrans" presStyleLbl="sibTrans1D1" presStyleIdx="0" presStyleCnt="5"/>
      <dgm:spPr/>
      <dgm:t>
        <a:bodyPr/>
        <a:lstStyle/>
        <a:p>
          <a:endParaRPr lang="zh-CN" altLang="en-US"/>
        </a:p>
      </dgm:t>
    </dgm:pt>
    <dgm:pt modelId="{4545D5F0-6049-42D3-9107-AF2937F09C20}" type="pres">
      <dgm:prSet presAssocID="{D0933A07-3164-4244-9DE3-EB057A0BE0F8}" presName="node" presStyleLbl="node1" presStyleIdx="1" presStyleCnt="5">
        <dgm:presLayoutVars>
          <dgm:bulletEnabled val="1"/>
        </dgm:presLayoutVars>
      </dgm:prSet>
      <dgm:spPr/>
      <dgm:t>
        <a:bodyPr/>
        <a:lstStyle/>
        <a:p>
          <a:endParaRPr lang="zh-CN" altLang="en-US"/>
        </a:p>
      </dgm:t>
    </dgm:pt>
    <dgm:pt modelId="{BD57BA8C-91AB-4240-9822-7A01D27E7CCF}" type="pres">
      <dgm:prSet presAssocID="{D0933A07-3164-4244-9DE3-EB057A0BE0F8}" presName="spNode" presStyleCnt="0"/>
      <dgm:spPr/>
    </dgm:pt>
    <dgm:pt modelId="{522AD7F2-4199-49ED-9B10-DA49962F7637}" type="pres">
      <dgm:prSet presAssocID="{C32F5477-179A-4FEC-8D0C-DB3CB538546A}" presName="sibTrans" presStyleLbl="sibTrans1D1" presStyleIdx="1" presStyleCnt="5"/>
      <dgm:spPr/>
      <dgm:t>
        <a:bodyPr/>
        <a:lstStyle/>
        <a:p>
          <a:endParaRPr lang="zh-CN" altLang="en-US"/>
        </a:p>
      </dgm:t>
    </dgm:pt>
    <dgm:pt modelId="{97CE93B1-A56C-4138-A9BB-34607E1D6DAA}" type="pres">
      <dgm:prSet presAssocID="{F97F2A45-7022-472F-ABAA-A668DEA385C8}" presName="node" presStyleLbl="node1" presStyleIdx="2" presStyleCnt="5">
        <dgm:presLayoutVars>
          <dgm:bulletEnabled val="1"/>
        </dgm:presLayoutVars>
      </dgm:prSet>
      <dgm:spPr/>
      <dgm:t>
        <a:bodyPr/>
        <a:lstStyle/>
        <a:p>
          <a:endParaRPr lang="zh-CN" altLang="en-US"/>
        </a:p>
      </dgm:t>
    </dgm:pt>
    <dgm:pt modelId="{DBD00E24-60D0-4608-8CED-50B2B284502B}" type="pres">
      <dgm:prSet presAssocID="{F97F2A45-7022-472F-ABAA-A668DEA385C8}" presName="spNode" presStyleCnt="0"/>
      <dgm:spPr/>
    </dgm:pt>
    <dgm:pt modelId="{E0BA7175-4FFA-4151-A9CF-EAB7AD9F5F25}" type="pres">
      <dgm:prSet presAssocID="{685A6ABE-6A44-4E2C-BF7F-DA0BC0D617F4}" presName="sibTrans" presStyleLbl="sibTrans1D1" presStyleIdx="2" presStyleCnt="5"/>
      <dgm:spPr/>
      <dgm:t>
        <a:bodyPr/>
        <a:lstStyle/>
        <a:p>
          <a:endParaRPr lang="zh-CN" altLang="en-US"/>
        </a:p>
      </dgm:t>
    </dgm:pt>
    <dgm:pt modelId="{A2715B47-1185-4EDD-9490-DC482F33ABF0}" type="pres">
      <dgm:prSet presAssocID="{223AB212-A97A-43C6-B189-B75269357536}" presName="node" presStyleLbl="node1" presStyleIdx="3" presStyleCnt="5">
        <dgm:presLayoutVars>
          <dgm:bulletEnabled val="1"/>
        </dgm:presLayoutVars>
      </dgm:prSet>
      <dgm:spPr/>
      <dgm:t>
        <a:bodyPr/>
        <a:lstStyle/>
        <a:p>
          <a:endParaRPr lang="zh-CN" altLang="en-US"/>
        </a:p>
      </dgm:t>
    </dgm:pt>
    <dgm:pt modelId="{5C57D552-7E6F-4E5F-A275-8163B7D6B26D}" type="pres">
      <dgm:prSet presAssocID="{223AB212-A97A-43C6-B189-B75269357536}" presName="spNode" presStyleCnt="0"/>
      <dgm:spPr/>
    </dgm:pt>
    <dgm:pt modelId="{2B3553FE-EFA0-497C-AAF3-B9653B828C97}" type="pres">
      <dgm:prSet presAssocID="{41A314B4-1E40-4CC4-A382-4D396304CB65}" presName="sibTrans" presStyleLbl="sibTrans1D1" presStyleIdx="3" presStyleCnt="5"/>
      <dgm:spPr/>
      <dgm:t>
        <a:bodyPr/>
        <a:lstStyle/>
        <a:p>
          <a:endParaRPr lang="zh-CN" altLang="en-US"/>
        </a:p>
      </dgm:t>
    </dgm:pt>
    <dgm:pt modelId="{67347F8C-34F4-4872-B39D-55BF13AAEC08}" type="pres">
      <dgm:prSet presAssocID="{7C38245A-E858-4745-88E7-143FA99ABEF5}" presName="node" presStyleLbl="node1" presStyleIdx="4" presStyleCnt="5">
        <dgm:presLayoutVars>
          <dgm:bulletEnabled val="1"/>
        </dgm:presLayoutVars>
      </dgm:prSet>
      <dgm:spPr/>
      <dgm:t>
        <a:bodyPr/>
        <a:lstStyle/>
        <a:p>
          <a:endParaRPr lang="zh-CN" altLang="en-US"/>
        </a:p>
      </dgm:t>
    </dgm:pt>
    <dgm:pt modelId="{7CCB4B28-4A09-428D-A849-9772444DCB3F}" type="pres">
      <dgm:prSet presAssocID="{7C38245A-E858-4745-88E7-143FA99ABEF5}" presName="spNode" presStyleCnt="0"/>
      <dgm:spPr/>
    </dgm:pt>
    <dgm:pt modelId="{2C01B23E-BC3C-4A4F-A6C6-909BC2996BB7}" type="pres">
      <dgm:prSet presAssocID="{D816E3F4-D427-4D96-8CA9-EFE8DE9F660E}" presName="sibTrans" presStyleLbl="sibTrans1D1" presStyleIdx="4" presStyleCnt="5"/>
      <dgm:spPr/>
      <dgm:t>
        <a:bodyPr/>
        <a:lstStyle/>
        <a:p>
          <a:endParaRPr lang="zh-CN" altLang="en-US"/>
        </a:p>
      </dgm:t>
    </dgm:pt>
  </dgm:ptLst>
  <dgm:cxnLst>
    <dgm:cxn modelId="{882323A6-E5CE-42D9-966C-6089528E3311}" type="presOf" srcId="{7C38245A-E858-4745-88E7-143FA99ABEF5}" destId="{67347F8C-34F4-4872-B39D-55BF13AAEC08}" srcOrd="0" destOrd="0" presId="urn:microsoft.com/office/officeart/2005/8/layout/cycle6"/>
    <dgm:cxn modelId="{55BE3F61-BCA9-415F-8B3D-78710BB5D291}" srcId="{F9147F80-B452-4E64-97C0-071C14EB9E04}" destId="{223AB212-A97A-43C6-B189-B75269357536}" srcOrd="3" destOrd="0" parTransId="{D29F6081-E10B-4D92-8EB3-A01320FC33BE}" sibTransId="{41A314B4-1E40-4CC4-A382-4D396304CB65}"/>
    <dgm:cxn modelId="{D8733029-E969-4F91-8B15-64CB67DBD719}" type="presOf" srcId="{C32F5477-179A-4FEC-8D0C-DB3CB538546A}" destId="{522AD7F2-4199-49ED-9B10-DA49962F7637}" srcOrd="0" destOrd="0" presId="urn:microsoft.com/office/officeart/2005/8/layout/cycle6"/>
    <dgm:cxn modelId="{EFE60EAD-2D9F-4A4A-8826-410C2EEF1FD3}" type="presOf" srcId="{685A6ABE-6A44-4E2C-BF7F-DA0BC0D617F4}" destId="{E0BA7175-4FFA-4151-A9CF-EAB7AD9F5F25}" srcOrd="0" destOrd="0" presId="urn:microsoft.com/office/officeart/2005/8/layout/cycle6"/>
    <dgm:cxn modelId="{AEF43B21-FE44-4E3B-9FE4-47FBDB5D3973}" type="presOf" srcId="{41A314B4-1E40-4CC4-A382-4D396304CB65}" destId="{2B3553FE-EFA0-497C-AAF3-B9653B828C97}" srcOrd="0" destOrd="0" presId="urn:microsoft.com/office/officeart/2005/8/layout/cycle6"/>
    <dgm:cxn modelId="{27F3493D-A0DB-4816-AFC1-BEF0065CF730}" type="presOf" srcId="{98632EC5-6CFB-452F-B7EC-71D743C3F9DD}" destId="{DF529994-2905-42EA-BF01-0C5EDF28D5CF}" srcOrd="0" destOrd="0" presId="urn:microsoft.com/office/officeart/2005/8/layout/cycle6"/>
    <dgm:cxn modelId="{97F3B6BA-9E12-4291-859D-06F6D1301ACA}" type="presOf" srcId="{D0933A07-3164-4244-9DE3-EB057A0BE0F8}" destId="{4545D5F0-6049-42D3-9107-AF2937F09C20}" srcOrd="0" destOrd="0" presId="urn:microsoft.com/office/officeart/2005/8/layout/cycle6"/>
    <dgm:cxn modelId="{FA0EC479-7F92-415A-93B9-6293EAAED105}" srcId="{F9147F80-B452-4E64-97C0-071C14EB9E04}" destId="{D0933A07-3164-4244-9DE3-EB057A0BE0F8}" srcOrd="1" destOrd="0" parTransId="{1BA40FE7-6F23-4BC3-9B78-C670BD0AE87A}" sibTransId="{C32F5477-179A-4FEC-8D0C-DB3CB538546A}"/>
    <dgm:cxn modelId="{80D5BE3A-094D-41F1-9989-34F8D1690C23}" type="presOf" srcId="{0B0ED51B-5426-4672-A910-D88B5A5BEC83}" destId="{E519456F-C18A-4DF1-ABA4-78E69F9FD180}" srcOrd="0" destOrd="0" presId="urn:microsoft.com/office/officeart/2005/8/layout/cycle6"/>
    <dgm:cxn modelId="{43BB2334-B32B-4715-A1E5-8ECD150F0F30}" srcId="{F9147F80-B452-4E64-97C0-071C14EB9E04}" destId="{F97F2A45-7022-472F-ABAA-A668DEA385C8}" srcOrd="2" destOrd="0" parTransId="{662EC032-EA9E-4767-987A-C56FE69EBAB2}" sibTransId="{685A6ABE-6A44-4E2C-BF7F-DA0BC0D617F4}"/>
    <dgm:cxn modelId="{D719CE7E-A470-44A3-9B28-904AF7792C33}" type="presOf" srcId="{F9147F80-B452-4E64-97C0-071C14EB9E04}" destId="{C532DA05-BE2C-4BA6-80E8-87971A4D6FA1}" srcOrd="0" destOrd="0" presId="urn:microsoft.com/office/officeart/2005/8/layout/cycle6"/>
    <dgm:cxn modelId="{E03B6E58-EC51-48A0-8F45-D0A199C5ACC9}" type="presOf" srcId="{F97F2A45-7022-472F-ABAA-A668DEA385C8}" destId="{97CE93B1-A56C-4138-A9BB-34607E1D6DAA}" srcOrd="0" destOrd="0" presId="urn:microsoft.com/office/officeart/2005/8/layout/cycle6"/>
    <dgm:cxn modelId="{9BF58706-960A-47EB-A5A2-0B04358397E5}" type="presOf" srcId="{D816E3F4-D427-4D96-8CA9-EFE8DE9F660E}" destId="{2C01B23E-BC3C-4A4F-A6C6-909BC2996BB7}" srcOrd="0" destOrd="0" presId="urn:microsoft.com/office/officeart/2005/8/layout/cycle6"/>
    <dgm:cxn modelId="{71D42653-E1D5-4F9D-A8B1-945EE8C0E310}" srcId="{F9147F80-B452-4E64-97C0-071C14EB9E04}" destId="{7C38245A-E858-4745-88E7-143FA99ABEF5}" srcOrd="4" destOrd="0" parTransId="{97105E28-508B-4979-AA37-44C6C479D735}" sibTransId="{D816E3F4-D427-4D96-8CA9-EFE8DE9F660E}"/>
    <dgm:cxn modelId="{0D905CB5-6CD0-4644-A2DF-F81E218A9429}" srcId="{F9147F80-B452-4E64-97C0-071C14EB9E04}" destId="{98632EC5-6CFB-452F-B7EC-71D743C3F9DD}" srcOrd="0" destOrd="0" parTransId="{11B2A16D-3630-4802-AF4E-7C6F348A1D94}" sibTransId="{0B0ED51B-5426-4672-A910-D88B5A5BEC83}"/>
    <dgm:cxn modelId="{87618A13-0131-4E20-991D-9E871DB28A30}" type="presOf" srcId="{223AB212-A97A-43C6-B189-B75269357536}" destId="{A2715B47-1185-4EDD-9490-DC482F33ABF0}" srcOrd="0" destOrd="0" presId="urn:microsoft.com/office/officeart/2005/8/layout/cycle6"/>
    <dgm:cxn modelId="{CE9B1969-7694-4247-9080-A993E852CAAC}" type="presParOf" srcId="{C532DA05-BE2C-4BA6-80E8-87971A4D6FA1}" destId="{DF529994-2905-42EA-BF01-0C5EDF28D5CF}" srcOrd="0" destOrd="0" presId="urn:microsoft.com/office/officeart/2005/8/layout/cycle6"/>
    <dgm:cxn modelId="{F1EC8785-4EC4-4DFA-B91B-F9823A1CDC72}" type="presParOf" srcId="{C532DA05-BE2C-4BA6-80E8-87971A4D6FA1}" destId="{47CED6A6-203B-4D9A-85C5-D40385B2E6CD}" srcOrd="1" destOrd="0" presId="urn:microsoft.com/office/officeart/2005/8/layout/cycle6"/>
    <dgm:cxn modelId="{C1732857-F5AB-4466-978C-2995EDF8AD66}" type="presParOf" srcId="{C532DA05-BE2C-4BA6-80E8-87971A4D6FA1}" destId="{E519456F-C18A-4DF1-ABA4-78E69F9FD180}" srcOrd="2" destOrd="0" presId="urn:microsoft.com/office/officeart/2005/8/layout/cycle6"/>
    <dgm:cxn modelId="{443B8F85-9861-4098-858B-B64688229E72}" type="presParOf" srcId="{C532DA05-BE2C-4BA6-80E8-87971A4D6FA1}" destId="{4545D5F0-6049-42D3-9107-AF2937F09C20}" srcOrd="3" destOrd="0" presId="urn:microsoft.com/office/officeart/2005/8/layout/cycle6"/>
    <dgm:cxn modelId="{230857E0-FE9A-478F-B174-FF9D3B71301B}" type="presParOf" srcId="{C532DA05-BE2C-4BA6-80E8-87971A4D6FA1}" destId="{BD57BA8C-91AB-4240-9822-7A01D27E7CCF}" srcOrd="4" destOrd="0" presId="urn:microsoft.com/office/officeart/2005/8/layout/cycle6"/>
    <dgm:cxn modelId="{6E3088BB-EFDE-4821-93F4-22B20335C6E1}" type="presParOf" srcId="{C532DA05-BE2C-4BA6-80E8-87971A4D6FA1}" destId="{522AD7F2-4199-49ED-9B10-DA49962F7637}" srcOrd="5" destOrd="0" presId="urn:microsoft.com/office/officeart/2005/8/layout/cycle6"/>
    <dgm:cxn modelId="{599AB9F1-9F33-4962-97DD-61130079A457}" type="presParOf" srcId="{C532DA05-BE2C-4BA6-80E8-87971A4D6FA1}" destId="{97CE93B1-A56C-4138-A9BB-34607E1D6DAA}" srcOrd="6" destOrd="0" presId="urn:microsoft.com/office/officeart/2005/8/layout/cycle6"/>
    <dgm:cxn modelId="{B83A6E96-859C-4DF1-A73E-9A464E19C0F6}" type="presParOf" srcId="{C532DA05-BE2C-4BA6-80E8-87971A4D6FA1}" destId="{DBD00E24-60D0-4608-8CED-50B2B284502B}" srcOrd="7" destOrd="0" presId="urn:microsoft.com/office/officeart/2005/8/layout/cycle6"/>
    <dgm:cxn modelId="{86175222-9563-4C02-BDF2-38FD49A45350}" type="presParOf" srcId="{C532DA05-BE2C-4BA6-80E8-87971A4D6FA1}" destId="{E0BA7175-4FFA-4151-A9CF-EAB7AD9F5F25}" srcOrd="8" destOrd="0" presId="urn:microsoft.com/office/officeart/2005/8/layout/cycle6"/>
    <dgm:cxn modelId="{F56B4A00-4C44-420C-BE55-F99F580177A8}" type="presParOf" srcId="{C532DA05-BE2C-4BA6-80E8-87971A4D6FA1}" destId="{A2715B47-1185-4EDD-9490-DC482F33ABF0}" srcOrd="9" destOrd="0" presId="urn:microsoft.com/office/officeart/2005/8/layout/cycle6"/>
    <dgm:cxn modelId="{3E1CD83A-3FF6-4EAA-86C2-6A58597C3155}" type="presParOf" srcId="{C532DA05-BE2C-4BA6-80E8-87971A4D6FA1}" destId="{5C57D552-7E6F-4E5F-A275-8163B7D6B26D}" srcOrd="10" destOrd="0" presId="urn:microsoft.com/office/officeart/2005/8/layout/cycle6"/>
    <dgm:cxn modelId="{991AB573-9C84-41EB-8BE3-7A7B1ACA51BC}" type="presParOf" srcId="{C532DA05-BE2C-4BA6-80E8-87971A4D6FA1}" destId="{2B3553FE-EFA0-497C-AAF3-B9653B828C97}" srcOrd="11" destOrd="0" presId="urn:microsoft.com/office/officeart/2005/8/layout/cycle6"/>
    <dgm:cxn modelId="{8B1F7F17-DF32-468A-A088-F77519222DCC}" type="presParOf" srcId="{C532DA05-BE2C-4BA6-80E8-87971A4D6FA1}" destId="{67347F8C-34F4-4872-B39D-55BF13AAEC08}" srcOrd="12" destOrd="0" presId="urn:microsoft.com/office/officeart/2005/8/layout/cycle6"/>
    <dgm:cxn modelId="{A1325D44-4C68-49BC-A40B-4D1EA476281B}" type="presParOf" srcId="{C532DA05-BE2C-4BA6-80E8-87971A4D6FA1}" destId="{7CCB4B28-4A09-428D-A849-9772444DCB3F}" srcOrd="13" destOrd="0" presId="urn:microsoft.com/office/officeart/2005/8/layout/cycle6"/>
    <dgm:cxn modelId="{E9F3CA99-3DD4-47C4-91C6-CA6B92179EFA}" type="presParOf" srcId="{C532DA05-BE2C-4BA6-80E8-87971A4D6FA1}" destId="{2C01B23E-BC3C-4A4F-A6C6-909BC2996BB7}" srcOrd="14" destOrd="0" presId="urn:microsoft.com/office/officeart/2005/8/layout/cycle6"/>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147F80-B452-4E64-97C0-071C14EB9E04}"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zh-CN" altLang="en-US"/>
        </a:p>
      </dgm:t>
    </dgm:pt>
    <dgm:pt modelId="{98632EC5-6CFB-452F-B7EC-71D743C3F9DD}">
      <dgm:prSet phldrT="[文本]"/>
      <dgm:spPr/>
      <dgm:t>
        <a:bodyPr/>
        <a:lstStyle/>
        <a:p>
          <a:r>
            <a:rPr lang="en-US" altLang="zh-CN"/>
            <a:t>A</a:t>
          </a:r>
          <a:endParaRPr lang="zh-CN" altLang="en-US"/>
        </a:p>
      </dgm:t>
    </dgm:pt>
    <dgm:pt modelId="{11B2A16D-3630-4802-AF4E-7C6F348A1D94}" type="parTrans" cxnId="{0D905CB5-6CD0-4644-A2DF-F81E218A9429}">
      <dgm:prSet/>
      <dgm:spPr/>
      <dgm:t>
        <a:bodyPr/>
        <a:lstStyle/>
        <a:p>
          <a:endParaRPr lang="zh-CN" altLang="en-US"/>
        </a:p>
      </dgm:t>
    </dgm:pt>
    <dgm:pt modelId="{0B0ED51B-5426-4672-A910-D88B5A5BEC83}" type="sibTrans" cxnId="{0D905CB5-6CD0-4644-A2DF-F81E218A9429}">
      <dgm:prSet/>
      <dgm:spPr/>
      <dgm:t>
        <a:bodyPr/>
        <a:lstStyle/>
        <a:p>
          <a:endParaRPr lang="zh-CN" altLang="en-US"/>
        </a:p>
      </dgm:t>
    </dgm:pt>
    <dgm:pt modelId="{D0933A07-3164-4244-9DE3-EB057A0BE0F8}">
      <dgm:prSet phldrT="[文本]"/>
      <dgm:spPr/>
      <dgm:t>
        <a:bodyPr/>
        <a:lstStyle/>
        <a:p>
          <a:r>
            <a:rPr lang="en-US" altLang="zh-CN"/>
            <a:t>E</a:t>
          </a:r>
          <a:endParaRPr lang="zh-CN" altLang="en-US"/>
        </a:p>
      </dgm:t>
    </dgm:pt>
    <dgm:pt modelId="{1BA40FE7-6F23-4BC3-9B78-C670BD0AE87A}" type="parTrans" cxnId="{FA0EC479-7F92-415A-93B9-6293EAAED105}">
      <dgm:prSet/>
      <dgm:spPr/>
      <dgm:t>
        <a:bodyPr/>
        <a:lstStyle/>
        <a:p>
          <a:endParaRPr lang="zh-CN" altLang="en-US"/>
        </a:p>
      </dgm:t>
    </dgm:pt>
    <dgm:pt modelId="{C32F5477-179A-4FEC-8D0C-DB3CB538546A}" type="sibTrans" cxnId="{FA0EC479-7F92-415A-93B9-6293EAAED105}">
      <dgm:prSet/>
      <dgm:spPr/>
      <dgm:t>
        <a:bodyPr/>
        <a:lstStyle/>
        <a:p>
          <a:endParaRPr lang="zh-CN" altLang="en-US"/>
        </a:p>
      </dgm:t>
    </dgm:pt>
    <dgm:pt modelId="{F97F2A45-7022-472F-ABAA-A668DEA385C8}">
      <dgm:prSet phldrT="[文本]"/>
      <dgm:spPr/>
      <dgm:t>
        <a:bodyPr/>
        <a:lstStyle/>
        <a:p>
          <a:r>
            <a:rPr lang="en-US" altLang="zh-CN"/>
            <a:t>D</a:t>
          </a:r>
          <a:endParaRPr lang="zh-CN" altLang="en-US"/>
        </a:p>
      </dgm:t>
    </dgm:pt>
    <dgm:pt modelId="{662EC032-EA9E-4767-987A-C56FE69EBAB2}" type="parTrans" cxnId="{43BB2334-B32B-4715-A1E5-8ECD150F0F30}">
      <dgm:prSet/>
      <dgm:spPr/>
      <dgm:t>
        <a:bodyPr/>
        <a:lstStyle/>
        <a:p>
          <a:endParaRPr lang="zh-CN" altLang="en-US"/>
        </a:p>
      </dgm:t>
    </dgm:pt>
    <dgm:pt modelId="{685A6ABE-6A44-4E2C-BF7F-DA0BC0D617F4}" type="sibTrans" cxnId="{43BB2334-B32B-4715-A1E5-8ECD150F0F30}">
      <dgm:prSet/>
      <dgm:spPr/>
      <dgm:t>
        <a:bodyPr/>
        <a:lstStyle/>
        <a:p>
          <a:endParaRPr lang="zh-CN" altLang="en-US"/>
        </a:p>
      </dgm:t>
    </dgm:pt>
    <dgm:pt modelId="{223AB212-A97A-43C6-B189-B75269357536}">
      <dgm:prSet phldrT="[文本]"/>
      <dgm:spPr/>
      <dgm:t>
        <a:bodyPr/>
        <a:lstStyle/>
        <a:p>
          <a:r>
            <a:rPr lang="en-US" altLang="zh-CN"/>
            <a:t>C</a:t>
          </a:r>
          <a:endParaRPr lang="zh-CN" altLang="en-US"/>
        </a:p>
      </dgm:t>
    </dgm:pt>
    <dgm:pt modelId="{D29F6081-E10B-4D92-8EB3-A01320FC33BE}" type="parTrans" cxnId="{55BE3F61-BCA9-415F-8B3D-78710BB5D291}">
      <dgm:prSet/>
      <dgm:spPr/>
      <dgm:t>
        <a:bodyPr/>
        <a:lstStyle/>
        <a:p>
          <a:endParaRPr lang="zh-CN" altLang="en-US"/>
        </a:p>
      </dgm:t>
    </dgm:pt>
    <dgm:pt modelId="{41A314B4-1E40-4CC4-A382-4D396304CB65}" type="sibTrans" cxnId="{55BE3F61-BCA9-415F-8B3D-78710BB5D291}">
      <dgm:prSet/>
      <dgm:spPr/>
      <dgm:t>
        <a:bodyPr/>
        <a:lstStyle/>
        <a:p>
          <a:endParaRPr lang="zh-CN" altLang="en-US"/>
        </a:p>
      </dgm:t>
    </dgm:pt>
    <dgm:pt modelId="{7C38245A-E858-4745-88E7-143FA99ABEF5}">
      <dgm:prSet phldrT="[文本]"/>
      <dgm:spPr/>
      <dgm:t>
        <a:bodyPr/>
        <a:lstStyle/>
        <a:p>
          <a:r>
            <a:rPr lang="en-US" altLang="zh-CN"/>
            <a:t>B</a:t>
          </a:r>
          <a:endParaRPr lang="zh-CN" altLang="en-US"/>
        </a:p>
      </dgm:t>
    </dgm:pt>
    <dgm:pt modelId="{97105E28-508B-4979-AA37-44C6C479D735}" type="parTrans" cxnId="{71D42653-E1D5-4F9D-A8B1-945EE8C0E310}">
      <dgm:prSet/>
      <dgm:spPr/>
      <dgm:t>
        <a:bodyPr/>
        <a:lstStyle/>
        <a:p>
          <a:endParaRPr lang="zh-CN" altLang="en-US"/>
        </a:p>
      </dgm:t>
    </dgm:pt>
    <dgm:pt modelId="{D816E3F4-D427-4D96-8CA9-EFE8DE9F660E}" type="sibTrans" cxnId="{71D42653-E1D5-4F9D-A8B1-945EE8C0E310}">
      <dgm:prSet/>
      <dgm:spPr/>
      <dgm:t>
        <a:bodyPr/>
        <a:lstStyle/>
        <a:p>
          <a:endParaRPr lang="zh-CN" altLang="en-US"/>
        </a:p>
      </dgm:t>
    </dgm:pt>
    <dgm:pt modelId="{C532DA05-BE2C-4BA6-80E8-87971A4D6FA1}" type="pres">
      <dgm:prSet presAssocID="{F9147F80-B452-4E64-97C0-071C14EB9E04}" presName="cycle" presStyleCnt="0">
        <dgm:presLayoutVars>
          <dgm:dir/>
          <dgm:resizeHandles val="exact"/>
        </dgm:presLayoutVars>
      </dgm:prSet>
      <dgm:spPr/>
      <dgm:t>
        <a:bodyPr/>
        <a:lstStyle/>
        <a:p>
          <a:endParaRPr lang="zh-CN" altLang="en-US"/>
        </a:p>
      </dgm:t>
    </dgm:pt>
    <dgm:pt modelId="{DF529994-2905-42EA-BF01-0C5EDF28D5CF}" type="pres">
      <dgm:prSet presAssocID="{98632EC5-6CFB-452F-B7EC-71D743C3F9DD}" presName="node" presStyleLbl="node1" presStyleIdx="0" presStyleCnt="5">
        <dgm:presLayoutVars>
          <dgm:bulletEnabled val="1"/>
        </dgm:presLayoutVars>
      </dgm:prSet>
      <dgm:spPr/>
      <dgm:t>
        <a:bodyPr/>
        <a:lstStyle/>
        <a:p>
          <a:endParaRPr lang="zh-CN" altLang="en-US"/>
        </a:p>
      </dgm:t>
    </dgm:pt>
    <dgm:pt modelId="{47CED6A6-203B-4D9A-85C5-D40385B2E6CD}" type="pres">
      <dgm:prSet presAssocID="{98632EC5-6CFB-452F-B7EC-71D743C3F9DD}" presName="spNode" presStyleCnt="0"/>
      <dgm:spPr/>
    </dgm:pt>
    <dgm:pt modelId="{E519456F-C18A-4DF1-ABA4-78E69F9FD180}" type="pres">
      <dgm:prSet presAssocID="{0B0ED51B-5426-4672-A910-D88B5A5BEC83}" presName="sibTrans" presStyleLbl="sibTrans1D1" presStyleIdx="0" presStyleCnt="5"/>
      <dgm:spPr/>
      <dgm:t>
        <a:bodyPr/>
        <a:lstStyle/>
        <a:p>
          <a:endParaRPr lang="zh-CN" altLang="en-US"/>
        </a:p>
      </dgm:t>
    </dgm:pt>
    <dgm:pt modelId="{4545D5F0-6049-42D3-9107-AF2937F09C20}" type="pres">
      <dgm:prSet presAssocID="{D0933A07-3164-4244-9DE3-EB057A0BE0F8}" presName="node" presStyleLbl="node1" presStyleIdx="1" presStyleCnt="5">
        <dgm:presLayoutVars>
          <dgm:bulletEnabled val="1"/>
        </dgm:presLayoutVars>
      </dgm:prSet>
      <dgm:spPr/>
      <dgm:t>
        <a:bodyPr/>
        <a:lstStyle/>
        <a:p>
          <a:endParaRPr lang="zh-CN" altLang="en-US"/>
        </a:p>
      </dgm:t>
    </dgm:pt>
    <dgm:pt modelId="{BD57BA8C-91AB-4240-9822-7A01D27E7CCF}" type="pres">
      <dgm:prSet presAssocID="{D0933A07-3164-4244-9DE3-EB057A0BE0F8}" presName="spNode" presStyleCnt="0"/>
      <dgm:spPr/>
    </dgm:pt>
    <dgm:pt modelId="{522AD7F2-4199-49ED-9B10-DA49962F7637}" type="pres">
      <dgm:prSet presAssocID="{C32F5477-179A-4FEC-8D0C-DB3CB538546A}" presName="sibTrans" presStyleLbl="sibTrans1D1" presStyleIdx="1" presStyleCnt="5"/>
      <dgm:spPr/>
      <dgm:t>
        <a:bodyPr/>
        <a:lstStyle/>
        <a:p>
          <a:endParaRPr lang="zh-CN" altLang="en-US"/>
        </a:p>
      </dgm:t>
    </dgm:pt>
    <dgm:pt modelId="{97CE93B1-A56C-4138-A9BB-34607E1D6DAA}" type="pres">
      <dgm:prSet presAssocID="{F97F2A45-7022-472F-ABAA-A668DEA385C8}" presName="node" presStyleLbl="node1" presStyleIdx="2" presStyleCnt="5">
        <dgm:presLayoutVars>
          <dgm:bulletEnabled val="1"/>
        </dgm:presLayoutVars>
      </dgm:prSet>
      <dgm:spPr/>
      <dgm:t>
        <a:bodyPr/>
        <a:lstStyle/>
        <a:p>
          <a:endParaRPr lang="zh-CN" altLang="en-US"/>
        </a:p>
      </dgm:t>
    </dgm:pt>
    <dgm:pt modelId="{DBD00E24-60D0-4608-8CED-50B2B284502B}" type="pres">
      <dgm:prSet presAssocID="{F97F2A45-7022-472F-ABAA-A668DEA385C8}" presName="spNode" presStyleCnt="0"/>
      <dgm:spPr/>
    </dgm:pt>
    <dgm:pt modelId="{E0BA7175-4FFA-4151-A9CF-EAB7AD9F5F25}" type="pres">
      <dgm:prSet presAssocID="{685A6ABE-6A44-4E2C-BF7F-DA0BC0D617F4}" presName="sibTrans" presStyleLbl="sibTrans1D1" presStyleIdx="2" presStyleCnt="5"/>
      <dgm:spPr/>
      <dgm:t>
        <a:bodyPr/>
        <a:lstStyle/>
        <a:p>
          <a:endParaRPr lang="zh-CN" altLang="en-US"/>
        </a:p>
      </dgm:t>
    </dgm:pt>
    <dgm:pt modelId="{A2715B47-1185-4EDD-9490-DC482F33ABF0}" type="pres">
      <dgm:prSet presAssocID="{223AB212-A97A-43C6-B189-B75269357536}" presName="node" presStyleLbl="node1" presStyleIdx="3" presStyleCnt="5">
        <dgm:presLayoutVars>
          <dgm:bulletEnabled val="1"/>
        </dgm:presLayoutVars>
      </dgm:prSet>
      <dgm:spPr/>
      <dgm:t>
        <a:bodyPr/>
        <a:lstStyle/>
        <a:p>
          <a:endParaRPr lang="zh-CN" altLang="en-US"/>
        </a:p>
      </dgm:t>
    </dgm:pt>
    <dgm:pt modelId="{5C57D552-7E6F-4E5F-A275-8163B7D6B26D}" type="pres">
      <dgm:prSet presAssocID="{223AB212-A97A-43C6-B189-B75269357536}" presName="spNode" presStyleCnt="0"/>
      <dgm:spPr/>
    </dgm:pt>
    <dgm:pt modelId="{2B3553FE-EFA0-497C-AAF3-B9653B828C97}" type="pres">
      <dgm:prSet presAssocID="{41A314B4-1E40-4CC4-A382-4D396304CB65}" presName="sibTrans" presStyleLbl="sibTrans1D1" presStyleIdx="3" presStyleCnt="5"/>
      <dgm:spPr/>
      <dgm:t>
        <a:bodyPr/>
        <a:lstStyle/>
        <a:p>
          <a:endParaRPr lang="zh-CN" altLang="en-US"/>
        </a:p>
      </dgm:t>
    </dgm:pt>
    <dgm:pt modelId="{67347F8C-34F4-4872-B39D-55BF13AAEC08}" type="pres">
      <dgm:prSet presAssocID="{7C38245A-E858-4745-88E7-143FA99ABEF5}" presName="node" presStyleLbl="node1" presStyleIdx="4" presStyleCnt="5">
        <dgm:presLayoutVars>
          <dgm:bulletEnabled val="1"/>
        </dgm:presLayoutVars>
      </dgm:prSet>
      <dgm:spPr/>
      <dgm:t>
        <a:bodyPr/>
        <a:lstStyle/>
        <a:p>
          <a:endParaRPr lang="zh-CN" altLang="en-US"/>
        </a:p>
      </dgm:t>
    </dgm:pt>
    <dgm:pt modelId="{7CCB4B28-4A09-428D-A849-9772444DCB3F}" type="pres">
      <dgm:prSet presAssocID="{7C38245A-E858-4745-88E7-143FA99ABEF5}" presName="spNode" presStyleCnt="0"/>
      <dgm:spPr/>
    </dgm:pt>
    <dgm:pt modelId="{2C01B23E-BC3C-4A4F-A6C6-909BC2996BB7}" type="pres">
      <dgm:prSet presAssocID="{D816E3F4-D427-4D96-8CA9-EFE8DE9F660E}" presName="sibTrans" presStyleLbl="sibTrans1D1" presStyleIdx="4" presStyleCnt="5"/>
      <dgm:spPr/>
      <dgm:t>
        <a:bodyPr/>
        <a:lstStyle/>
        <a:p>
          <a:endParaRPr lang="zh-CN" altLang="en-US"/>
        </a:p>
      </dgm:t>
    </dgm:pt>
  </dgm:ptLst>
  <dgm:cxnLst>
    <dgm:cxn modelId="{82B66EC2-257B-4A27-818B-4FFA9C059B43}" type="presOf" srcId="{C32F5477-179A-4FEC-8D0C-DB3CB538546A}" destId="{522AD7F2-4199-49ED-9B10-DA49962F7637}" srcOrd="0" destOrd="0" presId="urn:microsoft.com/office/officeart/2005/8/layout/cycle6"/>
    <dgm:cxn modelId="{0D905CB5-6CD0-4644-A2DF-F81E218A9429}" srcId="{F9147F80-B452-4E64-97C0-071C14EB9E04}" destId="{98632EC5-6CFB-452F-B7EC-71D743C3F9DD}" srcOrd="0" destOrd="0" parTransId="{11B2A16D-3630-4802-AF4E-7C6F348A1D94}" sibTransId="{0B0ED51B-5426-4672-A910-D88B5A5BEC83}"/>
    <dgm:cxn modelId="{6C06955C-BB8F-483E-890D-6189A2C33A7D}" type="presOf" srcId="{F97F2A45-7022-472F-ABAA-A668DEA385C8}" destId="{97CE93B1-A56C-4138-A9BB-34607E1D6DAA}" srcOrd="0" destOrd="0" presId="urn:microsoft.com/office/officeart/2005/8/layout/cycle6"/>
    <dgm:cxn modelId="{C1CF1463-ABC2-463A-AEAD-6C34F9C54775}" type="presOf" srcId="{D0933A07-3164-4244-9DE3-EB057A0BE0F8}" destId="{4545D5F0-6049-42D3-9107-AF2937F09C20}" srcOrd="0" destOrd="0" presId="urn:microsoft.com/office/officeart/2005/8/layout/cycle6"/>
    <dgm:cxn modelId="{43BB2334-B32B-4715-A1E5-8ECD150F0F30}" srcId="{F9147F80-B452-4E64-97C0-071C14EB9E04}" destId="{F97F2A45-7022-472F-ABAA-A668DEA385C8}" srcOrd="2" destOrd="0" parTransId="{662EC032-EA9E-4767-987A-C56FE69EBAB2}" sibTransId="{685A6ABE-6A44-4E2C-BF7F-DA0BC0D617F4}"/>
    <dgm:cxn modelId="{C8270940-705E-4FF7-A33C-9F990142708C}" type="presOf" srcId="{0B0ED51B-5426-4672-A910-D88B5A5BEC83}" destId="{E519456F-C18A-4DF1-ABA4-78E69F9FD180}" srcOrd="0" destOrd="0" presId="urn:microsoft.com/office/officeart/2005/8/layout/cycle6"/>
    <dgm:cxn modelId="{55BE3F61-BCA9-415F-8B3D-78710BB5D291}" srcId="{F9147F80-B452-4E64-97C0-071C14EB9E04}" destId="{223AB212-A97A-43C6-B189-B75269357536}" srcOrd="3" destOrd="0" parTransId="{D29F6081-E10B-4D92-8EB3-A01320FC33BE}" sibTransId="{41A314B4-1E40-4CC4-A382-4D396304CB65}"/>
    <dgm:cxn modelId="{5E7C27ED-2EBC-4CA0-9A72-18BE3EADF754}" type="presOf" srcId="{223AB212-A97A-43C6-B189-B75269357536}" destId="{A2715B47-1185-4EDD-9490-DC482F33ABF0}" srcOrd="0" destOrd="0" presId="urn:microsoft.com/office/officeart/2005/8/layout/cycle6"/>
    <dgm:cxn modelId="{BB59287D-3501-483D-8068-31404AADADE1}" type="presOf" srcId="{7C38245A-E858-4745-88E7-143FA99ABEF5}" destId="{67347F8C-34F4-4872-B39D-55BF13AAEC08}" srcOrd="0" destOrd="0" presId="urn:microsoft.com/office/officeart/2005/8/layout/cycle6"/>
    <dgm:cxn modelId="{8012B160-3CEB-4729-BA16-23D5E005740D}" type="presOf" srcId="{F9147F80-B452-4E64-97C0-071C14EB9E04}" destId="{C532DA05-BE2C-4BA6-80E8-87971A4D6FA1}" srcOrd="0" destOrd="0" presId="urn:microsoft.com/office/officeart/2005/8/layout/cycle6"/>
    <dgm:cxn modelId="{AD12BA7A-17A4-468B-9305-BACF88CE5DC5}" type="presOf" srcId="{98632EC5-6CFB-452F-B7EC-71D743C3F9DD}" destId="{DF529994-2905-42EA-BF01-0C5EDF28D5CF}" srcOrd="0" destOrd="0" presId="urn:microsoft.com/office/officeart/2005/8/layout/cycle6"/>
    <dgm:cxn modelId="{AEC1876A-F329-435D-932C-2482549BC646}" type="presOf" srcId="{D816E3F4-D427-4D96-8CA9-EFE8DE9F660E}" destId="{2C01B23E-BC3C-4A4F-A6C6-909BC2996BB7}" srcOrd="0" destOrd="0" presId="urn:microsoft.com/office/officeart/2005/8/layout/cycle6"/>
    <dgm:cxn modelId="{FA0EC479-7F92-415A-93B9-6293EAAED105}" srcId="{F9147F80-B452-4E64-97C0-071C14EB9E04}" destId="{D0933A07-3164-4244-9DE3-EB057A0BE0F8}" srcOrd="1" destOrd="0" parTransId="{1BA40FE7-6F23-4BC3-9B78-C670BD0AE87A}" sibTransId="{C32F5477-179A-4FEC-8D0C-DB3CB538546A}"/>
    <dgm:cxn modelId="{A37FE6C6-FBCC-430B-9DD4-F6C752A9098D}" type="presOf" srcId="{41A314B4-1E40-4CC4-A382-4D396304CB65}" destId="{2B3553FE-EFA0-497C-AAF3-B9653B828C97}" srcOrd="0" destOrd="0" presId="urn:microsoft.com/office/officeart/2005/8/layout/cycle6"/>
    <dgm:cxn modelId="{DBF370C4-0323-4770-B230-50A3DF2AB5FD}" type="presOf" srcId="{685A6ABE-6A44-4E2C-BF7F-DA0BC0D617F4}" destId="{E0BA7175-4FFA-4151-A9CF-EAB7AD9F5F25}" srcOrd="0" destOrd="0" presId="urn:microsoft.com/office/officeart/2005/8/layout/cycle6"/>
    <dgm:cxn modelId="{71D42653-E1D5-4F9D-A8B1-945EE8C0E310}" srcId="{F9147F80-B452-4E64-97C0-071C14EB9E04}" destId="{7C38245A-E858-4745-88E7-143FA99ABEF5}" srcOrd="4" destOrd="0" parTransId="{97105E28-508B-4979-AA37-44C6C479D735}" sibTransId="{D816E3F4-D427-4D96-8CA9-EFE8DE9F660E}"/>
    <dgm:cxn modelId="{C858F3EB-827A-4722-9DE5-8ED326009E6A}" type="presParOf" srcId="{C532DA05-BE2C-4BA6-80E8-87971A4D6FA1}" destId="{DF529994-2905-42EA-BF01-0C5EDF28D5CF}" srcOrd="0" destOrd="0" presId="urn:microsoft.com/office/officeart/2005/8/layout/cycle6"/>
    <dgm:cxn modelId="{7AD7AC59-F1C8-42B8-AEAC-1B6FC76F85C2}" type="presParOf" srcId="{C532DA05-BE2C-4BA6-80E8-87971A4D6FA1}" destId="{47CED6A6-203B-4D9A-85C5-D40385B2E6CD}" srcOrd="1" destOrd="0" presId="urn:microsoft.com/office/officeart/2005/8/layout/cycle6"/>
    <dgm:cxn modelId="{CD577F29-48EE-46C9-B3F7-29F9B1CCB04C}" type="presParOf" srcId="{C532DA05-BE2C-4BA6-80E8-87971A4D6FA1}" destId="{E519456F-C18A-4DF1-ABA4-78E69F9FD180}" srcOrd="2" destOrd="0" presId="urn:microsoft.com/office/officeart/2005/8/layout/cycle6"/>
    <dgm:cxn modelId="{4CACCCFC-EC92-43B3-9B8B-E08E3A86DF50}" type="presParOf" srcId="{C532DA05-BE2C-4BA6-80E8-87971A4D6FA1}" destId="{4545D5F0-6049-42D3-9107-AF2937F09C20}" srcOrd="3" destOrd="0" presId="urn:microsoft.com/office/officeart/2005/8/layout/cycle6"/>
    <dgm:cxn modelId="{DC69581B-B86D-47EA-BC96-C669890959F0}" type="presParOf" srcId="{C532DA05-BE2C-4BA6-80E8-87971A4D6FA1}" destId="{BD57BA8C-91AB-4240-9822-7A01D27E7CCF}" srcOrd="4" destOrd="0" presId="urn:microsoft.com/office/officeart/2005/8/layout/cycle6"/>
    <dgm:cxn modelId="{FAB65BBA-EC78-4BDA-B9BB-801306FA5B23}" type="presParOf" srcId="{C532DA05-BE2C-4BA6-80E8-87971A4D6FA1}" destId="{522AD7F2-4199-49ED-9B10-DA49962F7637}" srcOrd="5" destOrd="0" presId="urn:microsoft.com/office/officeart/2005/8/layout/cycle6"/>
    <dgm:cxn modelId="{EBCE9C2B-126F-4EAA-801B-88AFBEE83EB9}" type="presParOf" srcId="{C532DA05-BE2C-4BA6-80E8-87971A4D6FA1}" destId="{97CE93B1-A56C-4138-A9BB-34607E1D6DAA}" srcOrd="6" destOrd="0" presId="urn:microsoft.com/office/officeart/2005/8/layout/cycle6"/>
    <dgm:cxn modelId="{E5E1383C-CC8D-4906-B6F0-375C3D351CC2}" type="presParOf" srcId="{C532DA05-BE2C-4BA6-80E8-87971A4D6FA1}" destId="{DBD00E24-60D0-4608-8CED-50B2B284502B}" srcOrd="7" destOrd="0" presId="urn:microsoft.com/office/officeart/2005/8/layout/cycle6"/>
    <dgm:cxn modelId="{2BF5E05E-58D4-40BB-B04A-607F54DADDC6}" type="presParOf" srcId="{C532DA05-BE2C-4BA6-80E8-87971A4D6FA1}" destId="{E0BA7175-4FFA-4151-A9CF-EAB7AD9F5F25}" srcOrd="8" destOrd="0" presId="urn:microsoft.com/office/officeart/2005/8/layout/cycle6"/>
    <dgm:cxn modelId="{DB30E7B1-74A2-4976-8BF9-5ED9BC810252}" type="presParOf" srcId="{C532DA05-BE2C-4BA6-80E8-87971A4D6FA1}" destId="{A2715B47-1185-4EDD-9490-DC482F33ABF0}" srcOrd="9" destOrd="0" presId="urn:microsoft.com/office/officeart/2005/8/layout/cycle6"/>
    <dgm:cxn modelId="{57901929-8DF8-41D1-A664-24A9AF5ACB75}" type="presParOf" srcId="{C532DA05-BE2C-4BA6-80E8-87971A4D6FA1}" destId="{5C57D552-7E6F-4E5F-A275-8163B7D6B26D}" srcOrd="10" destOrd="0" presId="urn:microsoft.com/office/officeart/2005/8/layout/cycle6"/>
    <dgm:cxn modelId="{875FDC6D-D201-4891-9403-54F74AD8199B}" type="presParOf" srcId="{C532DA05-BE2C-4BA6-80E8-87971A4D6FA1}" destId="{2B3553FE-EFA0-497C-AAF3-B9653B828C97}" srcOrd="11" destOrd="0" presId="urn:microsoft.com/office/officeart/2005/8/layout/cycle6"/>
    <dgm:cxn modelId="{8CA27089-7E37-4F74-A564-41627C8A1880}" type="presParOf" srcId="{C532DA05-BE2C-4BA6-80E8-87971A4D6FA1}" destId="{67347F8C-34F4-4872-B39D-55BF13AAEC08}" srcOrd="12" destOrd="0" presId="urn:microsoft.com/office/officeart/2005/8/layout/cycle6"/>
    <dgm:cxn modelId="{A1FC6C72-D0E7-4C8D-95BB-BD55599CEBF1}" type="presParOf" srcId="{C532DA05-BE2C-4BA6-80E8-87971A4D6FA1}" destId="{7CCB4B28-4A09-428D-A849-9772444DCB3F}" srcOrd="13" destOrd="0" presId="urn:microsoft.com/office/officeart/2005/8/layout/cycle6"/>
    <dgm:cxn modelId="{F0C5614D-D934-4B5D-82A7-F8F2505E98D0}" type="presParOf" srcId="{C532DA05-BE2C-4BA6-80E8-87971A4D6FA1}" destId="{2C01B23E-BC3C-4A4F-A6C6-909BC2996BB7}" srcOrd="14" destOrd="0" presId="urn:microsoft.com/office/officeart/2005/8/layout/cycle6"/>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147F80-B452-4E64-97C0-071C14EB9E04}"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zh-CN" altLang="en-US"/>
        </a:p>
      </dgm:t>
    </dgm:pt>
    <dgm:pt modelId="{98632EC5-6CFB-452F-B7EC-71D743C3F9DD}">
      <dgm:prSet phldrT="[文本]"/>
      <dgm:spPr/>
      <dgm:t>
        <a:bodyPr/>
        <a:lstStyle/>
        <a:p>
          <a:r>
            <a:rPr lang="en-US" altLang="zh-CN"/>
            <a:t>A</a:t>
          </a:r>
          <a:endParaRPr lang="zh-CN" altLang="en-US"/>
        </a:p>
      </dgm:t>
    </dgm:pt>
    <dgm:pt modelId="{11B2A16D-3630-4802-AF4E-7C6F348A1D94}" type="parTrans" cxnId="{0D905CB5-6CD0-4644-A2DF-F81E218A9429}">
      <dgm:prSet/>
      <dgm:spPr/>
      <dgm:t>
        <a:bodyPr/>
        <a:lstStyle/>
        <a:p>
          <a:endParaRPr lang="zh-CN" altLang="en-US"/>
        </a:p>
      </dgm:t>
    </dgm:pt>
    <dgm:pt modelId="{0B0ED51B-5426-4672-A910-D88B5A5BEC83}" type="sibTrans" cxnId="{0D905CB5-6CD0-4644-A2DF-F81E218A9429}">
      <dgm:prSet/>
      <dgm:spPr/>
      <dgm:t>
        <a:bodyPr/>
        <a:lstStyle/>
        <a:p>
          <a:endParaRPr lang="zh-CN" altLang="en-US"/>
        </a:p>
      </dgm:t>
    </dgm:pt>
    <dgm:pt modelId="{D0933A07-3164-4244-9DE3-EB057A0BE0F8}">
      <dgm:prSet phldrT="[文本]"/>
      <dgm:spPr/>
      <dgm:t>
        <a:bodyPr/>
        <a:lstStyle/>
        <a:p>
          <a:r>
            <a:rPr lang="en-US" altLang="zh-CN"/>
            <a:t>E</a:t>
          </a:r>
          <a:endParaRPr lang="zh-CN" altLang="en-US"/>
        </a:p>
      </dgm:t>
    </dgm:pt>
    <dgm:pt modelId="{1BA40FE7-6F23-4BC3-9B78-C670BD0AE87A}" type="parTrans" cxnId="{FA0EC479-7F92-415A-93B9-6293EAAED105}">
      <dgm:prSet/>
      <dgm:spPr/>
      <dgm:t>
        <a:bodyPr/>
        <a:lstStyle/>
        <a:p>
          <a:endParaRPr lang="zh-CN" altLang="en-US"/>
        </a:p>
      </dgm:t>
    </dgm:pt>
    <dgm:pt modelId="{C32F5477-179A-4FEC-8D0C-DB3CB538546A}" type="sibTrans" cxnId="{FA0EC479-7F92-415A-93B9-6293EAAED105}">
      <dgm:prSet/>
      <dgm:spPr/>
      <dgm:t>
        <a:bodyPr/>
        <a:lstStyle/>
        <a:p>
          <a:endParaRPr lang="zh-CN" altLang="en-US"/>
        </a:p>
      </dgm:t>
    </dgm:pt>
    <dgm:pt modelId="{F97F2A45-7022-472F-ABAA-A668DEA385C8}">
      <dgm:prSet phldrT="[文本]"/>
      <dgm:spPr/>
      <dgm:t>
        <a:bodyPr/>
        <a:lstStyle/>
        <a:p>
          <a:r>
            <a:rPr lang="en-US" altLang="zh-CN"/>
            <a:t>D</a:t>
          </a:r>
          <a:endParaRPr lang="zh-CN" altLang="en-US"/>
        </a:p>
      </dgm:t>
    </dgm:pt>
    <dgm:pt modelId="{662EC032-EA9E-4767-987A-C56FE69EBAB2}" type="parTrans" cxnId="{43BB2334-B32B-4715-A1E5-8ECD150F0F30}">
      <dgm:prSet/>
      <dgm:spPr/>
      <dgm:t>
        <a:bodyPr/>
        <a:lstStyle/>
        <a:p>
          <a:endParaRPr lang="zh-CN" altLang="en-US"/>
        </a:p>
      </dgm:t>
    </dgm:pt>
    <dgm:pt modelId="{685A6ABE-6A44-4E2C-BF7F-DA0BC0D617F4}" type="sibTrans" cxnId="{43BB2334-B32B-4715-A1E5-8ECD150F0F30}">
      <dgm:prSet/>
      <dgm:spPr/>
      <dgm:t>
        <a:bodyPr/>
        <a:lstStyle/>
        <a:p>
          <a:endParaRPr lang="zh-CN" altLang="en-US"/>
        </a:p>
      </dgm:t>
    </dgm:pt>
    <dgm:pt modelId="{223AB212-A97A-43C6-B189-B75269357536}">
      <dgm:prSet phldrT="[文本]"/>
      <dgm:spPr/>
      <dgm:t>
        <a:bodyPr/>
        <a:lstStyle/>
        <a:p>
          <a:r>
            <a:rPr lang="en-US" altLang="zh-CN"/>
            <a:t>C</a:t>
          </a:r>
          <a:endParaRPr lang="zh-CN" altLang="en-US"/>
        </a:p>
      </dgm:t>
    </dgm:pt>
    <dgm:pt modelId="{D29F6081-E10B-4D92-8EB3-A01320FC33BE}" type="parTrans" cxnId="{55BE3F61-BCA9-415F-8B3D-78710BB5D291}">
      <dgm:prSet/>
      <dgm:spPr/>
      <dgm:t>
        <a:bodyPr/>
        <a:lstStyle/>
        <a:p>
          <a:endParaRPr lang="zh-CN" altLang="en-US"/>
        </a:p>
      </dgm:t>
    </dgm:pt>
    <dgm:pt modelId="{41A314B4-1E40-4CC4-A382-4D396304CB65}" type="sibTrans" cxnId="{55BE3F61-BCA9-415F-8B3D-78710BB5D291}">
      <dgm:prSet/>
      <dgm:spPr/>
      <dgm:t>
        <a:bodyPr/>
        <a:lstStyle/>
        <a:p>
          <a:endParaRPr lang="zh-CN" altLang="en-US"/>
        </a:p>
      </dgm:t>
    </dgm:pt>
    <dgm:pt modelId="{7C38245A-E858-4745-88E7-143FA99ABEF5}">
      <dgm:prSet phldrT="[文本]"/>
      <dgm:spPr/>
      <dgm:t>
        <a:bodyPr/>
        <a:lstStyle/>
        <a:p>
          <a:r>
            <a:rPr lang="en-US" altLang="zh-CN"/>
            <a:t>B</a:t>
          </a:r>
          <a:endParaRPr lang="zh-CN" altLang="en-US"/>
        </a:p>
      </dgm:t>
    </dgm:pt>
    <dgm:pt modelId="{97105E28-508B-4979-AA37-44C6C479D735}" type="parTrans" cxnId="{71D42653-E1D5-4F9D-A8B1-945EE8C0E310}">
      <dgm:prSet/>
      <dgm:spPr/>
      <dgm:t>
        <a:bodyPr/>
        <a:lstStyle/>
        <a:p>
          <a:endParaRPr lang="zh-CN" altLang="en-US"/>
        </a:p>
      </dgm:t>
    </dgm:pt>
    <dgm:pt modelId="{D816E3F4-D427-4D96-8CA9-EFE8DE9F660E}" type="sibTrans" cxnId="{71D42653-E1D5-4F9D-A8B1-945EE8C0E310}">
      <dgm:prSet/>
      <dgm:spPr/>
      <dgm:t>
        <a:bodyPr/>
        <a:lstStyle/>
        <a:p>
          <a:endParaRPr lang="zh-CN" altLang="en-US"/>
        </a:p>
      </dgm:t>
    </dgm:pt>
    <dgm:pt modelId="{C532DA05-BE2C-4BA6-80E8-87971A4D6FA1}" type="pres">
      <dgm:prSet presAssocID="{F9147F80-B452-4E64-97C0-071C14EB9E04}" presName="cycle" presStyleCnt="0">
        <dgm:presLayoutVars>
          <dgm:dir/>
          <dgm:resizeHandles val="exact"/>
        </dgm:presLayoutVars>
      </dgm:prSet>
      <dgm:spPr/>
      <dgm:t>
        <a:bodyPr/>
        <a:lstStyle/>
        <a:p>
          <a:endParaRPr lang="zh-CN" altLang="en-US"/>
        </a:p>
      </dgm:t>
    </dgm:pt>
    <dgm:pt modelId="{DF529994-2905-42EA-BF01-0C5EDF28D5CF}" type="pres">
      <dgm:prSet presAssocID="{98632EC5-6CFB-452F-B7EC-71D743C3F9DD}" presName="node" presStyleLbl="node1" presStyleIdx="0" presStyleCnt="5">
        <dgm:presLayoutVars>
          <dgm:bulletEnabled val="1"/>
        </dgm:presLayoutVars>
      </dgm:prSet>
      <dgm:spPr/>
      <dgm:t>
        <a:bodyPr/>
        <a:lstStyle/>
        <a:p>
          <a:endParaRPr lang="zh-CN" altLang="en-US"/>
        </a:p>
      </dgm:t>
    </dgm:pt>
    <dgm:pt modelId="{47CED6A6-203B-4D9A-85C5-D40385B2E6CD}" type="pres">
      <dgm:prSet presAssocID="{98632EC5-6CFB-452F-B7EC-71D743C3F9DD}" presName="spNode" presStyleCnt="0"/>
      <dgm:spPr/>
    </dgm:pt>
    <dgm:pt modelId="{E519456F-C18A-4DF1-ABA4-78E69F9FD180}" type="pres">
      <dgm:prSet presAssocID="{0B0ED51B-5426-4672-A910-D88B5A5BEC83}" presName="sibTrans" presStyleLbl="sibTrans1D1" presStyleIdx="0" presStyleCnt="5"/>
      <dgm:spPr/>
      <dgm:t>
        <a:bodyPr/>
        <a:lstStyle/>
        <a:p>
          <a:endParaRPr lang="zh-CN" altLang="en-US"/>
        </a:p>
      </dgm:t>
    </dgm:pt>
    <dgm:pt modelId="{4545D5F0-6049-42D3-9107-AF2937F09C20}" type="pres">
      <dgm:prSet presAssocID="{D0933A07-3164-4244-9DE3-EB057A0BE0F8}" presName="node" presStyleLbl="node1" presStyleIdx="1" presStyleCnt="5">
        <dgm:presLayoutVars>
          <dgm:bulletEnabled val="1"/>
        </dgm:presLayoutVars>
      </dgm:prSet>
      <dgm:spPr/>
      <dgm:t>
        <a:bodyPr/>
        <a:lstStyle/>
        <a:p>
          <a:endParaRPr lang="zh-CN" altLang="en-US"/>
        </a:p>
      </dgm:t>
    </dgm:pt>
    <dgm:pt modelId="{BD57BA8C-91AB-4240-9822-7A01D27E7CCF}" type="pres">
      <dgm:prSet presAssocID="{D0933A07-3164-4244-9DE3-EB057A0BE0F8}" presName="spNode" presStyleCnt="0"/>
      <dgm:spPr/>
    </dgm:pt>
    <dgm:pt modelId="{522AD7F2-4199-49ED-9B10-DA49962F7637}" type="pres">
      <dgm:prSet presAssocID="{C32F5477-179A-4FEC-8D0C-DB3CB538546A}" presName="sibTrans" presStyleLbl="sibTrans1D1" presStyleIdx="1" presStyleCnt="5"/>
      <dgm:spPr/>
      <dgm:t>
        <a:bodyPr/>
        <a:lstStyle/>
        <a:p>
          <a:endParaRPr lang="zh-CN" altLang="en-US"/>
        </a:p>
      </dgm:t>
    </dgm:pt>
    <dgm:pt modelId="{97CE93B1-A56C-4138-A9BB-34607E1D6DAA}" type="pres">
      <dgm:prSet presAssocID="{F97F2A45-7022-472F-ABAA-A668DEA385C8}" presName="node" presStyleLbl="node1" presStyleIdx="2" presStyleCnt="5">
        <dgm:presLayoutVars>
          <dgm:bulletEnabled val="1"/>
        </dgm:presLayoutVars>
      </dgm:prSet>
      <dgm:spPr/>
      <dgm:t>
        <a:bodyPr/>
        <a:lstStyle/>
        <a:p>
          <a:endParaRPr lang="zh-CN" altLang="en-US"/>
        </a:p>
      </dgm:t>
    </dgm:pt>
    <dgm:pt modelId="{DBD00E24-60D0-4608-8CED-50B2B284502B}" type="pres">
      <dgm:prSet presAssocID="{F97F2A45-7022-472F-ABAA-A668DEA385C8}" presName="spNode" presStyleCnt="0"/>
      <dgm:spPr/>
    </dgm:pt>
    <dgm:pt modelId="{E0BA7175-4FFA-4151-A9CF-EAB7AD9F5F25}" type="pres">
      <dgm:prSet presAssocID="{685A6ABE-6A44-4E2C-BF7F-DA0BC0D617F4}" presName="sibTrans" presStyleLbl="sibTrans1D1" presStyleIdx="2" presStyleCnt="5"/>
      <dgm:spPr/>
      <dgm:t>
        <a:bodyPr/>
        <a:lstStyle/>
        <a:p>
          <a:endParaRPr lang="zh-CN" altLang="en-US"/>
        </a:p>
      </dgm:t>
    </dgm:pt>
    <dgm:pt modelId="{A2715B47-1185-4EDD-9490-DC482F33ABF0}" type="pres">
      <dgm:prSet presAssocID="{223AB212-A97A-43C6-B189-B75269357536}" presName="node" presStyleLbl="node1" presStyleIdx="3" presStyleCnt="5">
        <dgm:presLayoutVars>
          <dgm:bulletEnabled val="1"/>
        </dgm:presLayoutVars>
      </dgm:prSet>
      <dgm:spPr/>
      <dgm:t>
        <a:bodyPr/>
        <a:lstStyle/>
        <a:p>
          <a:endParaRPr lang="zh-CN" altLang="en-US"/>
        </a:p>
      </dgm:t>
    </dgm:pt>
    <dgm:pt modelId="{5C57D552-7E6F-4E5F-A275-8163B7D6B26D}" type="pres">
      <dgm:prSet presAssocID="{223AB212-A97A-43C6-B189-B75269357536}" presName="spNode" presStyleCnt="0"/>
      <dgm:spPr/>
    </dgm:pt>
    <dgm:pt modelId="{2B3553FE-EFA0-497C-AAF3-B9653B828C97}" type="pres">
      <dgm:prSet presAssocID="{41A314B4-1E40-4CC4-A382-4D396304CB65}" presName="sibTrans" presStyleLbl="sibTrans1D1" presStyleIdx="3" presStyleCnt="5"/>
      <dgm:spPr/>
      <dgm:t>
        <a:bodyPr/>
        <a:lstStyle/>
        <a:p>
          <a:endParaRPr lang="zh-CN" altLang="en-US"/>
        </a:p>
      </dgm:t>
    </dgm:pt>
    <dgm:pt modelId="{67347F8C-34F4-4872-B39D-55BF13AAEC08}" type="pres">
      <dgm:prSet presAssocID="{7C38245A-E858-4745-88E7-143FA99ABEF5}" presName="node" presStyleLbl="node1" presStyleIdx="4" presStyleCnt="5">
        <dgm:presLayoutVars>
          <dgm:bulletEnabled val="1"/>
        </dgm:presLayoutVars>
      </dgm:prSet>
      <dgm:spPr/>
      <dgm:t>
        <a:bodyPr/>
        <a:lstStyle/>
        <a:p>
          <a:endParaRPr lang="zh-CN" altLang="en-US"/>
        </a:p>
      </dgm:t>
    </dgm:pt>
    <dgm:pt modelId="{7CCB4B28-4A09-428D-A849-9772444DCB3F}" type="pres">
      <dgm:prSet presAssocID="{7C38245A-E858-4745-88E7-143FA99ABEF5}" presName="spNode" presStyleCnt="0"/>
      <dgm:spPr/>
    </dgm:pt>
    <dgm:pt modelId="{2C01B23E-BC3C-4A4F-A6C6-909BC2996BB7}" type="pres">
      <dgm:prSet presAssocID="{D816E3F4-D427-4D96-8CA9-EFE8DE9F660E}" presName="sibTrans" presStyleLbl="sibTrans1D1" presStyleIdx="4" presStyleCnt="5"/>
      <dgm:spPr/>
      <dgm:t>
        <a:bodyPr/>
        <a:lstStyle/>
        <a:p>
          <a:endParaRPr lang="zh-CN" altLang="en-US"/>
        </a:p>
      </dgm:t>
    </dgm:pt>
  </dgm:ptLst>
  <dgm:cxnLst>
    <dgm:cxn modelId="{DB9AB24A-F87A-417C-9FD3-95AA9A7FBFCA}" type="presOf" srcId="{F9147F80-B452-4E64-97C0-071C14EB9E04}" destId="{C532DA05-BE2C-4BA6-80E8-87971A4D6FA1}" srcOrd="0" destOrd="0" presId="urn:microsoft.com/office/officeart/2005/8/layout/cycle6"/>
    <dgm:cxn modelId="{E628B0E5-E654-4C5E-8056-C888C9A2F46A}" type="presOf" srcId="{7C38245A-E858-4745-88E7-143FA99ABEF5}" destId="{67347F8C-34F4-4872-B39D-55BF13AAEC08}" srcOrd="0" destOrd="0" presId="urn:microsoft.com/office/officeart/2005/8/layout/cycle6"/>
    <dgm:cxn modelId="{55BE3F61-BCA9-415F-8B3D-78710BB5D291}" srcId="{F9147F80-B452-4E64-97C0-071C14EB9E04}" destId="{223AB212-A97A-43C6-B189-B75269357536}" srcOrd="3" destOrd="0" parTransId="{D29F6081-E10B-4D92-8EB3-A01320FC33BE}" sibTransId="{41A314B4-1E40-4CC4-A382-4D396304CB65}"/>
    <dgm:cxn modelId="{EA912D90-1CCF-41F8-A6D5-A4709F87EC1E}" type="presOf" srcId="{0B0ED51B-5426-4672-A910-D88B5A5BEC83}" destId="{E519456F-C18A-4DF1-ABA4-78E69F9FD180}" srcOrd="0" destOrd="0" presId="urn:microsoft.com/office/officeart/2005/8/layout/cycle6"/>
    <dgm:cxn modelId="{A739F616-E723-4E8B-9433-AE0284E17163}" type="presOf" srcId="{D0933A07-3164-4244-9DE3-EB057A0BE0F8}" destId="{4545D5F0-6049-42D3-9107-AF2937F09C20}" srcOrd="0" destOrd="0" presId="urn:microsoft.com/office/officeart/2005/8/layout/cycle6"/>
    <dgm:cxn modelId="{8DA00451-9DC0-463A-B70A-DDE61C9ECD5D}" type="presOf" srcId="{C32F5477-179A-4FEC-8D0C-DB3CB538546A}" destId="{522AD7F2-4199-49ED-9B10-DA49962F7637}" srcOrd="0" destOrd="0" presId="urn:microsoft.com/office/officeart/2005/8/layout/cycle6"/>
    <dgm:cxn modelId="{9571C040-C268-45EE-B3E6-42BD5CC16FC2}" type="presOf" srcId="{685A6ABE-6A44-4E2C-BF7F-DA0BC0D617F4}" destId="{E0BA7175-4FFA-4151-A9CF-EAB7AD9F5F25}" srcOrd="0" destOrd="0" presId="urn:microsoft.com/office/officeart/2005/8/layout/cycle6"/>
    <dgm:cxn modelId="{12F1BB03-D6E0-4B28-A7C7-4133CC5FC27D}" type="presOf" srcId="{98632EC5-6CFB-452F-B7EC-71D743C3F9DD}" destId="{DF529994-2905-42EA-BF01-0C5EDF28D5CF}" srcOrd="0" destOrd="0" presId="urn:microsoft.com/office/officeart/2005/8/layout/cycle6"/>
    <dgm:cxn modelId="{FA0EC479-7F92-415A-93B9-6293EAAED105}" srcId="{F9147F80-B452-4E64-97C0-071C14EB9E04}" destId="{D0933A07-3164-4244-9DE3-EB057A0BE0F8}" srcOrd="1" destOrd="0" parTransId="{1BA40FE7-6F23-4BC3-9B78-C670BD0AE87A}" sibTransId="{C32F5477-179A-4FEC-8D0C-DB3CB538546A}"/>
    <dgm:cxn modelId="{43BB2334-B32B-4715-A1E5-8ECD150F0F30}" srcId="{F9147F80-B452-4E64-97C0-071C14EB9E04}" destId="{F97F2A45-7022-472F-ABAA-A668DEA385C8}" srcOrd="2" destOrd="0" parTransId="{662EC032-EA9E-4767-987A-C56FE69EBAB2}" sibTransId="{685A6ABE-6A44-4E2C-BF7F-DA0BC0D617F4}"/>
    <dgm:cxn modelId="{84DA783F-B42F-47E0-B454-92D46F94DC26}" type="presOf" srcId="{F97F2A45-7022-472F-ABAA-A668DEA385C8}" destId="{97CE93B1-A56C-4138-A9BB-34607E1D6DAA}" srcOrd="0" destOrd="0" presId="urn:microsoft.com/office/officeart/2005/8/layout/cycle6"/>
    <dgm:cxn modelId="{E8EEA99E-00E5-4ACB-8E35-8205F7BD2717}" type="presOf" srcId="{41A314B4-1E40-4CC4-A382-4D396304CB65}" destId="{2B3553FE-EFA0-497C-AAF3-B9653B828C97}" srcOrd="0" destOrd="0" presId="urn:microsoft.com/office/officeart/2005/8/layout/cycle6"/>
    <dgm:cxn modelId="{71D42653-E1D5-4F9D-A8B1-945EE8C0E310}" srcId="{F9147F80-B452-4E64-97C0-071C14EB9E04}" destId="{7C38245A-E858-4745-88E7-143FA99ABEF5}" srcOrd="4" destOrd="0" parTransId="{97105E28-508B-4979-AA37-44C6C479D735}" sibTransId="{D816E3F4-D427-4D96-8CA9-EFE8DE9F660E}"/>
    <dgm:cxn modelId="{BB89B9EE-D2EA-4C33-9A18-8A5B7D80C0E9}" type="presOf" srcId="{223AB212-A97A-43C6-B189-B75269357536}" destId="{A2715B47-1185-4EDD-9490-DC482F33ABF0}" srcOrd="0" destOrd="0" presId="urn:microsoft.com/office/officeart/2005/8/layout/cycle6"/>
    <dgm:cxn modelId="{0D905CB5-6CD0-4644-A2DF-F81E218A9429}" srcId="{F9147F80-B452-4E64-97C0-071C14EB9E04}" destId="{98632EC5-6CFB-452F-B7EC-71D743C3F9DD}" srcOrd="0" destOrd="0" parTransId="{11B2A16D-3630-4802-AF4E-7C6F348A1D94}" sibTransId="{0B0ED51B-5426-4672-A910-D88B5A5BEC83}"/>
    <dgm:cxn modelId="{5EB83B03-7BCB-4357-BC57-6756B9B4DEAD}" type="presOf" srcId="{D816E3F4-D427-4D96-8CA9-EFE8DE9F660E}" destId="{2C01B23E-BC3C-4A4F-A6C6-909BC2996BB7}" srcOrd="0" destOrd="0" presId="urn:microsoft.com/office/officeart/2005/8/layout/cycle6"/>
    <dgm:cxn modelId="{8B21BA6C-E1D8-4915-9691-44D9BF61958E}" type="presParOf" srcId="{C532DA05-BE2C-4BA6-80E8-87971A4D6FA1}" destId="{DF529994-2905-42EA-BF01-0C5EDF28D5CF}" srcOrd="0" destOrd="0" presId="urn:microsoft.com/office/officeart/2005/8/layout/cycle6"/>
    <dgm:cxn modelId="{1E5E8EA4-1E89-4A85-B49A-EFD17F5EE748}" type="presParOf" srcId="{C532DA05-BE2C-4BA6-80E8-87971A4D6FA1}" destId="{47CED6A6-203B-4D9A-85C5-D40385B2E6CD}" srcOrd="1" destOrd="0" presId="urn:microsoft.com/office/officeart/2005/8/layout/cycle6"/>
    <dgm:cxn modelId="{FC88F00D-5B03-4B3A-8C7E-ED6071CA938F}" type="presParOf" srcId="{C532DA05-BE2C-4BA6-80E8-87971A4D6FA1}" destId="{E519456F-C18A-4DF1-ABA4-78E69F9FD180}" srcOrd="2" destOrd="0" presId="urn:microsoft.com/office/officeart/2005/8/layout/cycle6"/>
    <dgm:cxn modelId="{D8613004-AB25-482C-9542-CFFE1C059A67}" type="presParOf" srcId="{C532DA05-BE2C-4BA6-80E8-87971A4D6FA1}" destId="{4545D5F0-6049-42D3-9107-AF2937F09C20}" srcOrd="3" destOrd="0" presId="urn:microsoft.com/office/officeart/2005/8/layout/cycle6"/>
    <dgm:cxn modelId="{ED9D2BC1-3F23-449F-868C-1019505151F5}" type="presParOf" srcId="{C532DA05-BE2C-4BA6-80E8-87971A4D6FA1}" destId="{BD57BA8C-91AB-4240-9822-7A01D27E7CCF}" srcOrd="4" destOrd="0" presId="urn:microsoft.com/office/officeart/2005/8/layout/cycle6"/>
    <dgm:cxn modelId="{C477108C-9992-4936-A222-1E63E307C016}" type="presParOf" srcId="{C532DA05-BE2C-4BA6-80E8-87971A4D6FA1}" destId="{522AD7F2-4199-49ED-9B10-DA49962F7637}" srcOrd="5" destOrd="0" presId="urn:microsoft.com/office/officeart/2005/8/layout/cycle6"/>
    <dgm:cxn modelId="{C4477388-D11D-4A22-A33C-0AAA93573BA0}" type="presParOf" srcId="{C532DA05-BE2C-4BA6-80E8-87971A4D6FA1}" destId="{97CE93B1-A56C-4138-A9BB-34607E1D6DAA}" srcOrd="6" destOrd="0" presId="urn:microsoft.com/office/officeart/2005/8/layout/cycle6"/>
    <dgm:cxn modelId="{DF67D99D-87DC-403A-ADB0-B62815D70646}" type="presParOf" srcId="{C532DA05-BE2C-4BA6-80E8-87971A4D6FA1}" destId="{DBD00E24-60D0-4608-8CED-50B2B284502B}" srcOrd="7" destOrd="0" presId="urn:microsoft.com/office/officeart/2005/8/layout/cycle6"/>
    <dgm:cxn modelId="{BE09C8CD-C523-4039-B446-87CBE5024F88}" type="presParOf" srcId="{C532DA05-BE2C-4BA6-80E8-87971A4D6FA1}" destId="{E0BA7175-4FFA-4151-A9CF-EAB7AD9F5F25}" srcOrd="8" destOrd="0" presId="urn:microsoft.com/office/officeart/2005/8/layout/cycle6"/>
    <dgm:cxn modelId="{EB30F91F-5929-4577-A2ED-52DE0499320C}" type="presParOf" srcId="{C532DA05-BE2C-4BA6-80E8-87971A4D6FA1}" destId="{A2715B47-1185-4EDD-9490-DC482F33ABF0}" srcOrd="9" destOrd="0" presId="urn:microsoft.com/office/officeart/2005/8/layout/cycle6"/>
    <dgm:cxn modelId="{BC603F15-7CB0-4CD7-9A2E-61635A8909AD}" type="presParOf" srcId="{C532DA05-BE2C-4BA6-80E8-87971A4D6FA1}" destId="{5C57D552-7E6F-4E5F-A275-8163B7D6B26D}" srcOrd="10" destOrd="0" presId="urn:microsoft.com/office/officeart/2005/8/layout/cycle6"/>
    <dgm:cxn modelId="{D986738A-3673-4BC2-9FFC-FBDB782C651E}" type="presParOf" srcId="{C532DA05-BE2C-4BA6-80E8-87971A4D6FA1}" destId="{2B3553FE-EFA0-497C-AAF3-B9653B828C97}" srcOrd="11" destOrd="0" presId="urn:microsoft.com/office/officeart/2005/8/layout/cycle6"/>
    <dgm:cxn modelId="{36E6D95F-19F2-4679-A2C6-701CCDC5260B}" type="presParOf" srcId="{C532DA05-BE2C-4BA6-80E8-87971A4D6FA1}" destId="{67347F8C-34F4-4872-B39D-55BF13AAEC08}" srcOrd="12" destOrd="0" presId="urn:microsoft.com/office/officeart/2005/8/layout/cycle6"/>
    <dgm:cxn modelId="{309EF9E8-744B-419F-80DD-CAF76C1299CC}" type="presParOf" srcId="{C532DA05-BE2C-4BA6-80E8-87971A4D6FA1}" destId="{7CCB4B28-4A09-428D-A849-9772444DCB3F}" srcOrd="13" destOrd="0" presId="urn:microsoft.com/office/officeart/2005/8/layout/cycle6"/>
    <dgm:cxn modelId="{7F470199-302C-4257-86E2-17956F5920DC}" type="presParOf" srcId="{C532DA05-BE2C-4BA6-80E8-87971A4D6FA1}" destId="{2C01B23E-BC3C-4A4F-A6C6-909BC2996BB7}" srcOrd="14" destOrd="0" presId="urn:microsoft.com/office/officeart/2005/8/layout/cycle6"/>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9147F80-B452-4E64-97C0-071C14EB9E04}"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zh-CN" altLang="en-US"/>
        </a:p>
      </dgm:t>
    </dgm:pt>
    <dgm:pt modelId="{98632EC5-6CFB-452F-B7EC-71D743C3F9DD}">
      <dgm:prSet phldrT="[文本]"/>
      <dgm:spPr/>
      <dgm:t>
        <a:bodyPr/>
        <a:lstStyle/>
        <a:p>
          <a:r>
            <a:rPr lang="en-US" altLang="zh-CN"/>
            <a:t>A</a:t>
          </a:r>
          <a:endParaRPr lang="zh-CN" altLang="en-US"/>
        </a:p>
      </dgm:t>
    </dgm:pt>
    <dgm:pt modelId="{11B2A16D-3630-4802-AF4E-7C6F348A1D94}" type="parTrans" cxnId="{0D905CB5-6CD0-4644-A2DF-F81E218A9429}">
      <dgm:prSet/>
      <dgm:spPr/>
      <dgm:t>
        <a:bodyPr/>
        <a:lstStyle/>
        <a:p>
          <a:endParaRPr lang="zh-CN" altLang="en-US"/>
        </a:p>
      </dgm:t>
    </dgm:pt>
    <dgm:pt modelId="{0B0ED51B-5426-4672-A910-D88B5A5BEC83}" type="sibTrans" cxnId="{0D905CB5-6CD0-4644-A2DF-F81E218A9429}">
      <dgm:prSet/>
      <dgm:spPr/>
      <dgm:t>
        <a:bodyPr/>
        <a:lstStyle/>
        <a:p>
          <a:endParaRPr lang="zh-CN" altLang="en-US"/>
        </a:p>
      </dgm:t>
    </dgm:pt>
    <dgm:pt modelId="{D0933A07-3164-4244-9DE3-EB057A0BE0F8}">
      <dgm:prSet phldrT="[文本]"/>
      <dgm:spPr/>
      <dgm:t>
        <a:bodyPr/>
        <a:lstStyle/>
        <a:p>
          <a:r>
            <a:rPr lang="en-US" altLang="zh-CN"/>
            <a:t>E</a:t>
          </a:r>
          <a:endParaRPr lang="zh-CN" altLang="en-US"/>
        </a:p>
      </dgm:t>
    </dgm:pt>
    <dgm:pt modelId="{1BA40FE7-6F23-4BC3-9B78-C670BD0AE87A}" type="parTrans" cxnId="{FA0EC479-7F92-415A-93B9-6293EAAED105}">
      <dgm:prSet/>
      <dgm:spPr/>
      <dgm:t>
        <a:bodyPr/>
        <a:lstStyle/>
        <a:p>
          <a:endParaRPr lang="zh-CN" altLang="en-US"/>
        </a:p>
      </dgm:t>
    </dgm:pt>
    <dgm:pt modelId="{C32F5477-179A-4FEC-8D0C-DB3CB538546A}" type="sibTrans" cxnId="{FA0EC479-7F92-415A-93B9-6293EAAED105}">
      <dgm:prSet/>
      <dgm:spPr/>
      <dgm:t>
        <a:bodyPr/>
        <a:lstStyle/>
        <a:p>
          <a:endParaRPr lang="zh-CN" altLang="en-US"/>
        </a:p>
      </dgm:t>
    </dgm:pt>
    <dgm:pt modelId="{F97F2A45-7022-472F-ABAA-A668DEA385C8}">
      <dgm:prSet phldrT="[文本]"/>
      <dgm:spPr/>
      <dgm:t>
        <a:bodyPr/>
        <a:lstStyle/>
        <a:p>
          <a:r>
            <a:rPr lang="en-US" altLang="zh-CN"/>
            <a:t>D</a:t>
          </a:r>
          <a:endParaRPr lang="zh-CN" altLang="en-US"/>
        </a:p>
      </dgm:t>
    </dgm:pt>
    <dgm:pt modelId="{662EC032-EA9E-4767-987A-C56FE69EBAB2}" type="parTrans" cxnId="{43BB2334-B32B-4715-A1E5-8ECD150F0F30}">
      <dgm:prSet/>
      <dgm:spPr/>
      <dgm:t>
        <a:bodyPr/>
        <a:lstStyle/>
        <a:p>
          <a:endParaRPr lang="zh-CN" altLang="en-US"/>
        </a:p>
      </dgm:t>
    </dgm:pt>
    <dgm:pt modelId="{685A6ABE-6A44-4E2C-BF7F-DA0BC0D617F4}" type="sibTrans" cxnId="{43BB2334-B32B-4715-A1E5-8ECD150F0F30}">
      <dgm:prSet/>
      <dgm:spPr/>
      <dgm:t>
        <a:bodyPr/>
        <a:lstStyle/>
        <a:p>
          <a:endParaRPr lang="zh-CN" altLang="en-US"/>
        </a:p>
      </dgm:t>
    </dgm:pt>
    <dgm:pt modelId="{223AB212-A97A-43C6-B189-B75269357536}">
      <dgm:prSet phldrT="[文本]"/>
      <dgm:spPr/>
      <dgm:t>
        <a:bodyPr/>
        <a:lstStyle/>
        <a:p>
          <a:r>
            <a:rPr lang="en-US" altLang="zh-CN"/>
            <a:t>C</a:t>
          </a:r>
          <a:endParaRPr lang="zh-CN" altLang="en-US"/>
        </a:p>
      </dgm:t>
    </dgm:pt>
    <dgm:pt modelId="{D29F6081-E10B-4D92-8EB3-A01320FC33BE}" type="parTrans" cxnId="{55BE3F61-BCA9-415F-8B3D-78710BB5D291}">
      <dgm:prSet/>
      <dgm:spPr/>
      <dgm:t>
        <a:bodyPr/>
        <a:lstStyle/>
        <a:p>
          <a:endParaRPr lang="zh-CN" altLang="en-US"/>
        </a:p>
      </dgm:t>
    </dgm:pt>
    <dgm:pt modelId="{41A314B4-1E40-4CC4-A382-4D396304CB65}" type="sibTrans" cxnId="{55BE3F61-BCA9-415F-8B3D-78710BB5D291}">
      <dgm:prSet/>
      <dgm:spPr/>
      <dgm:t>
        <a:bodyPr/>
        <a:lstStyle/>
        <a:p>
          <a:endParaRPr lang="zh-CN" altLang="en-US"/>
        </a:p>
      </dgm:t>
    </dgm:pt>
    <dgm:pt modelId="{7C38245A-E858-4745-88E7-143FA99ABEF5}">
      <dgm:prSet phldrT="[文本]"/>
      <dgm:spPr/>
      <dgm:t>
        <a:bodyPr/>
        <a:lstStyle/>
        <a:p>
          <a:r>
            <a:rPr lang="en-US" altLang="zh-CN"/>
            <a:t>B</a:t>
          </a:r>
          <a:endParaRPr lang="zh-CN" altLang="en-US"/>
        </a:p>
      </dgm:t>
    </dgm:pt>
    <dgm:pt modelId="{97105E28-508B-4979-AA37-44C6C479D735}" type="parTrans" cxnId="{71D42653-E1D5-4F9D-A8B1-945EE8C0E310}">
      <dgm:prSet/>
      <dgm:spPr/>
      <dgm:t>
        <a:bodyPr/>
        <a:lstStyle/>
        <a:p>
          <a:endParaRPr lang="zh-CN" altLang="en-US"/>
        </a:p>
      </dgm:t>
    </dgm:pt>
    <dgm:pt modelId="{D816E3F4-D427-4D96-8CA9-EFE8DE9F660E}" type="sibTrans" cxnId="{71D42653-E1D5-4F9D-A8B1-945EE8C0E310}">
      <dgm:prSet/>
      <dgm:spPr/>
      <dgm:t>
        <a:bodyPr/>
        <a:lstStyle/>
        <a:p>
          <a:endParaRPr lang="zh-CN" altLang="en-US"/>
        </a:p>
      </dgm:t>
    </dgm:pt>
    <dgm:pt modelId="{C532DA05-BE2C-4BA6-80E8-87971A4D6FA1}" type="pres">
      <dgm:prSet presAssocID="{F9147F80-B452-4E64-97C0-071C14EB9E04}" presName="cycle" presStyleCnt="0">
        <dgm:presLayoutVars>
          <dgm:dir/>
          <dgm:resizeHandles val="exact"/>
        </dgm:presLayoutVars>
      </dgm:prSet>
      <dgm:spPr/>
      <dgm:t>
        <a:bodyPr/>
        <a:lstStyle/>
        <a:p>
          <a:endParaRPr lang="zh-CN" altLang="en-US"/>
        </a:p>
      </dgm:t>
    </dgm:pt>
    <dgm:pt modelId="{DF529994-2905-42EA-BF01-0C5EDF28D5CF}" type="pres">
      <dgm:prSet presAssocID="{98632EC5-6CFB-452F-B7EC-71D743C3F9DD}" presName="node" presStyleLbl="node1" presStyleIdx="0" presStyleCnt="5">
        <dgm:presLayoutVars>
          <dgm:bulletEnabled val="1"/>
        </dgm:presLayoutVars>
      </dgm:prSet>
      <dgm:spPr/>
      <dgm:t>
        <a:bodyPr/>
        <a:lstStyle/>
        <a:p>
          <a:endParaRPr lang="zh-CN" altLang="en-US"/>
        </a:p>
      </dgm:t>
    </dgm:pt>
    <dgm:pt modelId="{47CED6A6-203B-4D9A-85C5-D40385B2E6CD}" type="pres">
      <dgm:prSet presAssocID="{98632EC5-6CFB-452F-B7EC-71D743C3F9DD}" presName="spNode" presStyleCnt="0"/>
      <dgm:spPr/>
    </dgm:pt>
    <dgm:pt modelId="{E519456F-C18A-4DF1-ABA4-78E69F9FD180}" type="pres">
      <dgm:prSet presAssocID="{0B0ED51B-5426-4672-A910-D88B5A5BEC83}" presName="sibTrans" presStyleLbl="sibTrans1D1" presStyleIdx="0" presStyleCnt="5"/>
      <dgm:spPr/>
      <dgm:t>
        <a:bodyPr/>
        <a:lstStyle/>
        <a:p>
          <a:endParaRPr lang="zh-CN" altLang="en-US"/>
        </a:p>
      </dgm:t>
    </dgm:pt>
    <dgm:pt modelId="{4545D5F0-6049-42D3-9107-AF2937F09C20}" type="pres">
      <dgm:prSet presAssocID="{D0933A07-3164-4244-9DE3-EB057A0BE0F8}" presName="node" presStyleLbl="node1" presStyleIdx="1" presStyleCnt="5">
        <dgm:presLayoutVars>
          <dgm:bulletEnabled val="1"/>
        </dgm:presLayoutVars>
      </dgm:prSet>
      <dgm:spPr/>
      <dgm:t>
        <a:bodyPr/>
        <a:lstStyle/>
        <a:p>
          <a:endParaRPr lang="zh-CN" altLang="en-US"/>
        </a:p>
      </dgm:t>
    </dgm:pt>
    <dgm:pt modelId="{BD57BA8C-91AB-4240-9822-7A01D27E7CCF}" type="pres">
      <dgm:prSet presAssocID="{D0933A07-3164-4244-9DE3-EB057A0BE0F8}" presName="spNode" presStyleCnt="0"/>
      <dgm:spPr/>
    </dgm:pt>
    <dgm:pt modelId="{522AD7F2-4199-49ED-9B10-DA49962F7637}" type="pres">
      <dgm:prSet presAssocID="{C32F5477-179A-4FEC-8D0C-DB3CB538546A}" presName="sibTrans" presStyleLbl="sibTrans1D1" presStyleIdx="1" presStyleCnt="5"/>
      <dgm:spPr/>
      <dgm:t>
        <a:bodyPr/>
        <a:lstStyle/>
        <a:p>
          <a:endParaRPr lang="zh-CN" altLang="en-US"/>
        </a:p>
      </dgm:t>
    </dgm:pt>
    <dgm:pt modelId="{97CE93B1-A56C-4138-A9BB-34607E1D6DAA}" type="pres">
      <dgm:prSet presAssocID="{F97F2A45-7022-472F-ABAA-A668DEA385C8}" presName="node" presStyleLbl="node1" presStyleIdx="2" presStyleCnt="5">
        <dgm:presLayoutVars>
          <dgm:bulletEnabled val="1"/>
        </dgm:presLayoutVars>
      </dgm:prSet>
      <dgm:spPr/>
      <dgm:t>
        <a:bodyPr/>
        <a:lstStyle/>
        <a:p>
          <a:endParaRPr lang="zh-CN" altLang="en-US"/>
        </a:p>
      </dgm:t>
    </dgm:pt>
    <dgm:pt modelId="{DBD00E24-60D0-4608-8CED-50B2B284502B}" type="pres">
      <dgm:prSet presAssocID="{F97F2A45-7022-472F-ABAA-A668DEA385C8}" presName="spNode" presStyleCnt="0"/>
      <dgm:spPr/>
    </dgm:pt>
    <dgm:pt modelId="{E0BA7175-4FFA-4151-A9CF-EAB7AD9F5F25}" type="pres">
      <dgm:prSet presAssocID="{685A6ABE-6A44-4E2C-BF7F-DA0BC0D617F4}" presName="sibTrans" presStyleLbl="sibTrans1D1" presStyleIdx="2" presStyleCnt="5"/>
      <dgm:spPr/>
      <dgm:t>
        <a:bodyPr/>
        <a:lstStyle/>
        <a:p>
          <a:endParaRPr lang="zh-CN" altLang="en-US"/>
        </a:p>
      </dgm:t>
    </dgm:pt>
    <dgm:pt modelId="{A2715B47-1185-4EDD-9490-DC482F33ABF0}" type="pres">
      <dgm:prSet presAssocID="{223AB212-A97A-43C6-B189-B75269357536}" presName="node" presStyleLbl="node1" presStyleIdx="3" presStyleCnt="5">
        <dgm:presLayoutVars>
          <dgm:bulletEnabled val="1"/>
        </dgm:presLayoutVars>
      </dgm:prSet>
      <dgm:spPr/>
      <dgm:t>
        <a:bodyPr/>
        <a:lstStyle/>
        <a:p>
          <a:endParaRPr lang="zh-CN" altLang="en-US"/>
        </a:p>
      </dgm:t>
    </dgm:pt>
    <dgm:pt modelId="{5C57D552-7E6F-4E5F-A275-8163B7D6B26D}" type="pres">
      <dgm:prSet presAssocID="{223AB212-A97A-43C6-B189-B75269357536}" presName="spNode" presStyleCnt="0"/>
      <dgm:spPr/>
    </dgm:pt>
    <dgm:pt modelId="{2B3553FE-EFA0-497C-AAF3-B9653B828C97}" type="pres">
      <dgm:prSet presAssocID="{41A314B4-1E40-4CC4-A382-4D396304CB65}" presName="sibTrans" presStyleLbl="sibTrans1D1" presStyleIdx="3" presStyleCnt="5"/>
      <dgm:spPr/>
      <dgm:t>
        <a:bodyPr/>
        <a:lstStyle/>
        <a:p>
          <a:endParaRPr lang="zh-CN" altLang="en-US"/>
        </a:p>
      </dgm:t>
    </dgm:pt>
    <dgm:pt modelId="{67347F8C-34F4-4872-B39D-55BF13AAEC08}" type="pres">
      <dgm:prSet presAssocID="{7C38245A-E858-4745-88E7-143FA99ABEF5}" presName="node" presStyleLbl="node1" presStyleIdx="4" presStyleCnt="5">
        <dgm:presLayoutVars>
          <dgm:bulletEnabled val="1"/>
        </dgm:presLayoutVars>
      </dgm:prSet>
      <dgm:spPr/>
      <dgm:t>
        <a:bodyPr/>
        <a:lstStyle/>
        <a:p>
          <a:endParaRPr lang="zh-CN" altLang="en-US"/>
        </a:p>
      </dgm:t>
    </dgm:pt>
    <dgm:pt modelId="{7CCB4B28-4A09-428D-A849-9772444DCB3F}" type="pres">
      <dgm:prSet presAssocID="{7C38245A-E858-4745-88E7-143FA99ABEF5}" presName="spNode" presStyleCnt="0"/>
      <dgm:spPr/>
    </dgm:pt>
    <dgm:pt modelId="{2C01B23E-BC3C-4A4F-A6C6-909BC2996BB7}" type="pres">
      <dgm:prSet presAssocID="{D816E3F4-D427-4D96-8CA9-EFE8DE9F660E}" presName="sibTrans" presStyleLbl="sibTrans1D1" presStyleIdx="4" presStyleCnt="5"/>
      <dgm:spPr/>
      <dgm:t>
        <a:bodyPr/>
        <a:lstStyle/>
        <a:p>
          <a:endParaRPr lang="zh-CN" altLang="en-US"/>
        </a:p>
      </dgm:t>
    </dgm:pt>
  </dgm:ptLst>
  <dgm:cxnLst>
    <dgm:cxn modelId="{55BE3F61-BCA9-415F-8B3D-78710BB5D291}" srcId="{F9147F80-B452-4E64-97C0-071C14EB9E04}" destId="{223AB212-A97A-43C6-B189-B75269357536}" srcOrd="3" destOrd="0" parTransId="{D29F6081-E10B-4D92-8EB3-A01320FC33BE}" sibTransId="{41A314B4-1E40-4CC4-A382-4D396304CB65}"/>
    <dgm:cxn modelId="{FA0EC479-7F92-415A-93B9-6293EAAED105}" srcId="{F9147F80-B452-4E64-97C0-071C14EB9E04}" destId="{D0933A07-3164-4244-9DE3-EB057A0BE0F8}" srcOrd="1" destOrd="0" parTransId="{1BA40FE7-6F23-4BC3-9B78-C670BD0AE87A}" sibTransId="{C32F5477-179A-4FEC-8D0C-DB3CB538546A}"/>
    <dgm:cxn modelId="{43BB2334-B32B-4715-A1E5-8ECD150F0F30}" srcId="{F9147F80-B452-4E64-97C0-071C14EB9E04}" destId="{F97F2A45-7022-472F-ABAA-A668DEA385C8}" srcOrd="2" destOrd="0" parTransId="{662EC032-EA9E-4767-987A-C56FE69EBAB2}" sibTransId="{685A6ABE-6A44-4E2C-BF7F-DA0BC0D617F4}"/>
    <dgm:cxn modelId="{C0C09538-424F-43E5-95D2-52F62C0C1696}" type="presOf" srcId="{F97F2A45-7022-472F-ABAA-A668DEA385C8}" destId="{97CE93B1-A56C-4138-A9BB-34607E1D6DAA}" srcOrd="0" destOrd="0" presId="urn:microsoft.com/office/officeart/2005/8/layout/cycle6"/>
    <dgm:cxn modelId="{01894284-A52E-491C-89E1-531B896E961E}" type="presOf" srcId="{0B0ED51B-5426-4672-A910-D88B5A5BEC83}" destId="{E519456F-C18A-4DF1-ABA4-78E69F9FD180}" srcOrd="0" destOrd="0" presId="urn:microsoft.com/office/officeart/2005/8/layout/cycle6"/>
    <dgm:cxn modelId="{2478B541-D96C-4608-806D-B5D5F3D9234C}" type="presOf" srcId="{D816E3F4-D427-4D96-8CA9-EFE8DE9F660E}" destId="{2C01B23E-BC3C-4A4F-A6C6-909BC2996BB7}" srcOrd="0" destOrd="0" presId="urn:microsoft.com/office/officeart/2005/8/layout/cycle6"/>
    <dgm:cxn modelId="{6E9ECEFF-D789-4E81-A2B5-AF3CC2D1D449}" type="presOf" srcId="{223AB212-A97A-43C6-B189-B75269357536}" destId="{A2715B47-1185-4EDD-9490-DC482F33ABF0}" srcOrd="0" destOrd="0" presId="urn:microsoft.com/office/officeart/2005/8/layout/cycle6"/>
    <dgm:cxn modelId="{A034BD38-7421-42CB-B516-AB892EFB7C59}" type="presOf" srcId="{F9147F80-B452-4E64-97C0-071C14EB9E04}" destId="{C532DA05-BE2C-4BA6-80E8-87971A4D6FA1}" srcOrd="0" destOrd="0" presId="urn:microsoft.com/office/officeart/2005/8/layout/cycle6"/>
    <dgm:cxn modelId="{37410684-4E07-49E0-A051-FAD14E94A191}" type="presOf" srcId="{7C38245A-E858-4745-88E7-143FA99ABEF5}" destId="{67347F8C-34F4-4872-B39D-55BF13AAEC08}" srcOrd="0" destOrd="0" presId="urn:microsoft.com/office/officeart/2005/8/layout/cycle6"/>
    <dgm:cxn modelId="{16C7CC4B-30AA-4EFF-9EE5-19C7028D30D2}" type="presOf" srcId="{41A314B4-1E40-4CC4-A382-4D396304CB65}" destId="{2B3553FE-EFA0-497C-AAF3-B9653B828C97}" srcOrd="0" destOrd="0" presId="urn:microsoft.com/office/officeart/2005/8/layout/cycle6"/>
    <dgm:cxn modelId="{4CB5DBE4-22CD-49BE-80DA-1AA323F3814E}" type="presOf" srcId="{D0933A07-3164-4244-9DE3-EB057A0BE0F8}" destId="{4545D5F0-6049-42D3-9107-AF2937F09C20}" srcOrd="0" destOrd="0" presId="urn:microsoft.com/office/officeart/2005/8/layout/cycle6"/>
    <dgm:cxn modelId="{71D42653-E1D5-4F9D-A8B1-945EE8C0E310}" srcId="{F9147F80-B452-4E64-97C0-071C14EB9E04}" destId="{7C38245A-E858-4745-88E7-143FA99ABEF5}" srcOrd="4" destOrd="0" parTransId="{97105E28-508B-4979-AA37-44C6C479D735}" sibTransId="{D816E3F4-D427-4D96-8CA9-EFE8DE9F660E}"/>
    <dgm:cxn modelId="{99F3CC35-4B50-4DC8-B771-4B280BF663E1}" type="presOf" srcId="{98632EC5-6CFB-452F-B7EC-71D743C3F9DD}" destId="{DF529994-2905-42EA-BF01-0C5EDF28D5CF}" srcOrd="0" destOrd="0" presId="urn:microsoft.com/office/officeart/2005/8/layout/cycle6"/>
    <dgm:cxn modelId="{0D905CB5-6CD0-4644-A2DF-F81E218A9429}" srcId="{F9147F80-B452-4E64-97C0-071C14EB9E04}" destId="{98632EC5-6CFB-452F-B7EC-71D743C3F9DD}" srcOrd="0" destOrd="0" parTransId="{11B2A16D-3630-4802-AF4E-7C6F348A1D94}" sibTransId="{0B0ED51B-5426-4672-A910-D88B5A5BEC83}"/>
    <dgm:cxn modelId="{F4C596D5-B6D6-4274-BACC-460073FEB4AA}" type="presOf" srcId="{685A6ABE-6A44-4E2C-BF7F-DA0BC0D617F4}" destId="{E0BA7175-4FFA-4151-A9CF-EAB7AD9F5F25}" srcOrd="0" destOrd="0" presId="urn:microsoft.com/office/officeart/2005/8/layout/cycle6"/>
    <dgm:cxn modelId="{E3F5912F-EA3F-4648-A49C-8F38C915301B}" type="presOf" srcId="{C32F5477-179A-4FEC-8D0C-DB3CB538546A}" destId="{522AD7F2-4199-49ED-9B10-DA49962F7637}" srcOrd="0" destOrd="0" presId="urn:microsoft.com/office/officeart/2005/8/layout/cycle6"/>
    <dgm:cxn modelId="{4A3A4665-9ADE-4BD2-8CD1-BBAD32EE6A49}" type="presParOf" srcId="{C532DA05-BE2C-4BA6-80E8-87971A4D6FA1}" destId="{DF529994-2905-42EA-BF01-0C5EDF28D5CF}" srcOrd="0" destOrd="0" presId="urn:microsoft.com/office/officeart/2005/8/layout/cycle6"/>
    <dgm:cxn modelId="{8711F460-E92B-46B0-A08D-CE928694D126}" type="presParOf" srcId="{C532DA05-BE2C-4BA6-80E8-87971A4D6FA1}" destId="{47CED6A6-203B-4D9A-85C5-D40385B2E6CD}" srcOrd="1" destOrd="0" presId="urn:microsoft.com/office/officeart/2005/8/layout/cycle6"/>
    <dgm:cxn modelId="{9B8654CA-3EE2-4462-A068-5F32B08872C8}" type="presParOf" srcId="{C532DA05-BE2C-4BA6-80E8-87971A4D6FA1}" destId="{E519456F-C18A-4DF1-ABA4-78E69F9FD180}" srcOrd="2" destOrd="0" presId="urn:microsoft.com/office/officeart/2005/8/layout/cycle6"/>
    <dgm:cxn modelId="{8E0F86C3-5723-4834-AE06-3D306AA8720C}" type="presParOf" srcId="{C532DA05-BE2C-4BA6-80E8-87971A4D6FA1}" destId="{4545D5F0-6049-42D3-9107-AF2937F09C20}" srcOrd="3" destOrd="0" presId="urn:microsoft.com/office/officeart/2005/8/layout/cycle6"/>
    <dgm:cxn modelId="{B844F6F1-9C1E-48F3-B64E-6F9D16452853}" type="presParOf" srcId="{C532DA05-BE2C-4BA6-80E8-87971A4D6FA1}" destId="{BD57BA8C-91AB-4240-9822-7A01D27E7CCF}" srcOrd="4" destOrd="0" presId="urn:microsoft.com/office/officeart/2005/8/layout/cycle6"/>
    <dgm:cxn modelId="{867AB68A-291A-4F84-85C5-A901F760F181}" type="presParOf" srcId="{C532DA05-BE2C-4BA6-80E8-87971A4D6FA1}" destId="{522AD7F2-4199-49ED-9B10-DA49962F7637}" srcOrd="5" destOrd="0" presId="urn:microsoft.com/office/officeart/2005/8/layout/cycle6"/>
    <dgm:cxn modelId="{FAD09D6A-4DF0-4939-998B-2B5B12833C92}" type="presParOf" srcId="{C532DA05-BE2C-4BA6-80E8-87971A4D6FA1}" destId="{97CE93B1-A56C-4138-A9BB-34607E1D6DAA}" srcOrd="6" destOrd="0" presId="urn:microsoft.com/office/officeart/2005/8/layout/cycle6"/>
    <dgm:cxn modelId="{69D797D4-6E72-4AA8-BCF0-EBF299CA2469}" type="presParOf" srcId="{C532DA05-BE2C-4BA6-80E8-87971A4D6FA1}" destId="{DBD00E24-60D0-4608-8CED-50B2B284502B}" srcOrd="7" destOrd="0" presId="urn:microsoft.com/office/officeart/2005/8/layout/cycle6"/>
    <dgm:cxn modelId="{2B1F29CC-9954-4AD2-8F84-48A9F4A343F6}" type="presParOf" srcId="{C532DA05-BE2C-4BA6-80E8-87971A4D6FA1}" destId="{E0BA7175-4FFA-4151-A9CF-EAB7AD9F5F25}" srcOrd="8" destOrd="0" presId="urn:microsoft.com/office/officeart/2005/8/layout/cycle6"/>
    <dgm:cxn modelId="{2F517381-C640-4A3B-87DF-FA6B7F2358B5}" type="presParOf" srcId="{C532DA05-BE2C-4BA6-80E8-87971A4D6FA1}" destId="{A2715B47-1185-4EDD-9490-DC482F33ABF0}" srcOrd="9" destOrd="0" presId="urn:microsoft.com/office/officeart/2005/8/layout/cycle6"/>
    <dgm:cxn modelId="{E3855663-B0FE-4FFD-AC9C-CC1FC1A34B82}" type="presParOf" srcId="{C532DA05-BE2C-4BA6-80E8-87971A4D6FA1}" destId="{5C57D552-7E6F-4E5F-A275-8163B7D6B26D}" srcOrd="10" destOrd="0" presId="urn:microsoft.com/office/officeart/2005/8/layout/cycle6"/>
    <dgm:cxn modelId="{2CF6FC97-2C7B-469D-8718-A82891D2348D}" type="presParOf" srcId="{C532DA05-BE2C-4BA6-80E8-87971A4D6FA1}" destId="{2B3553FE-EFA0-497C-AAF3-B9653B828C97}" srcOrd="11" destOrd="0" presId="urn:microsoft.com/office/officeart/2005/8/layout/cycle6"/>
    <dgm:cxn modelId="{84DDEF2C-DAD6-4A0A-B59E-309B85A1CEB9}" type="presParOf" srcId="{C532DA05-BE2C-4BA6-80E8-87971A4D6FA1}" destId="{67347F8C-34F4-4872-B39D-55BF13AAEC08}" srcOrd="12" destOrd="0" presId="urn:microsoft.com/office/officeart/2005/8/layout/cycle6"/>
    <dgm:cxn modelId="{8541691B-B827-4089-909E-F68C7C5661DF}" type="presParOf" srcId="{C532DA05-BE2C-4BA6-80E8-87971A4D6FA1}" destId="{7CCB4B28-4A09-428D-A849-9772444DCB3F}" srcOrd="13" destOrd="0" presId="urn:microsoft.com/office/officeart/2005/8/layout/cycle6"/>
    <dgm:cxn modelId="{394C4F6F-F4F5-40F9-8CEC-D162B322446B}" type="presParOf" srcId="{C532DA05-BE2C-4BA6-80E8-87971A4D6FA1}" destId="{2C01B23E-BC3C-4A4F-A6C6-909BC2996BB7}" srcOrd="14" destOrd="0" presId="urn:microsoft.com/office/officeart/2005/8/layout/cycle6"/>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9147F80-B452-4E64-97C0-071C14EB9E04}"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zh-CN" altLang="en-US"/>
        </a:p>
      </dgm:t>
    </dgm:pt>
    <dgm:pt modelId="{98632EC5-6CFB-452F-B7EC-71D743C3F9DD}">
      <dgm:prSet phldrT="[文本]"/>
      <dgm:spPr/>
      <dgm:t>
        <a:bodyPr/>
        <a:lstStyle/>
        <a:p>
          <a:r>
            <a:rPr lang="en-US" altLang="zh-CN"/>
            <a:t>A</a:t>
          </a:r>
          <a:endParaRPr lang="zh-CN" altLang="en-US"/>
        </a:p>
      </dgm:t>
    </dgm:pt>
    <dgm:pt modelId="{11B2A16D-3630-4802-AF4E-7C6F348A1D94}" type="parTrans" cxnId="{0D905CB5-6CD0-4644-A2DF-F81E218A9429}">
      <dgm:prSet/>
      <dgm:spPr/>
      <dgm:t>
        <a:bodyPr/>
        <a:lstStyle/>
        <a:p>
          <a:endParaRPr lang="zh-CN" altLang="en-US"/>
        </a:p>
      </dgm:t>
    </dgm:pt>
    <dgm:pt modelId="{0B0ED51B-5426-4672-A910-D88B5A5BEC83}" type="sibTrans" cxnId="{0D905CB5-6CD0-4644-A2DF-F81E218A9429}">
      <dgm:prSet/>
      <dgm:spPr/>
      <dgm:t>
        <a:bodyPr/>
        <a:lstStyle/>
        <a:p>
          <a:endParaRPr lang="zh-CN" altLang="en-US"/>
        </a:p>
      </dgm:t>
    </dgm:pt>
    <dgm:pt modelId="{D0933A07-3164-4244-9DE3-EB057A0BE0F8}">
      <dgm:prSet phldrT="[文本]"/>
      <dgm:spPr/>
      <dgm:t>
        <a:bodyPr/>
        <a:lstStyle/>
        <a:p>
          <a:r>
            <a:rPr lang="en-US" altLang="zh-CN"/>
            <a:t>E</a:t>
          </a:r>
          <a:endParaRPr lang="zh-CN" altLang="en-US"/>
        </a:p>
      </dgm:t>
    </dgm:pt>
    <dgm:pt modelId="{1BA40FE7-6F23-4BC3-9B78-C670BD0AE87A}" type="parTrans" cxnId="{FA0EC479-7F92-415A-93B9-6293EAAED105}">
      <dgm:prSet/>
      <dgm:spPr/>
      <dgm:t>
        <a:bodyPr/>
        <a:lstStyle/>
        <a:p>
          <a:endParaRPr lang="zh-CN" altLang="en-US"/>
        </a:p>
      </dgm:t>
    </dgm:pt>
    <dgm:pt modelId="{C32F5477-179A-4FEC-8D0C-DB3CB538546A}" type="sibTrans" cxnId="{FA0EC479-7F92-415A-93B9-6293EAAED105}">
      <dgm:prSet/>
      <dgm:spPr/>
      <dgm:t>
        <a:bodyPr/>
        <a:lstStyle/>
        <a:p>
          <a:endParaRPr lang="zh-CN" altLang="en-US"/>
        </a:p>
      </dgm:t>
    </dgm:pt>
    <dgm:pt modelId="{F97F2A45-7022-472F-ABAA-A668DEA385C8}">
      <dgm:prSet phldrT="[文本]"/>
      <dgm:spPr/>
      <dgm:t>
        <a:bodyPr/>
        <a:lstStyle/>
        <a:p>
          <a:r>
            <a:rPr lang="en-US" altLang="zh-CN"/>
            <a:t>D</a:t>
          </a:r>
          <a:endParaRPr lang="zh-CN" altLang="en-US"/>
        </a:p>
      </dgm:t>
    </dgm:pt>
    <dgm:pt modelId="{662EC032-EA9E-4767-987A-C56FE69EBAB2}" type="parTrans" cxnId="{43BB2334-B32B-4715-A1E5-8ECD150F0F30}">
      <dgm:prSet/>
      <dgm:spPr/>
      <dgm:t>
        <a:bodyPr/>
        <a:lstStyle/>
        <a:p>
          <a:endParaRPr lang="zh-CN" altLang="en-US"/>
        </a:p>
      </dgm:t>
    </dgm:pt>
    <dgm:pt modelId="{685A6ABE-6A44-4E2C-BF7F-DA0BC0D617F4}" type="sibTrans" cxnId="{43BB2334-B32B-4715-A1E5-8ECD150F0F30}">
      <dgm:prSet/>
      <dgm:spPr/>
      <dgm:t>
        <a:bodyPr/>
        <a:lstStyle/>
        <a:p>
          <a:endParaRPr lang="zh-CN" altLang="en-US"/>
        </a:p>
      </dgm:t>
    </dgm:pt>
    <dgm:pt modelId="{223AB212-A97A-43C6-B189-B75269357536}">
      <dgm:prSet phldrT="[文本]"/>
      <dgm:spPr/>
      <dgm:t>
        <a:bodyPr/>
        <a:lstStyle/>
        <a:p>
          <a:r>
            <a:rPr lang="en-US" altLang="zh-CN"/>
            <a:t>C</a:t>
          </a:r>
          <a:endParaRPr lang="zh-CN" altLang="en-US"/>
        </a:p>
      </dgm:t>
    </dgm:pt>
    <dgm:pt modelId="{D29F6081-E10B-4D92-8EB3-A01320FC33BE}" type="parTrans" cxnId="{55BE3F61-BCA9-415F-8B3D-78710BB5D291}">
      <dgm:prSet/>
      <dgm:spPr/>
      <dgm:t>
        <a:bodyPr/>
        <a:lstStyle/>
        <a:p>
          <a:endParaRPr lang="zh-CN" altLang="en-US"/>
        </a:p>
      </dgm:t>
    </dgm:pt>
    <dgm:pt modelId="{41A314B4-1E40-4CC4-A382-4D396304CB65}" type="sibTrans" cxnId="{55BE3F61-BCA9-415F-8B3D-78710BB5D291}">
      <dgm:prSet/>
      <dgm:spPr/>
      <dgm:t>
        <a:bodyPr/>
        <a:lstStyle/>
        <a:p>
          <a:endParaRPr lang="zh-CN" altLang="en-US"/>
        </a:p>
      </dgm:t>
    </dgm:pt>
    <dgm:pt modelId="{7C38245A-E858-4745-88E7-143FA99ABEF5}">
      <dgm:prSet phldrT="[文本]"/>
      <dgm:spPr/>
      <dgm:t>
        <a:bodyPr/>
        <a:lstStyle/>
        <a:p>
          <a:r>
            <a:rPr lang="en-US" altLang="zh-CN"/>
            <a:t>B</a:t>
          </a:r>
          <a:endParaRPr lang="zh-CN" altLang="en-US"/>
        </a:p>
      </dgm:t>
    </dgm:pt>
    <dgm:pt modelId="{97105E28-508B-4979-AA37-44C6C479D735}" type="parTrans" cxnId="{71D42653-E1D5-4F9D-A8B1-945EE8C0E310}">
      <dgm:prSet/>
      <dgm:spPr/>
      <dgm:t>
        <a:bodyPr/>
        <a:lstStyle/>
        <a:p>
          <a:endParaRPr lang="zh-CN" altLang="en-US"/>
        </a:p>
      </dgm:t>
    </dgm:pt>
    <dgm:pt modelId="{D816E3F4-D427-4D96-8CA9-EFE8DE9F660E}" type="sibTrans" cxnId="{71D42653-E1D5-4F9D-A8B1-945EE8C0E310}">
      <dgm:prSet/>
      <dgm:spPr/>
      <dgm:t>
        <a:bodyPr/>
        <a:lstStyle/>
        <a:p>
          <a:endParaRPr lang="zh-CN" altLang="en-US"/>
        </a:p>
      </dgm:t>
    </dgm:pt>
    <dgm:pt modelId="{C532DA05-BE2C-4BA6-80E8-87971A4D6FA1}" type="pres">
      <dgm:prSet presAssocID="{F9147F80-B452-4E64-97C0-071C14EB9E04}" presName="cycle" presStyleCnt="0">
        <dgm:presLayoutVars>
          <dgm:dir/>
          <dgm:resizeHandles val="exact"/>
        </dgm:presLayoutVars>
      </dgm:prSet>
      <dgm:spPr/>
      <dgm:t>
        <a:bodyPr/>
        <a:lstStyle/>
        <a:p>
          <a:endParaRPr lang="zh-CN" altLang="en-US"/>
        </a:p>
      </dgm:t>
    </dgm:pt>
    <dgm:pt modelId="{DF529994-2905-42EA-BF01-0C5EDF28D5CF}" type="pres">
      <dgm:prSet presAssocID="{98632EC5-6CFB-452F-B7EC-71D743C3F9DD}" presName="node" presStyleLbl="node1" presStyleIdx="0" presStyleCnt="5">
        <dgm:presLayoutVars>
          <dgm:bulletEnabled val="1"/>
        </dgm:presLayoutVars>
      </dgm:prSet>
      <dgm:spPr/>
      <dgm:t>
        <a:bodyPr/>
        <a:lstStyle/>
        <a:p>
          <a:endParaRPr lang="zh-CN" altLang="en-US"/>
        </a:p>
      </dgm:t>
    </dgm:pt>
    <dgm:pt modelId="{47CED6A6-203B-4D9A-85C5-D40385B2E6CD}" type="pres">
      <dgm:prSet presAssocID="{98632EC5-6CFB-452F-B7EC-71D743C3F9DD}" presName="spNode" presStyleCnt="0"/>
      <dgm:spPr/>
    </dgm:pt>
    <dgm:pt modelId="{E519456F-C18A-4DF1-ABA4-78E69F9FD180}" type="pres">
      <dgm:prSet presAssocID="{0B0ED51B-5426-4672-A910-D88B5A5BEC83}" presName="sibTrans" presStyleLbl="sibTrans1D1" presStyleIdx="0" presStyleCnt="5"/>
      <dgm:spPr/>
      <dgm:t>
        <a:bodyPr/>
        <a:lstStyle/>
        <a:p>
          <a:endParaRPr lang="zh-CN" altLang="en-US"/>
        </a:p>
      </dgm:t>
    </dgm:pt>
    <dgm:pt modelId="{4545D5F0-6049-42D3-9107-AF2937F09C20}" type="pres">
      <dgm:prSet presAssocID="{D0933A07-3164-4244-9DE3-EB057A0BE0F8}" presName="node" presStyleLbl="node1" presStyleIdx="1" presStyleCnt="5">
        <dgm:presLayoutVars>
          <dgm:bulletEnabled val="1"/>
        </dgm:presLayoutVars>
      </dgm:prSet>
      <dgm:spPr/>
      <dgm:t>
        <a:bodyPr/>
        <a:lstStyle/>
        <a:p>
          <a:endParaRPr lang="zh-CN" altLang="en-US"/>
        </a:p>
      </dgm:t>
    </dgm:pt>
    <dgm:pt modelId="{BD57BA8C-91AB-4240-9822-7A01D27E7CCF}" type="pres">
      <dgm:prSet presAssocID="{D0933A07-3164-4244-9DE3-EB057A0BE0F8}" presName="spNode" presStyleCnt="0"/>
      <dgm:spPr/>
    </dgm:pt>
    <dgm:pt modelId="{522AD7F2-4199-49ED-9B10-DA49962F7637}" type="pres">
      <dgm:prSet presAssocID="{C32F5477-179A-4FEC-8D0C-DB3CB538546A}" presName="sibTrans" presStyleLbl="sibTrans1D1" presStyleIdx="1" presStyleCnt="5"/>
      <dgm:spPr/>
      <dgm:t>
        <a:bodyPr/>
        <a:lstStyle/>
        <a:p>
          <a:endParaRPr lang="zh-CN" altLang="en-US"/>
        </a:p>
      </dgm:t>
    </dgm:pt>
    <dgm:pt modelId="{97CE93B1-A56C-4138-A9BB-34607E1D6DAA}" type="pres">
      <dgm:prSet presAssocID="{F97F2A45-7022-472F-ABAA-A668DEA385C8}" presName="node" presStyleLbl="node1" presStyleIdx="2" presStyleCnt="5">
        <dgm:presLayoutVars>
          <dgm:bulletEnabled val="1"/>
        </dgm:presLayoutVars>
      </dgm:prSet>
      <dgm:spPr/>
      <dgm:t>
        <a:bodyPr/>
        <a:lstStyle/>
        <a:p>
          <a:endParaRPr lang="zh-CN" altLang="en-US"/>
        </a:p>
      </dgm:t>
    </dgm:pt>
    <dgm:pt modelId="{DBD00E24-60D0-4608-8CED-50B2B284502B}" type="pres">
      <dgm:prSet presAssocID="{F97F2A45-7022-472F-ABAA-A668DEA385C8}" presName="spNode" presStyleCnt="0"/>
      <dgm:spPr/>
    </dgm:pt>
    <dgm:pt modelId="{E0BA7175-4FFA-4151-A9CF-EAB7AD9F5F25}" type="pres">
      <dgm:prSet presAssocID="{685A6ABE-6A44-4E2C-BF7F-DA0BC0D617F4}" presName="sibTrans" presStyleLbl="sibTrans1D1" presStyleIdx="2" presStyleCnt="5"/>
      <dgm:spPr/>
      <dgm:t>
        <a:bodyPr/>
        <a:lstStyle/>
        <a:p>
          <a:endParaRPr lang="zh-CN" altLang="en-US"/>
        </a:p>
      </dgm:t>
    </dgm:pt>
    <dgm:pt modelId="{A2715B47-1185-4EDD-9490-DC482F33ABF0}" type="pres">
      <dgm:prSet presAssocID="{223AB212-A97A-43C6-B189-B75269357536}" presName="node" presStyleLbl="node1" presStyleIdx="3" presStyleCnt="5">
        <dgm:presLayoutVars>
          <dgm:bulletEnabled val="1"/>
        </dgm:presLayoutVars>
      </dgm:prSet>
      <dgm:spPr/>
      <dgm:t>
        <a:bodyPr/>
        <a:lstStyle/>
        <a:p>
          <a:endParaRPr lang="zh-CN" altLang="en-US"/>
        </a:p>
      </dgm:t>
    </dgm:pt>
    <dgm:pt modelId="{5C57D552-7E6F-4E5F-A275-8163B7D6B26D}" type="pres">
      <dgm:prSet presAssocID="{223AB212-A97A-43C6-B189-B75269357536}" presName="spNode" presStyleCnt="0"/>
      <dgm:spPr/>
    </dgm:pt>
    <dgm:pt modelId="{2B3553FE-EFA0-497C-AAF3-B9653B828C97}" type="pres">
      <dgm:prSet presAssocID="{41A314B4-1E40-4CC4-A382-4D396304CB65}" presName="sibTrans" presStyleLbl="sibTrans1D1" presStyleIdx="3" presStyleCnt="5"/>
      <dgm:spPr/>
      <dgm:t>
        <a:bodyPr/>
        <a:lstStyle/>
        <a:p>
          <a:endParaRPr lang="zh-CN" altLang="en-US"/>
        </a:p>
      </dgm:t>
    </dgm:pt>
    <dgm:pt modelId="{67347F8C-34F4-4872-B39D-55BF13AAEC08}" type="pres">
      <dgm:prSet presAssocID="{7C38245A-E858-4745-88E7-143FA99ABEF5}" presName="node" presStyleLbl="node1" presStyleIdx="4" presStyleCnt="5">
        <dgm:presLayoutVars>
          <dgm:bulletEnabled val="1"/>
        </dgm:presLayoutVars>
      </dgm:prSet>
      <dgm:spPr/>
      <dgm:t>
        <a:bodyPr/>
        <a:lstStyle/>
        <a:p>
          <a:endParaRPr lang="zh-CN" altLang="en-US"/>
        </a:p>
      </dgm:t>
    </dgm:pt>
    <dgm:pt modelId="{7CCB4B28-4A09-428D-A849-9772444DCB3F}" type="pres">
      <dgm:prSet presAssocID="{7C38245A-E858-4745-88E7-143FA99ABEF5}" presName="spNode" presStyleCnt="0"/>
      <dgm:spPr/>
    </dgm:pt>
    <dgm:pt modelId="{2C01B23E-BC3C-4A4F-A6C6-909BC2996BB7}" type="pres">
      <dgm:prSet presAssocID="{D816E3F4-D427-4D96-8CA9-EFE8DE9F660E}" presName="sibTrans" presStyleLbl="sibTrans1D1" presStyleIdx="4" presStyleCnt="5"/>
      <dgm:spPr/>
      <dgm:t>
        <a:bodyPr/>
        <a:lstStyle/>
        <a:p>
          <a:endParaRPr lang="zh-CN" altLang="en-US"/>
        </a:p>
      </dgm:t>
    </dgm:pt>
  </dgm:ptLst>
  <dgm:cxnLst>
    <dgm:cxn modelId="{6D6C81E3-DC7F-4F73-A918-741AACA009D8}" type="presOf" srcId="{D816E3F4-D427-4D96-8CA9-EFE8DE9F660E}" destId="{2C01B23E-BC3C-4A4F-A6C6-909BC2996BB7}" srcOrd="0" destOrd="0" presId="urn:microsoft.com/office/officeart/2005/8/layout/cycle6"/>
    <dgm:cxn modelId="{55BE3F61-BCA9-415F-8B3D-78710BB5D291}" srcId="{F9147F80-B452-4E64-97C0-071C14EB9E04}" destId="{223AB212-A97A-43C6-B189-B75269357536}" srcOrd="3" destOrd="0" parTransId="{D29F6081-E10B-4D92-8EB3-A01320FC33BE}" sibTransId="{41A314B4-1E40-4CC4-A382-4D396304CB65}"/>
    <dgm:cxn modelId="{E1DA6D2A-F3DC-4ACA-93D6-0DFE808ABB2C}" type="presOf" srcId="{685A6ABE-6A44-4E2C-BF7F-DA0BC0D617F4}" destId="{E0BA7175-4FFA-4151-A9CF-EAB7AD9F5F25}" srcOrd="0" destOrd="0" presId="urn:microsoft.com/office/officeart/2005/8/layout/cycle6"/>
    <dgm:cxn modelId="{E2C15ED0-2D24-4209-BDA6-FAA5E5CD656B}" type="presOf" srcId="{98632EC5-6CFB-452F-B7EC-71D743C3F9DD}" destId="{DF529994-2905-42EA-BF01-0C5EDF28D5CF}" srcOrd="0" destOrd="0" presId="urn:microsoft.com/office/officeart/2005/8/layout/cycle6"/>
    <dgm:cxn modelId="{0F9D752C-0C30-45AA-AECB-1EA8BF7654FC}" type="presOf" srcId="{F9147F80-B452-4E64-97C0-071C14EB9E04}" destId="{C532DA05-BE2C-4BA6-80E8-87971A4D6FA1}" srcOrd="0" destOrd="0" presId="urn:microsoft.com/office/officeart/2005/8/layout/cycle6"/>
    <dgm:cxn modelId="{0BA7D881-235E-4177-866E-313AAFA67845}" type="presOf" srcId="{223AB212-A97A-43C6-B189-B75269357536}" destId="{A2715B47-1185-4EDD-9490-DC482F33ABF0}" srcOrd="0" destOrd="0" presId="urn:microsoft.com/office/officeart/2005/8/layout/cycle6"/>
    <dgm:cxn modelId="{FA0EC479-7F92-415A-93B9-6293EAAED105}" srcId="{F9147F80-B452-4E64-97C0-071C14EB9E04}" destId="{D0933A07-3164-4244-9DE3-EB057A0BE0F8}" srcOrd="1" destOrd="0" parTransId="{1BA40FE7-6F23-4BC3-9B78-C670BD0AE87A}" sibTransId="{C32F5477-179A-4FEC-8D0C-DB3CB538546A}"/>
    <dgm:cxn modelId="{43BB2334-B32B-4715-A1E5-8ECD150F0F30}" srcId="{F9147F80-B452-4E64-97C0-071C14EB9E04}" destId="{F97F2A45-7022-472F-ABAA-A668DEA385C8}" srcOrd="2" destOrd="0" parTransId="{662EC032-EA9E-4767-987A-C56FE69EBAB2}" sibTransId="{685A6ABE-6A44-4E2C-BF7F-DA0BC0D617F4}"/>
    <dgm:cxn modelId="{301D393D-AB56-453A-92A5-CFAB3C16C44B}" type="presOf" srcId="{F97F2A45-7022-472F-ABAA-A668DEA385C8}" destId="{97CE93B1-A56C-4138-A9BB-34607E1D6DAA}" srcOrd="0" destOrd="0" presId="urn:microsoft.com/office/officeart/2005/8/layout/cycle6"/>
    <dgm:cxn modelId="{AADDC9D8-BE4A-4CE2-BF44-626355C637F9}" type="presOf" srcId="{C32F5477-179A-4FEC-8D0C-DB3CB538546A}" destId="{522AD7F2-4199-49ED-9B10-DA49962F7637}" srcOrd="0" destOrd="0" presId="urn:microsoft.com/office/officeart/2005/8/layout/cycle6"/>
    <dgm:cxn modelId="{03A11508-056A-4041-9E2F-F6780202E397}" type="presOf" srcId="{7C38245A-E858-4745-88E7-143FA99ABEF5}" destId="{67347F8C-34F4-4872-B39D-55BF13AAEC08}" srcOrd="0" destOrd="0" presId="urn:microsoft.com/office/officeart/2005/8/layout/cycle6"/>
    <dgm:cxn modelId="{0E74041D-85F1-489C-80C5-2318E7523E93}" type="presOf" srcId="{0B0ED51B-5426-4672-A910-D88B5A5BEC83}" destId="{E519456F-C18A-4DF1-ABA4-78E69F9FD180}" srcOrd="0" destOrd="0" presId="urn:microsoft.com/office/officeart/2005/8/layout/cycle6"/>
    <dgm:cxn modelId="{FA6D2222-91EF-4F14-B024-07E525307D4A}" type="presOf" srcId="{D0933A07-3164-4244-9DE3-EB057A0BE0F8}" destId="{4545D5F0-6049-42D3-9107-AF2937F09C20}" srcOrd="0" destOrd="0" presId="urn:microsoft.com/office/officeart/2005/8/layout/cycle6"/>
    <dgm:cxn modelId="{71D42653-E1D5-4F9D-A8B1-945EE8C0E310}" srcId="{F9147F80-B452-4E64-97C0-071C14EB9E04}" destId="{7C38245A-E858-4745-88E7-143FA99ABEF5}" srcOrd="4" destOrd="0" parTransId="{97105E28-508B-4979-AA37-44C6C479D735}" sibTransId="{D816E3F4-D427-4D96-8CA9-EFE8DE9F660E}"/>
    <dgm:cxn modelId="{0D905CB5-6CD0-4644-A2DF-F81E218A9429}" srcId="{F9147F80-B452-4E64-97C0-071C14EB9E04}" destId="{98632EC5-6CFB-452F-B7EC-71D743C3F9DD}" srcOrd="0" destOrd="0" parTransId="{11B2A16D-3630-4802-AF4E-7C6F348A1D94}" sibTransId="{0B0ED51B-5426-4672-A910-D88B5A5BEC83}"/>
    <dgm:cxn modelId="{CD956175-96D9-4AF2-81F1-A5321E770312}" type="presOf" srcId="{41A314B4-1E40-4CC4-A382-4D396304CB65}" destId="{2B3553FE-EFA0-497C-AAF3-B9653B828C97}" srcOrd="0" destOrd="0" presId="urn:microsoft.com/office/officeart/2005/8/layout/cycle6"/>
    <dgm:cxn modelId="{5E1329A7-BE7E-4E40-BA2A-F66D2068E650}" type="presParOf" srcId="{C532DA05-BE2C-4BA6-80E8-87971A4D6FA1}" destId="{DF529994-2905-42EA-BF01-0C5EDF28D5CF}" srcOrd="0" destOrd="0" presId="urn:microsoft.com/office/officeart/2005/8/layout/cycle6"/>
    <dgm:cxn modelId="{0DFC7031-A5D0-412E-A700-6E182210AC7F}" type="presParOf" srcId="{C532DA05-BE2C-4BA6-80E8-87971A4D6FA1}" destId="{47CED6A6-203B-4D9A-85C5-D40385B2E6CD}" srcOrd="1" destOrd="0" presId="urn:microsoft.com/office/officeart/2005/8/layout/cycle6"/>
    <dgm:cxn modelId="{5B6AA1D0-FFCF-417B-AAA5-74CC5F81CF62}" type="presParOf" srcId="{C532DA05-BE2C-4BA6-80E8-87971A4D6FA1}" destId="{E519456F-C18A-4DF1-ABA4-78E69F9FD180}" srcOrd="2" destOrd="0" presId="urn:microsoft.com/office/officeart/2005/8/layout/cycle6"/>
    <dgm:cxn modelId="{B1647FF4-F9C7-40B5-953A-C9EFA37E33D8}" type="presParOf" srcId="{C532DA05-BE2C-4BA6-80E8-87971A4D6FA1}" destId="{4545D5F0-6049-42D3-9107-AF2937F09C20}" srcOrd="3" destOrd="0" presId="urn:microsoft.com/office/officeart/2005/8/layout/cycle6"/>
    <dgm:cxn modelId="{5A4361A5-6A46-4C06-9D17-71D853304DAF}" type="presParOf" srcId="{C532DA05-BE2C-4BA6-80E8-87971A4D6FA1}" destId="{BD57BA8C-91AB-4240-9822-7A01D27E7CCF}" srcOrd="4" destOrd="0" presId="urn:microsoft.com/office/officeart/2005/8/layout/cycle6"/>
    <dgm:cxn modelId="{60FDE248-AB21-4B0D-ACE6-B5C06C8B19E6}" type="presParOf" srcId="{C532DA05-BE2C-4BA6-80E8-87971A4D6FA1}" destId="{522AD7F2-4199-49ED-9B10-DA49962F7637}" srcOrd="5" destOrd="0" presId="urn:microsoft.com/office/officeart/2005/8/layout/cycle6"/>
    <dgm:cxn modelId="{91AA2169-BBA7-4815-874A-2C3C79763B54}" type="presParOf" srcId="{C532DA05-BE2C-4BA6-80E8-87971A4D6FA1}" destId="{97CE93B1-A56C-4138-A9BB-34607E1D6DAA}" srcOrd="6" destOrd="0" presId="urn:microsoft.com/office/officeart/2005/8/layout/cycle6"/>
    <dgm:cxn modelId="{2F39041D-D15C-4964-9A46-D654B80971E8}" type="presParOf" srcId="{C532DA05-BE2C-4BA6-80E8-87971A4D6FA1}" destId="{DBD00E24-60D0-4608-8CED-50B2B284502B}" srcOrd="7" destOrd="0" presId="urn:microsoft.com/office/officeart/2005/8/layout/cycle6"/>
    <dgm:cxn modelId="{8B11B722-2C24-4FA8-B9A0-7AC4C4A70C12}" type="presParOf" srcId="{C532DA05-BE2C-4BA6-80E8-87971A4D6FA1}" destId="{E0BA7175-4FFA-4151-A9CF-EAB7AD9F5F25}" srcOrd="8" destOrd="0" presId="urn:microsoft.com/office/officeart/2005/8/layout/cycle6"/>
    <dgm:cxn modelId="{E4F60B9D-1CF4-4998-966D-0413E4967462}" type="presParOf" srcId="{C532DA05-BE2C-4BA6-80E8-87971A4D6FA1}" destId="{A2715B47-1185-4EDD-9490-DC482F33ABF0}" srcOrd="9" destOrd="0" presId="urn:microsoft.com/office/officeart/2005/8/layout/cycle6"/>
    <dgm:cxn modelId="{33C6229F-73FE-4663-9FE3-D94B90B1A29D}" type="presParOf" srcId="{C532DA05-BE2C-4BA6-80E8-87971A4D6FA1}" destId="{5C57D552-7E6F-4E5F-A275-8163B7D6B26D}" srcOrd="10" destOrd="0" presId="urn:microsoft.com/office/officeart/2005/8/layout/cycle6"/>
    <dgm:cxn modelId="{DBDA8FFA-59D3-49DB-BFEF-2F653F68514B}" type="presParOf" srcId="{C532DA05-BE2C-4BA6-80E8-87971A4D6FA1}" destId="{2B3553FE-EFA0-497C-AAF3-B9653B828C97}" srcOrd="11" destOrd="0" presId="urn:microsoft.com/office/officeart/2005/8/layout/cycle6"/>
    <dgm:cxn modelId="{1BC802CE-7F96-403E-B23E-E59351B05B97}" type="presParOf" srcId="{C532DA05-BE2C-4BA6-80E8-87971A4D6FA1}" destId="{67347F8C-34F4-4872-B39D-55BF13AAEC08}" srcOrd="12" destOrd="0" presId="urn:microsoft.com/office/officeart/2005/8/layout/cycle6"/>
    <dgm:cxn modelId="{04D44725-E631-42E3-8786-406B8164F960}" type="presParOf" srcId="{C532DA05-BE2C-4BA6-80E8-87971A4D6FA1}" destId="{7CCB4B28-4A09-428D-A849-9772444DCB3F}" srcOrd="13" destOrd="0" presId="urn:microsoft.com/office/officeart/2005/8/layout/cycle6"/>
    <dgm:cxn modelId="{7C57CF2E-73BA-463A-82C0-9DF80775A747}" type="presParOf" srcId="{C532DA05-BE2C-4BA6-80E8-87971A4D6FA1}" destId="{2C01B23E-BC3C-4A4F-A6C6-909BC2996BB7}" srcOrd="14" destOrd="0" presId="urn:microsoft.com/office/officeart/2005/8/layout/cycle6"/>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9147F80-B452-4E64-97C0-071C14EB9E04}"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zh-CN" altLang="en-US"/>
        </a:p>
      </dgm:t>
    </dgm:pt>
    <dgm:pt modelId="{98632EC5-6CFB-452F-B7EC-71D743C3F9DD}">
      <dgm:prSet phldrT="[文本]"/>
      <dgm:spPr/>
      <dgm:t>
        <a:bodyPr/>
        <a:lstStyle/>
        <a:p>
          <a:r>
            <a:rPr lang="en-US" altLang="zh-CN"/>
            <a:t>A</a:t>
          </a:r>
          <a:endParaRPr lang="zh-CN" altLang="en-US"/>
        </a:p>
      </dgm:t>
    </dgm:pt>
    <dgm:pt modelId="{11B2A16D-3630-4802-AF4E-7C6F348A1D94}" type="parTrans" cxnId="{0D905CB5-6CD0-4644-A2DF-F81E218A9429}">
      <dgm:prSet/>
      <dgm:spPr/>
      <dgm:t>
        <a:bodyPr/>
        <a:lstStyle/>
        <a:p>
          <a:endParaRPr lang="zh-CN" altLang="en-US"/>
        </a:p>
      </dgm:t>
    </dgm:pt>
    <dgm:pt modelId="{0B0ED51B-5426-4672-A910-D88B5A5BEC83}" type="sibTrans" cxnId="{0D905CB5-6CD0-4644-A2DF-F81E218A9429}">
      <dgm:prSet/>
      <dgm:spPr/>
      <dgm:t>
        <a:bodyPr/>
        <a:lstStyle/>
        <a:p>
          <a:endParaRPr lang="zh-CN" altLang="en-US"/>
        </a:p>
      </dgm:t>
    </dgm:pt>
    <dgm:pt modelId="{D0933A07-3164-4244-9DE3-EB057A0BE0F8}">
      <dgm:prSet phldrT="[文本]"/>
      <dgm:spPr/>
      <dgm:t>
        <a:bodyPr/>
        <a:lstStyle/>
        <a:p>
          <a:r>
            <a:rPr lang="en-US" altLang="zh-CN"/>
            <a:t>E</a:t>
          </a:r>
          <a:endParaRPr lang="zh-CN" altLang="en-US"/>
        </a:p>
      </dgm:t>
    </dgm:pt>
    <dgm:pt modelId="{1BA40FE7-6F23-4BC3-9B78-C670BD0AE87A}" type="parTrans" cxnId="{FA0EC479-7F92-415A-93B9-6293EAAED105}">
      <dgm:prSet/>
      <dgm:spPr/>
      <dgm:t>
        <a:bodyPr/>
        <a:lstStyle/>
        <a:p>
          <a:endParaRPr lang="zh-CN" altLang="en-US"/>
        </a:p>
      </dgm:t>
    </dgm:pt>
    <dgm:pt modelId="{C32F5477-179A-4FEC-8D0C-DB3CB538546A}" type="sibTrans" cxnId="{FA0EC479-7F92-415A-93B9-6293EAAED105}">
      <dgm:prSet/>
      <dgm:spPr/>
      <dgm:t>
        <a:bodyPr/>
        <a:lstStyle/>
        <a:p>
          <a:endParaRPr lang="zh-CN" altLang="en-US"/>
        </a:p>
      </dgm:t>
    </dgm:pt>
    <dgm:pt modelId="{F97F2A45-7022-472F-ABAA-A668DEA385C8}">
      <dgm:prSet phldrT="[文本]"/>
      <dgm:spPr/>
      <dgm:t>
        <a:bodyPr/>
        <a:lstStyle/>
        <a:p>
          <a:r>
            <a:rPr lang="en-US" altLang="zh-CN"/>
            <a:t>D</a:t>
          </a:r>
          <a:endParaRPr lang="zh-CN" altLang="en-US"/>
        </a:p>
      </dgm:t>
    </dgm:pt>
    <dgm:pt modelId="{662EC032-EA9E-4767-987A-C56FE69EBAB2}" type="parTrans" cxnId="{43BB2334-B32B-4715-A1E5-8ECD150F0F30}">
      <dgm:prSet/>
      <dgm:spPr/>
      <dgm:t>
        <a:bodyPr/>
        <a:lstStyle/>
        <a:p>
          <a:endParaRPr lang="zh-CN" altLang="en-US"/>
        </a:p>
      </dgm:t>
    </dgm:pt>
    <dgm:pt modelId="{685A6ABE-6A44-4E2C-BF7F-DA0BC0D617F4}" type="sibTrans" cxnId="{43BB2334-B32B-4715-A1E5-8ECD150F0F30}">
      <dgm:prSet/>
      <dgm:spPr/>
      <dgm:t>
        <a:bodyPr/>
        <a:lstStyle/>
        <a:p>
          <a:endParaRPr lang="zh-CN" altLang="en-US"/>
        </a:p>
      </dgm:t>
    </dgm:pt>
    <dgm:pt modelId="{223AB212-A97A-43C6-B189-B75269357536}">
      <dgm:prSet phldrT="[文本]"/>
      <dgm:spPr/>
      <dgm:t>
        <a:bodyPr/>
        <a:lstStyle/>
        <a:p>
          <a:r>
            <a:rPr lang="en-US" altLang="zh-CN"/>
            <a:t>C</a:t>
          </a:r>
          <a:endParaRPr lang="zh-CN" altLang="en-US"/>
        </a:p>
      </dgm:t>
    </dgm:pt>
    <dgm:pt modelId="{D29F6081-E10B-4D92-8EB3-A01320FC33BE}" type="parTrans" cxnId="{55BE3F61-BCA9-415F-8B3D-78710BB5D291}">
      <dgm:prSet/>
      <dgm:spPr/>
      <dgm:t>
        <a:bodyPr/>
        <a:lstStyle/>
        <a:p>
          <a:endParaRPr lang="zh-CN" altLang="en-US"/>
        </a:p>
      </dgm:t>
    </dgm:pt>
    <dgm:pt modelId="{41A314B4-1E40-4CC4-A382-4D396304CB65}" type="sibTrans" cxnId="{55BE3F61-BCA9-415F-8B3D-78710BB5D291}">
      <dgm:prSet/>
      <dgm:spPr/>
      <dgm:t>
        <a:bodyPr/>
        <a:lstStyle/>
        <a:p>
          <a:endParaRPr lang="zh-CN" altLang="en-US"/>
        </a:p>
      </dgm:t>
    </dgm:pt>
    <dgm:pt modelId="{7C38245A-E858-4745-88E7-143FA99ABEF5}">
      <dgm:prSet phldrT="[文本]"/>
      <dgm:spPr/>
      <dgm:t>
        <a:bodyPr/>
        <a:lstStyle/>
        <a:p>
          <a:r>
            <a:rPr lang="en-US" altLang="zh-CN"/>
            <a:t>B</a:t>
          </a:r>
          <a:endParaRPr lang="zh-CN" altLang="en-US"/>
        </a:p>
      </dgm:t>
    </dgm:pt>
    <dgm:pt modelId="{97105E28-508B-4979-AA37-44C6C479D735}" type="parTrans" cxnId="{71D42653-E1D5-4F9D-A8B1-945EE8C0E310}">
      <dgm:prSet/>
      <dgm:spPr/>
      <dgm:t>
        <a:bodyPr/>
        <a:lstStyle/>
        <a:p>
          <a:endParaRPr lang="zh-CN" altLang="en-US"/>
        </a:p>
      </dgm:t>
    </dgm:pt>
    <dgm:pt modelId="{D816E3F4-D427-4D96-8CA9-EFE8DE9F660E}" type="sibTrans" cxnId="{71D42653-E1D5-4F9D-A8B1-945EE8C0E310}">
      <dgm:prSet/>
      <dgm:spPr/>
      <dgm:t>
        <a:bodyPr/>
        <a:lstStyle/>
        <a:p>
          <a:endParaRPr lang="zh-CN" altLang="en-US"/>
        </a:p>
      </dgm:t>
    </dgm:pt>
    <dgm:pt modelId="{C532DA05-BE2C-4BA6-80E8-87971A4D6FA1}" type="pres">
      <dgm:prSet presAssocID="{F9147F80-B452-4E64-97C0-071C14EB9E04}" presName="cycle" presStyleCnt="0">
        <dgm:presLayoutVars>
          <dgm:dir/>
          <dgm:resizeHandles val="exact"/>
        </dgm:presLayoutVars>
      </dgm:prSet>
      <dgm:spPr/>
      <dgm:t>
        <a:bodyPr/>
        <a:lstStyle/>
        <a:p>
          <a:endParaRPr lang="zh-CN" altLang="en-US"/>
        </a:p>
      </dgm:t>
    </dgm:pt>
    <dgm:pt modelId="{DF529994-2905-42EA-BF01-0C5EDF28D5CF}" type="pres">
      <dgm:prSet presAssocID="{98632EC5-6CFB-452F-B7EC-71D743C3F9DD}" presName="node" presStyleLbl="node1" presStyleIdx="0" presStyleCnt="5">
        <dgm:presLayoutVars>
          <dgm:bulletEnabled val="1"/>
        </dgm:presLayoutVars>
      </dgm:prSet>
      <dgm:spPr/>
      <dgm:t>
        <a:bodyPr/>
        <a:lstStyle/>
        <a:p>
          <a:endParaRPr lang="zh-CN" altLang="en-US"/>
        </a:p>
      </dgm:t>
    </dgm:pt>
    <dgm:pt modelId="{47CED6A6-203B-4D9A-85C5-D40385B2E6CD}" type="pres">
      <dgm:prSet presAssocID="{98632EC5-6CFB-452F-B7EC-71D743C3F9DD}" presName="spNode" presStyleCnt="0"/>
      <dgm:spPr/>
    </dgm:pt>
    <dgm:pt modelId="{E519456F-C18A-4DF1-ABA4-78E69F9FD180}" type="pres">
      <dgm:prSet presAssocID="{0B0ED51B-5426-4672-A910-D88B5A5BEC83}" presName="sibTrans" presStyleLbl="sibTrans1D1" presStyleIdx="0" presStyleCnt="5"/>
      <dgm:spPr/>
      <dgm:t>
        <a:bodyPr/>
        <a:lstStyle/>
        <a:p>
          <a:endParaRPr lang="zh-CN" altLang="en-US"/>
        </a:p>
      </dgm:t>
    </dgm:pt>
    <dgm:pt modelId="{4545D5F0-6049-42D3-9107-AF2937F09C20}" type="pres">
      <dgm:prSet presAssocID="{D0933A07-3164-4244-9DE3-EB057A0BE0F8}" presName="node" presStyleLbl="node1" presStyleIdx="1" presStyleCnt="5">
        <dgm:presLayoutVars>
          <dgm:bulletEnabled val="1"/>
        </dgm:presLayoutVars>
      </dgm:prSet>
      <dgm:spPr/>
      <dgm:t>
        <a:bodyPr/>
        <a:lstStyle/>
        <a:p>
          <a:endParaRPr lang="zh-CN" altLang="en-US"/>
        </a:p>
      </dgm:t>
    </dgm:pt>
    <dgm:pt modelId="{BD57BA8C-91AB-4240-9822-7A01D27E7CCF}" type="pres">
      <dgm:prSet presAssocID="{D0933A07-3164-4244-9DE3-EB057A0BE0F8}" presName="spNode" presStyleCnt="0"/>
      <dgm:spPr/>
    </dgm:pt>
    <dgm:pt modelId="{522AD7F2-4199-49ED-9B10-DA49962F7637}" type="pres">
      <dgm:prSet presAssocID="{C32F5477-179A-4FEC-8D0C-DB3CB538546A}" presName="sibTrans" presStyleLbl="sibTrans1D1" presStyleIdx="1" presStyleCnt="5"/>
      <dgm:spPr/>
      <dgm:t>
        <a:bodyPr/>
        <a:lstStyle/>
        <a:p>
          <a:endParaRPr lang="zh-CN" altLang="en-US"/>
        </a:p>
      </dgm:t>
    </dgm:pt>
    <dgm:pt modelId="{97CE93B1-A56C-4138-A9BB-34607E1D6DAA}" type="pres">
      <dgm:prSet presAssocID="{F97F2A45-7022-472F-ABAA-A668DEA385C8}" presName="node" presStyleLbl="node1" presStyleIdx="2" presStyleCnt="5">
        <dgm:presLayoutVars>
          <dgm:bulletEnabled val="1"/>
        </dgm:presLayoutVars>
      </dgm:prSet>
      <dgm:spPr/>
      <dgm:t>
        <a:bodyPr/>
        <a:lstStyle/>
        <a:p>
          <a:endParaRPr lang="zh-CN" altLang="en-US"/>
        </a:p>
      </dgm:t>
    </dgm:pt>
    <dgm:pt modelId="{DBD00E24-60D0-4608-8CED-50B2B284502B}" type="pres">
      <dgm:prSet presAssocID="{F97F2A45-7022-472F-ABAA-A668DEA385C8}" presName="spNode" presStyleCnt="0"/>
      <dgm:spPr/>
    </dgm:pt>
    <dgm:pt modelId="{E0BA7175-4FFA-4151-A9CF-EAB7AD9F5F25}" type="pres">
      <dgm:prSet presAssocID="{685A6ABE-6A44-4E2C-BF7F-DA0BC0D617F4}" presName="sibTrans" presStyleLbl="sibTrans1D1" presStyleIdx="2" presStyleCnt="5"/>
      <dgm:spPr/>
      <dgm:t>
        <a:bodyPr/>
        <a:lstStyle/>
        <a:p>
          <a:endParaRPr lang="zh-CN" altLang="en-US"/>
        </a:p>
      </dgm:t>
    </dgm:pt>
    <dgm:pt modelId="{A2715B47-1185-4EDD-9490-DC482F33ABF0}" type="pres">
      <dgm:prSet presAssocID="{223AB212-A97A-43C6-B189-B75269357536}" presName="node" presStyleLbl="node1" presStyleIdx="3" presStyleCnt="5">
        <dgm:presLayoutVars>
          <dgm:bulletEnabled val="1"/>
        </dgm:presLayoutVars>
      </dgm:prSet>
      <dgm:spPr/>
      <dgm:t>
        <a:bodyPr/>
        <a:lstStyle/>
        <a:p>
          <a:endParaRPr lang="zh-CN" altLang="en-US"/>
        </a:p>
      </dgm:t>
    </dgm:pt>
    <dgm:pt modelId="{5C57D552-7E6F-4E5F-A275-8163B7D6B26D}" type="pres">
      <dgm:prSet presAssocID="{223AB212-A97A-43C6-B189-B75269357536}" presName="spNode" presStyleCnt="0"/>
      <dgm:spPr/>
    </dgm:pt>
    <dgm:pt modelId="{2B3553FE-EFA0-497C-AAF3-B9653B828C97}" type="pres">
      <dgm:prSet presAssocID="{41A314B4-1E40-4CC4-A382-4D396304CB65}" presName="sibTrans" presStyleLbl="sibTrans1D1" presStyleIdx="3" presStyleCnt="5"/>
      <dgm:spPr/>
      <dgm:t>
        <a:bodyPr/>
        <a:lstStyle/>
        <a:p>
          <a:endParaRPr lang="zh-CN" altLang="en-US"/>
        </a:p>
      </dgm:t>
    </dgm:pt>
    <dgm:pt modelId="{67347F8C-34F4-4872-B39D-55BF13AAEC08}" type="pres">
      <dgm:prSet presAssocID="{7C38245A-E858-4745-88E7-143FA99ABEF5}" presName="node" presStyleLbl="node1" presStyleIdx="4" presStyleCnt="5">
        <dgm:presLayoutVars>
          <dgm:bulletEnabled val="1"/>
        </dgm:presLayoutVars>
      </dgm:prSet>
      <dgm:spPr/>
      <dgm:t>
        <a:bodyPr/>
        <a:lstStyle/>
        <a:p>
          <a:endParaRPr lang="zh-CN" altLang="en-US"/>
        </a:p>
      </dgm:t>
    </dgm:pt>
    <dgm:pt modelId="{7CCB4B28-4A09-428D-A849-9772444DCB3F}" type="pres">
      <dgm:prSet presAssocID="{7C38245A-E858-4745-88E7-143FA99ABEF5}" presName="spNode" presStyleCnt="0"/>
      <dgm:spPr/>
    </dgm:pt>
    <dgm:pt modelId="{2C01B23E-BC3C-4A4F-A6C6-909BC2996BB7}" type="pres">
      <dgm:prSet presAssocID="{D816E3F4-D427-4D96-8CA9-EFE8DE9F660E}" presName="sibTrans" presStyleLbl="sibTrans1D1" presStyleIdx="4" presStyleCnt="5"/>
      <dgm:spPr/>
      <dgm:t>
        <a:bodyPr/>
        <a:lstStyle/>
        <a:p>
          <a:endParaRPr lang="zh-CN" altLang="en-US"/>
        </a:p>
      </dgm:t>
    </dgm:pt>
  </dgm:ptLst>
  <dgm:cxnLst>
    <dgm:cxn modelId="{23887084-95E5-49E5-8146-5F2163D2129F}" type="presOf" srcId="{223AB212-A97A-43C6-B189-B75269357536}" destId="{A2715B47-1185-4EDD-9490-DC482F33ABF0}" srcOrd="0" destOrd="0" presId="urn:microsoft.com/office/officeart/2005/8/layout/cycle6"/>
    <dgm:cxn modelId="{2F03AA14-2E69-4090-B546-684DACA48D19}" type="presOf" srcId="{0B0ED51B-5426-4672-A910-D88B5A5BEC83}" destId="{E519456F-C18A-4DF1-ABA4-78E69F9FD180}" srcOrd="0" destOrd="0" presId="urn:microsoft.com/office/officeart/2005/8/layout/cycle6"/>
    <dgm:cxn modelId="{936AED9E-83C4-43BF-A843-30F44B888A40}" type="presOf" srcId="{F9147F80-B452-4E64-97C0-071C14EB9E04}" destId="{C532DA05-BE2C-4BA6-80E8-87971A4D6FA1}" srcOrd="0" destOrd="0" presId="urn:microsoft.com/office/officeart/2005/8/layout/cycle6"/>
    <dgm:cxn modelId="{55BE3F61-BCA9-415F-8B3D-78710BB5D291}" srcId="{F9147F80-B452-4E64-97C0-071C14EB9E04}" destId="{223AB212-A97A-43C6-B189-B75269357536}" srcOrd="3" destOrd="0" parTransId="{D29F6081-E10B-4D92-8EB3-A01320FC33BE}" sibTransId="{41A314B4-1E40-4CC4-A382-4D396304CB65}"/>
    <dgm:cxn modelId="{6EF41B8C-0C10-4A4E-AEE1-352B0F6ED2A9}" type="presOf" srcId="{C32F5477-179A-4FEC-8D0C-DB3CB538546A}" destId="{522AD7F2-4199-49ED-9B10-DA49962F7637}" srcOrd="0" destOrd="0" presId="urn:microsoft.com/office/officeart/2005/8/layout/cycle6"/>
    <dgm:cxn modelId="{F0F7863B-B8F1-46A9-BB47-553B35DA4EBC}" type="presOf" srcId="{D816E3F4-D427-4D96-8CA9-EFE8DE9F660E}" destId="{2C01B23E-BC3C-4A4F-A6C6-909BC2996BB7}" srcOrd="0" destOrd="0" presId="urn:microsoft.com/office/officeart/2005/8/layout/cycle6"/>
    <dgm:cxn modelId="{FA0EC479-7F92-415A-93B9-6293EAAED105}" srcId="{F9147F80-B452-4E64-97C0-071C14EB9E04}" destId="{D0933A07-3164-4244-9DE3-EB057A0BE0F8}" srcOrd="1" destOrd="0" parTransId="{1BA40FE7-6F23-4BC3-9B78-C670BD0AE87A}" sibTransId="{C32F5477-179A-4FEC-8D0C-DB3CB538546A}"/>
    <dgm:cxn modelId="{43BB2334-B32B-4715-A1E5-8ECD150F0F30}" srcId="{F9147F80-B452-4E64-97C0-071C14EB9E04}" destId="{F97F2A45-7022-472F-ABAA-A668DEA385C8}" srcOrd="2" destOrd="0" parTransId="{662EC032-EA9E-4767-987A-C56FE69EBAB2}" sibTransId="{685A6ABE-6A44-4E2C-BF7F-DA0BC0D617F4}"/>
    <dgm:cxn modelId="{20706E88-D023-4342-8F8D-9468DE2A7257}" type="presOf" srcId="{98632EC5-6CFB-452F-B7EC-71D743C3F9DD}" destId="{DF529994-2905-42EA-BF01-0C5EDF28D5CF}" srcOrd="0" destOrd="0" presId="urn:microsoft.com/office/officeart/2005/8/layout/cycle6"/>
    <dgm:cxn modelId="{D3E9667E-661F-4139-95F9-3143E433541E}" type="presOf" srcId="{7C38245A-E858-4745-88E7-143FA99ABEF5}" destId="{67347F8C-34F4-4872-B39D-55BF13AAEC08}" srcOrd="0" destOrd="0" presId="urn:microsoft.com/office/officeart/2005/8/layout/cycle6"/>
    <dgm:cxn modelId="{7056B124-6099-46F0-85FE-BF3A7AF658EB}" type="presOf" srcId="{685A6ABE-6A44-4E2C-BF7F-DA0BC0D617F4}" destId="{E0BA7175-4FFA-4151-A9CF-EAB7AD9F5F25}" srcOrd="0" destOrd="0" presId="urn:microsoft.com/office/officeart/2005/8/layout/cycle6"/>
    <dgm:cxn modelId="{0DA1DAE9-D37D-454C-9EBD-B646F3140984}" type="presOf" srcId="{D0933A07-3164-4244-9DE3-EB057A0BE0F8}" destId="{4545D5F0-6049-42D3-9107-AF2937F09C20}" srcOrd="0" destOrd="0" presId="urn:microsoft.com/office/officeart/2005/8/layout/cycle6"/>
    <dgm:cxn modelId="{04C456BB-09D0-41EB-B973-71D3A8B3A5A3}" type="presOf" srcId="{41A314B4-1E40-4CC4-A382-4D396304CB65}" destId="{2B3553FE-EFA0-497C-AAF3-B9653B828C97}" srcOrd="0" destOrd="0" presId="urn:microsoft.com/office/officeart/2005/8/layout/cycle6"/>
    <dgm:cxn modelId="{71D42653-E1D5-4F9D-A8B1-945EE8C0E310}" srcId="{F9147F80-B452-4E64-97C0-071C14EB9E04}" destId="{7C38245A-E858-4745-88E7-143FA99ABEF5}" srcOrd="4" destOrd="0" parTransId="{97105E28-508B-4979-AA37-44C6C479D735}" sibTransId="{D816E3F4-D427-4D96-8CA9-EFE8DE9F660E}"/>
    <dgm:cxn modelId="{A50FC25F-EE43-4607-A992-E3E9ACFD9F1B}" type="presOf" srcId="{F97F2A45-7022-472F-ABAA-A668DEA385C8}" destId="{97CE93B1-A56C-4138-A9BB-34607E1D6DAA}" srcOrd="0" destOrd="0" presId="urn:microsoft.com/office/officeart/2005/8/layout/cycle6"/>
    <dgm:cxn modelId="{0D905CB5-6CD0-4644-A2DF-F81E218A9429}" srcId="{F9147F80-B452-4E64-97C0-071C14EB9E04}" destId="{98632EC5-6CFB-452F-B7EC-71D743C3F9DD}" srcOrd="0" destOrd="0" parTransId="{11B2A16D-3630-4802-AF4E-7C6F348A1D94}" sibTransId="{0B0ED51B-5426-4672-A910-D88B5A5BEC83}"/>
    <dgm:cxn modelId="{ABD9D4F9-98B0-4E4B-9433-0844EA5745CB}" type="presParOf" srcId="{C532DA05-BE2C-4BA6-80E8-87971A4D6FA1}" destId="{DF529994-2905-42EA-BF01-0C5EDF28D5CF}" srcOrd="0" destOrd="0" presId="urn:microsoft.com/office/officeart/2005/8/layout/cycle6"/>
    <dgm:cxn modelId="{FB521FF8-3D12-48BE-ABB2-AA992A266A8D}" type="presParOf" srcId="{C532DA05-BE2C-4BA6-80E8-87971A4D6FA1}" destId="{47CED6A6-203B-4D9A-85C5-D40385B2E6CD}" srcOrd="1" destOrd="0" presId="urn:microsoft.com/office/officeart/2005/8/layout/cycle6"/>
    <dgm:cxn modelId="{67917823-CF0D-4A02-8D4C-BD990E2E6548}" type="presParOf" srcId="{C532DA05-BE2C-4BA6-80E8-87971A4D6FA1}" destId="{E519456F-C18A-4DF1-ABA4-78E69F9FD180}" srcOrd="2" destOrd="0" presId="urn:microsoft.com/office/officeart/2005/8/layout/cycle6"/>
    <dgm:cxn modelId="{E0B068CF-46A7-4D81-9AE8-5DE1536F36F9}" type="presParOf" srcId="{C532DA05-BE2C-4BA6-80E8-87971A4D6FA1}" destId="{4545D5F0-6049-42D3-9107-AF2937F09C20}" srcOrd="3" destOrd="0" presId="urn:microsoft.com/office/officeart/2005/8/layout/cycle6"/>
    <dgm:cxn modelId="{4755899C-4673-4C55-8D29-6A236FA55062}" type="presParOf" srcId="{C532DA05-BE2C-4BA6-80E8-87971A4D6FA1}" destId="{BD57BA8C-91AB-4240-9822-7A01D27E7CCF}" srcOrd="4" destOrd="0" presId="urn:microsoft.com/office/officeart/2005/8/layout/cycle6"/>
    <dgm:cxn modelId="{B402390F-8F53-412D-A890-236C7429A9DB}" type="presParOf" srcId="{C532DA05-BE2C-4BA6-80E8-87971A4D6FA1}" destId="{522AD7F2-4199-49ED-9B10-DA49962F7637}" srcOrd="5" destOrd="0" presId="urn:microsoft.com/office/officeart/2005/8/layout/cycle6"/>
    <dgm:cxn modelId="{6F67D400-3EC3-4283-A612-5C60BB0B9C3C}" type="presParOf" srcId="{C532DA05-BE2C-4BA6-80E8-87971A4D6FA1}" destId="{97CE93B1-A56C-4138-A9BB-34607E1D6DAA}" srcOrd="6" destOrd="0" presId="urn:microsoft.com/office/officeart/2005/8/layout/cycle6"/>
    <dgm:cxn modelId="{1B0E4CE8-75D8-450D-83DD-972833705692}" type="presParOf" srcId="{C532DA05-BE2C-4BA6-80E8-87971A4D6FA1}" destId="{DBD00E24-60D0-4608-8CED-50B2B284502B}" srcOrd="7" destOrd="0" presId="urn:microsoft.com/office/officeart/2005/8/layout/cycle6"/>
    <dgm:cxn modelId="{1869D153-D9C6-490D-85A5-193F2B4D8346}" type="presParOf" srcId="{C532DA05-BE2C-4BA6-80E8-87971A4D6FA1}" destId="{E0BA7175-4FFA-4151-A9CF-EAB7AD9F5F25}" srcOrd="8" destOrd="0" presId="urn:microsoft.com/office/officeart/2005/8/layout/cycle6"/>
    <dgm:cxn modelId="{A3AFE34E-4147-4FF9-A104-A7A0A1529545}" type="presParOf" srcId="{C532DA05-BE2C-4BA6-80E8-87971A4D6FA1}" destId="{A2715B47-1185-4EDD-9490-DC482F33ABF0}" srcOrd="9" destOrd="0" presId="urn:microsoft.com/office/officeart/2005/8/layout/cycle6"/>
    <dgm:cxn modelId="{C566F8C0-0486-4066-96FF-5AD435C53EE5}" type="presParOf" srcId="{C532DA05-BE2C-4BA6-80E8-87971A4D6FA1}" destId="{5C57D552-7E6F-4E5F-A275-8163B7D6B26D}" srcOrd="10" destOrd="0" presId="urn:microsoft.com/office/officeart/2005/8/layout/cycle6"/>
    <dgm:cxn modelId="{49189633-DD9A-483F-97B3-33C4A8892B57}" type="presParOf" srcId="{C532DA05-BE2C-4BA6-80E8-87971A4D6FA1}" destId="{2B3553FE-EFA0-497C-AAF3-B9653B828C97}" srcOrd="11" destOrd="0" presId="urn:microsoft.com/office/officeart/2005/8/layout/cycle6"/>
    <dgm:cxn modelId="{03E9A828-E108-4627-AD12-B0E967E86EC0}" type="presParOf" srcId="{C532DA05-BE2C-4BA6-80E8-87971A4D6FA1}" destId="{67347F8C-34F4-4872-B39D-55BF13AAEC08}" srcOrd="12" destOrd="0" presId="urn:microsoft.com/office/officeart/2005/8/layout/cycle6"/>
    <dgm:cxn modelId="{4D53A180-0E87-42E4-AAC7-CBC3521EAD5F}" type="presParOf" srcId="{C532DA05-BE2C-4BA6-80E8-87971A4D6FA1}" destId="{7CCB4B28-4A09-428D-A849-9772444DCB3F}" srcOrd="13" destOrd="0" presId="urn:microsoft.com/office/officeart/2005/8/layout/cycle6"/>
    <dgm:cxn modelId="{EA51A007-1AD2-4E70-BD5A-43D5D68F4BA5}" type="presParOf" srcId="{C532DA05-BE2C-4BA6-80E8-87971A4D6FA1}" destId="{2C01B23E-BC3C-4A4F-A6C6-909BC2996BB7}" srcOrd="14" destOrd="0" presId="urn:microsoft.com/office/officeart/2005/8/layout/cycle6"/>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9147F80-B452-4E64-97C0-071C14EB9E04}"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zh-CN" altLang="en-US"/>
        </a:p>
      </dgm:t>
    </dgm:pt>
    <dgm:pt modelId="{98632EC5-6CFB-452F-B7EC-71D743C3F9DD}">
      <dgm:prSet phldrT="[文本]"/>
      <dgm:spPr/>
      <dgm:t>
        <a:bodyPr/>
        <a:lstStyle/>
        <a:p>
          <a:r>
            <a:rPr lang="en-US" altLang="zh-CN"/>
            <a:t>A</a:t>
          </a:r>
          <a:endParaRPr lang="zh-CN" altLang="en-US"/>
        </a:p>
      </dgm:t>
    </dgm:pt>
    <dgm:pt modelId="{11B2A16D-3630-4802-AF4E-7C6F348A1D94}" type="parTrans" cxnId="{0D905CB5-6CD0-4644-A2DF-F81E218A9429}">
      <dgm:prSet/>
      <dgm:spPr/>
      <dgm:t>
        <a:bodyPr/>
        <a:lstStyle/>
        <a:p>
          <a:endParaRPr lang="zh-CN" altLang="en-US"/>
        </a:p>
      </dgm:t>
    </dgm:pt>
    <dgm:pt modelId="{0B0ED51B-5426-4672-A910-D88B5A5BEC83}" type="sibTrans" cxnId="{0D905CB5-6CD0-4644-A2DF-F81E218A9429}">
      <dgm:prSet/>
      <dgm:spPr/>
      <dgm:t>
        <a:bodyPr/>
        <a:lstStyle/>
        <a:p>
          <a:endParaRPr lang="zh-CN" altLang="en-US"/>
        </a:p>
      </dgm:t>
    </dgm:pt>
    <dgm:pt modelId="{D0933A07-3164-4244-9DE3-EB057A0BE0F8}">
      <dgm:prSet phldrT="[文本]"/>
      <dgm:spPr/>
      <dgm:t>
        <a:bodyPr/>
        <a:lstStyle/>
        <a:p>
          <a:r>
            <a:rPr lang="en-US" altLang="zh-CN"/>
            <a:t>E</a:t>
          </a:r>
          <a:endParaRPr lang="zh-CN" altLang="en-US"/>
        </a:p>
      </dgm:t>
    </dgm:pt>
    <dgm:pt modelId="{1BA40FE7-6F23-4BC3-9B78-C670BD0AE87A}" type="parTrans" cxnId="{FA0EC479-7F92-415A-93B9-6293EAAED105}">
      <dgm:prSet/>
      <dgm:spPr/>
      <dgm:t>
        <a:bodyPr/>
        <a:lstStyle/>
        <a:p>
          <a:endParaRPr lang="zh-CN" altLang="en-US"/>
        </a:p>
      </dgm:t>
    </dgm:pt>
    <dgm:pt modelId="{C32F5477-179A-4FEC-8D0C-DB3CB538546A}" type="sibTrans" cxnId="{FA0EC479-7F92-415A-93B9-6293EAAED105}">
      <dgm:prSet/>
      <dgm:spPr/>
      <dgm:t>
        <a:bodyPr/>
        <a:lstStyle/>
        <a:p>
          <a:endParaRPr lang="zh-CN" altLang="en-US"/>
        </a:p>
      </dgm:t>
    </dgm:pt>
    <dgm:pt modelId="{F97F2A45-7022-472F-ABAA-A668DEA385C8}">
      <dgm:prSet phldrT="[文本]"/>
      <dgm:spPr/>
      <dgm:t>
        <a:bodyPr/>
        <a:lstStyle/>
        <a:p>
          <a:r>
            <a:rPr lang="en-US" altLang="zh-CN"/>
            <a:t>D</a:t>
          </a:r>
          <a:endParaRPr lang="zh-CN" altLang="en-US"/>
        </a:p>
      </dgm:t>
    </dgm:pt>
    <dgm:pt modelId="{662EC032-EA9E-4767-987A-C56FE69EBAB2}" type="parTrans" cxnId="{43BB2334-B32B-4715-A1E5-8ECD150F0F30}">
      <dgm:prSet/>
      <dgm:spPr/>
      <dgm:t>
        <a:bodyPr/>
        <a:lstStyle/>
        <a:p>
          <a:endParaRPr lang="zh-CN" altLang="en-US"/>
        </a:p>
      </dgm:t>
    </dgm:pt>
    <dgm:pt modelId="{685A6ABE-6A44-4E2C-BF7F-DA0BC0D617F4}" type="sibTrans" cxnId="{43BB2334-B32B-4715-A1E5-8ECD150F0F30}">
      <dgm:prSet/>
      <dgm:spPr/>
      <dgm:t>
        <a:bodyPr/>
        <a:lstStyle/>
        <a:p>
          <a:endParaRPr lang="zh-CN" altLang="en-US"/>
        </a:p>
      </dgm:t>
    </dgm:pt>
    <dgm:pt modelId="{223AB212-A97A-43C6-B189-B75269357536}">
      <dgm:prSet phldrT="[文本]"/>
      <dgm:spPr/>
      <dgm:t>
        <a:bodyPr/>
        <a:lstStyle/>
        <a:p>
          <a:r>
            <a:rPr lang="en-US" altLang="zh-CN"/>
            <a:t>C</a:t>
          </a:r>
          <a:endParaRPr lang="zh-CN" altLang="en-US"/>
        </a:p>
      </dgm:t>
    </dgm:pt>
    <dgm:pt modelId="{D29F6081-E10B-4D92-8EB3-A01320FC33BE}" type="parTrans" cxnId="{55BE3F61-BCA9-415F-8B3D-78710BB5D291}">
      <dgm:prSet/>
      <dgm:spPr/>
      <dgm:t>
        <a:bodyPr/>
        <a:lstStyle/>
        <a:p>
          <a:endParaRPr lang="zh-CN" altLang="en-US"/>
        </a:p>
      </dgm:t>
    </dgm:pt>
    <dgm:pt modelId="{41A314B4-1E40-4CC4-A382-4D396304CB65}" type="sibTrans" cxnId="{55BE3F61-BCA9-415F-8B3D-78710BB5D291}">
      <dgm:prSet/>
      <dgm:spPr/>
      <dgm:t>
        <a:bodyPr/>
        <a:lstStyle/>
        <a:p>
          <a:endParaRPr lang="zh-CN" altLang="en-US"/>
        </a:p>
      </dgm:t>
    </dgm:pt>
    <dgm:pt modelId="{7C38245A-E858-4745-88E7-143FA99ABEF5}">
      <dgm:prSet phldrT="[文本]"/>
      <dgm:spPr/>
      <dgm:t>
        <a:bodyPr/>
        <a:lstStyle/>
        <a:p>
          <a:r>
            <a:rPr lang="en-US" altLang="zh-CN"/>
            <a:t>B</a:t>
          </a:r>
          <a:endParaRPr lang="zh-CN" altLang="en-US"/>
        </a:p>
      </dgm:t>
    </dgm:pt>
    <dgm:pt modelId="{97105E28-508B-4979-AA37-44C6C479D735}" type="parTrans" cxnId="{71D42653-E1D5-4F9D-A8B1-945EE8C0E310}">
      <dgm:prSet/>
      <dgm:spPr/>
      <dgm:t>
        <a:bodyPr/>
        <a:lstStyle/>
        <a:p>
          <a:endParaRPr lang="zh-CN" altLang="en-US"/>
        </a:p>
      </dgm:t>
    </dgm:pt>
    <dgm:pt modelId="{D816E3F4-D427-4D96-8CA9-EFE8DE9F660E}" type="sibTrans" cxnId="{71D42653-E1D5-4F9D-A8B1-945EE8C0E310}">
      <dgm:prSet/>
      <dgm:spPr/>
      <dgm:t>
        <a:bodyPr/>
        <a:lstStyle/>
        <a:p>
          <a:endParaRPr lang="zh-CN" altLang="en-US"/>
        </a:p>
      </dgm:t>
    </dgm:pt>
    <dgm:pt modelId="{C532DA05-BE2C-4BA6-80E8-87971A4D6FA1}" type="pres">
      <dgm:prSet presAssocID="{F9147F80-B452-4E64-97C0-071C14EB9E04}" presName="cycle" presStyleCnt="0">
        <dgm:presLayoutVars>
          <dgm:dir/>
          <dgm:resizeHandles val="exact"/>
        </dgm:presLayoutVars>
      </dgm:prSet>
      <dgm:spPr/>
      <dgm:t>
        <a:bodyPr/>
        <a:lstStyle/>
        <a:p>
          <a:endParaRPr lang="zh-CN" altLang="en-US"/>
        </a:p>
      </dgm:t>
    </dgm:pt>
    <dgm:pt modelId="{DF529994-2905-42EA-BF01-0C5EDF28D5CF}" type="pres">
      <dgm:prSet presAssocID="{98632EC5-6CFB-452F-B7EC-71D743C3F9DD}" presName="node" presStyleLbl="node1" presStyleIdx="0" presStyleCnt="5">
        <dgm:presLayoutVars>
          <dgm:bulletEnabled val="1"/>
        </dgm:presLayoutVars>
      </dgm:prSet>
      <dgm:spPr/>
      <dgm:t>
        <a:bodyPr/>
        <a:lstStyle/>
        <a:p>
          <a:endParaRPr lang="zh-CN" altLang="en-US"/>
        </a:p>
      </dgm:t>
    </dgm:pt>
    <dgm:pt modelId="{47CED6A6-203B-4D9A-85C5-D40385B2E6CD}" type="pres">
      <dgm:prSet presAssocID="{98632EC5-6CFB-452F-B7EC-71D743C3F9DD}" presName="spNode" presStyleCnt="0"/>
      <dgm:spPr/>
    </dgm:pt>
    <dgm:pt modelId="{E519456F-C18A-4DF1-ABA4-78E69F9FD180}" type="pres">
      <dgm:prSet presAssocID="{0B0ED51B-5426-4672-A910-D88B5A5BEC83}" presName="sibTrans" presStyleLbl="sibTrans1D1" presStyleIdx="0" presStyleCnt="5"/>
      <dgm:spPr/>
      <dgm:t>
        <a:bodyPr/>
        <a:lstStyle/>
        <a:p>
          <a:endParaRPr lang="zh-CN" altLang="en-US"/>
        </a:p>
      </dgm:t>
    </dgm:pt>
    <dgm:pt modelId="{4545D5F0-6049-42D3-9107-AF2937F09C20}" type="pres">
      <dgm:prSet presAssocID="{D0933A07-3164-4244-9DE3-EB057A0BE0F8}" presName="node" presStyleLbl="node1" presStyleIdx="1" presStyleCnt="5">
        <dgm:presLayoutVars>
          <dgm:bulletEnabled val="1"/>
        </dgm:presLayoutVars>
      </dgm:prSet>
      <dgm:spPr/>
      <dgm:t>
        <a:bodyPr/>
        <a:lstStyle/>
        <a:p>
          <a:endParaRPr lang="zh-CN" altLang="en-US"/>
        </a:p>
      </dgm:t>
    </dgm:pt>
    <dgm:pt modelId="{BD57BA8C-91AB-4240-9822-7A01D27E7CCF}" type="pres">
      <dgm:prSet presAssocID="{D0933A07-3164-4244-9DE3-EB057A0BE0F8}" presName="spNode" presStyleCnt="0"/>
      <dgm:spPr/>
    </dgm:pt>
    <dgm:pt modelId="{522AD7F2-4199-49ED-9B10-DA49962F7637}" type="pres">
      <dgm:prSet presAssocID="{C32F5477-179A-4FEC-8D0C-DB3CB538546A}" presName="sibTrans" presStyleLbl="sibTrans1D1" presStyleIdx="1" presStyleCnt="5"/>
      <dgm:spPr/>
      <dgm:t>
        <a:bodyPr/>
        <a:lstStyle/>
        <a:p>
          <a:endParaRPr lang="zh-CN" altLang="en-US"/>
        </a:p>
      </dgm:t>
    </dgm:pt>
    <dgm:pt modelId="{97CE93B1-A56C-4138-A9BB-34607E1D6DAA}" type="pres">
      <dgm:prSet presAssocID="{F97F2A45-7022-472F-ABAA-A668DEA385C8}" presName="node" presStyleLbl="node1" presStyleIdx="2" presStyleCnt="5">
        <dgm:presLayoutVars>
          <dgm:bulletEnabled val="1"/>
        </dgm:presLayoutVars>
      </dgm:prSet>
      <dgm:spPr/>
      <dgm:t>
        <a:bodyPr/>
        <a:lstStyle/>
        <a:p>
          <a:endParaRPr lang="zh-CN" altLang="en-US"/>
        </a:p>
      </dgm:t>
    </dgm:pt>
    <dgm:pt modelId="{DBD00E24-60D0-4608-8CED-50B2B284502B}" type="pres">
      <dgm:prSet presAssocID="{F97F2A45-7022-472F-ABAA-A668DEA385C8}" presName="spNode" presStyleCnt="0"/>
      <dgm:spPr/>
    </dgm:pt>
    <dgm:pt modelId="{E0BA7175-4FFA-4151-A9CF-EAB7AD9F5F25}" type="pres">
      <dgm:prSet presAssocID="{685A6ABE-6A44-4E2C-BF7F-DA0BC0D617F4}" presName="sibTrans" presStyleLbl="sibTrans1D1" presStyleIdx="2" presStyleCnt="5"/>
      <dgm:spPr/>
      <dgm:t>
        <a:bodyPr/>
        <a:lstStyle/>
        <a:p>
          <a:endParaRPr lang="zh-CN" altLang="en-US"/>
        </a:p>
      </dgm:t>
    </dgm:pt>
    <dgm:pt modelId="{A2715B47-1185-4EDD-9490-DC482F33ABF0}" type="pres">
      <dgm:prSet presAssocID="{223AB212-A97A-43C6-B189-B75269357536}" presName="node" presStyleLbl="node1" presStyleIdx="3" presStyleCnt="5">
        <dgm:presLayoutVars>
          <dgm:bulletEnabled val="1"/>
        </dgm:presLayoutVars>
      </dgm:prSet>
      <dgm:spPr/>
      <dgm:t>
        <a:bodyPr/>
        <a:lstStyle/>
        <a:p>
          <a:endParaRPr lang="zh-CN" altLang="en-US"/>
        </a:p>
      </dgm:t>
    </dgm:pt>
    <dgm:pt modelId="{5C57D552-7E6F-4E5F-A275-8163B7D6B26D}" type="pres">
      <dgm:prSet presAssocID="{223AB212-A97A-43C6-B189-B75269357536}" presName="spNode" presStyleCnt="0"/>
      <dgm:spPr/>
    </dgm:pt>
    <dgm:pt modelId="{2B3553FE-EFA0-497C-AAF3-B9653B828C97}" type="pres">
      <dgm:prSet presAssocID="{41A314B4-1E40-4CC4-A382-4D396304CB65}" presName="sibTrans" presStyleLbl="sibTrans1D1" presStyleIdx="3" presStyleCnt="5"/>
      <dgm:spPr/>
      <dgm:t>
        <a:bodyPr/>
        <a:lstStyle/>
        <a:p>
          <a:endParaRPr lang="zh-CN" altLang="en-US"/>
        </a:p>
      </dgm:t>
    </dgm:pt>
    <dgm:pt modelId="{67347F8C-34F4-4872-B39D-55BF13AAEC08}" type="pres">
      <dgm:prSet presAssocID="{7C38245A-E858-4745-88E7-143FA99ABEF5}" presName="node" presStyleLbl="node1" presStyleIdx="4" presStyleCnt="5">
        <dgm:presLayoutVars>
          <dgm:bulletEnabled val="1"/>
        </dgm:presLayoutVars>
      </dgm:prSet>
      <dgm:spPr/>
      <dgm:t>
        <a:bodyPr/>
        <a:lstStyle/>
        <a:p>
          <a:endParaRPr lang="zh-CN" altLang="en-US"/>
        </a:p>
      </dgm:t>
    </dgm:pt>
    <dgm:pt modelId="{7CCB4B28-4A09-428D-A849-9772444DCB3F}" type="pres">
      <dgm:prSet presAssocID="{7C38245A-E858-4745-88E7-143FA99ABEF5}" presName="spNode" presStyleCnt="0"/>
      <dgm:spPr/>
    </dgm:pt>
    <dgm:pt modelId="{2C01B23E-BC3C-4A4F-A6C6-909BC2996BB7}" type="pres">
      <dgm:prSet presAssocID="{D816E3F4-D427-4D96-8CA9-EFE8DE9F660E}" presName="sibTrans" presStyleLbl="sibTrans1D1" presStyleIdx="4" presStyleCnt="5"/>
      <dgm:spPr/>
      <dgm:t>
        <a:bodyPr/>
        <a:lstStyle/>
        <a:p>
          <a:endParaRPr lang="zh-CN" altLang="en-US"/>
        </a:p>
      </dgm:t>
    </dgm:pt>
  </dgm:ptLst>
  <dgm:cxnLst>
    <dgm:cxn modelId="{494464AC-5EE0-44AC-AD3E-ADE7DBE12E99}" type="presOf" srcId="{F9147F80-B452-4E64-97C0-071C14EB9E04}" destId="{C532DA05-BE2C-4BA6-80E8-87971A4D6FA1}" srcOrd="0" destOrd="0" presId="urn:microsoft.com/office/officeart/2005/8/layout/cycle6"/>
    <dgm:cxn modelId="{9CC4D6A7-7790-4D54-8A98-DE229E315CC1}" type="presOf" srcId="{D816E3F4-D427-4D96-8CA9-EFE8DE9F660E}" destId="{2C01B23E-BC3C-4A4F-A6C6-909BC2996BB7}" srcOrd="0" destOrd="0" presId="urn:microsoft.com/office/officeart/2005/8/layout/cycle6"/>
    <dgm:cxn modelId="{05633918-5A4C-4E8A-86B3-3B593D75D6F4}" type="presOf" srcId="{C32F5477-179A-4FEC-8D0C-DB3CB538546A}" destId="{522AD7F2-4199-49ED-9B10-DA49962F7637}" srcOrd="0" destOrd="0" presId="urn:microsoft.com/office/officeart/2005/8/layout/cycle6"/>
    <dgm:cxn modelId="{55BE3F61-BCA9-415F-8B3D-78710BB5D291}" srcId="{F9147F80-B452-4E64-97C0-071C14EB9E04}" destId="{223AB212-A97A-43C6-B189-B75269357536}" srcOrd="3" destOrd="0" parTransId="{D29F6081-E10B-4D92-8EB3-A01320FC33BE}" sibTransId="{41A314B4-1E40-4CC4-A382-4D396304CB65}"/>
    <dgm:cxn modelId="{B99756C9-1C04-491B-8D19-A2D45C44DD3B}" type="presOf" srcId="{F97F2A45-7022-472F-ABAA-A668DEA385C8}" destId="{97CE93B1-A56C-4138-A9BB-34607E1D6DAA}" srcOrd="0" destOrd="0" presId="urn:microsoft.com/office/officeart/2005/8/layout/cycle6"/>
    <dgm:cxn modelId="{FE181F23-20E8-45BF-B797-5A3AF03FEA49}" type="presOf" srcId="{223AB212-A97A-43C6-B189-B75269357536}" destId="{A2715B47-1185-4EDD-9490-DC482F33ABF0}" srcOrd="0" destOrd="0" presId="urn:microsoft.com/office/officeart/2005/8/layout/cycle6"/>
    <dgm:cxn modelId="{5B07C24C-9916-4425-82F1-07A0111986B7}" type="presOf" srcId="{685A6ABE-6A44-4E2C-BF7F-DA0BC0D617F4}" destId="{E0BA7175-4FFA-4151-A9CF-EAB7AD9F5F25}" srcOrd="0" destOrd="0" presId="urn:microsoft.com/office/officeart/2005/8/layout/cycle6"/>
    <dgm:cxn modelId="{FA0EC479-7F92-415A-93B9-6293EAAED105}" srcId="{F9147F80-B452-4E64-97C0-071C14EB9E04}" destId="{D0933A07-3164-4244-9DE3-EB057A0BE0F8}" srcOrd="1" destOrd="0" parTransId="{1BA40FE7-6F23-4BC3-9B78-C670BD0AE87A}" sibTransId="{C32F5477-179A-4FEC-8D0C-DB3CB538546A}"/>
    <dgm:cxn modelId="{43BB2334-B32B-4715-A1E5-8ECD150F0F30}" srcId="{F9147F80-B452-4E64-97C0-071C14EB9E04}" destId="{F97F2A45-7022-472F-ABAA-A668DEA385C8}" srcOrd="2" destOrd="0" parTransId="{662EC032-EA9E-4767-987A-C56FE69EBAB2}" sibTransId="{685A6ABE-6A44-4E2C-BF7F-DA0BC0D617F4}"/>
    <dgm:cxn modelId="{BCD28E74-9EC3-4E08-B2A5-A2F2BEA88FCA}" type="presOf" srcId="{0B0ED51B-5426-4672-A910-D88B5A5BEC83}" destId="{E519456F-C18A-4DF1-ABA4-78E69F9FD180}" srcOrd="0" destOrd="0" presId="urn:microsoft.com/office/officeart/2005/8/layout/cycle6"/>
    <dgm:cxn modelId="{C4130168-2064-4059-8B05-D12BCF76BFEB}" type="presOf" srcId="{98632EC5-6CFB-452F-B7EC-71D743C3F9DD}" destId="{DF529994-2905-42EA-BF01-0C5EDF28D5CF}" srcOrd="0" destOrd="0" presId="urn:microsoft.com/office/officeart/2005/8/layout/cycle6"/>
    <dgm:cxn modelId="{6CC990A3-C282-4FAF-8D6B-57C177AA0B31}" type="presOf" srcId="{41A314B4-1E40-4CC4-A382-4D396304CB65}" destId="{2B3553FE-EFA0-497C-AAF3-B9653B828C97}" srcOrd="0" destOrd="0" presId="urn:microsoft.com/office/officeart/2005/8/layout/cycle6"/>
    <dgm:cxn modelId="{12BD8B57-95CD-474E-A53D-796DC0FA7761}" type="presOf" srcId="{D0933A07-3164-4244-9DE3-EB057A0BE0F8}" destId="{4545D5F0-6049-42D3-9107-AF2937F09C20}" srcOrd="0" destOrd="0" presId="urn:microsoft.com/office/officeart/2005/8/layout/cycle6"/>
    <dgm:cxn modelId="{208D811D-7CEF-444E-AE6B-6F7DADF36DBE}" type="presOf" srcId="{7C38245A-E858-4745-88E7-143FA99ABEF5}" destId="{67347F8C-34F4-4872-B39D-55BF13AAEC08}" srcOrd="0" destOrd="0" presId="urn:microsoft.com/office/officeart/2005/8/layout/cycle6"/>
    <dgm:cxn modelId="{71D42653-E1D5-4F9D-A8B1-945EE8C0E310}" srcId="{F9147F80-B452-4E64-97C0-071C14EB9E04}" destId="{7C38245A-E858-4745-88E7-143FA99ABEF5}" srcOrd="4" destOrd="0" parTransId="{97105E28-508B-4979-AA37-44C6C479D735}" sibTransId="{D816E3F4-D427-4D96-8CA9-EFE8DE9F660E}"/>
    <dgm:cxn modelId="{0D905CB5-6CD0-4644-A2DF-F81E218A9429}" srcId="{F9147F80-B452-4E64-97C0-071C14EB9E04}" destId="{98632EC5-6CFB-452F-B7EC-71D743C3F9DD}" srcOrd="0" destOrd="0" parTransId="{11B2A16D-3630-4802-AF4E-7C6F348A1D94}" sibTransId="{0B0ED51B-5426-4672-A910-D88B5A5BEC83}"/>
    <dgm:cxn modelId="{AECE5FF2-C719-429F-B9DC-6B34DDA06A3A}" type="presParOf" srcId="{C532DA05-BE2C-4BA6-80E8-87971A4D6FA1}" destId="{DF529994-2905-42EA-BF01-0C5EDF28D5CF}" srcOrd="0" destOrd="0" presId="urn:microsoft.com/office/officeart/2005/8/layout/cycle6"/>
    <dgm:cxn modelId="{DEDB4497-A446-4F42-A5C2-B301283E190E}" type="presParOf" srcId="{C532DA05-BE2C-4BA6-80E8-87971A4D6FA1}" destId="{47CED6A6-203B-4D9A-85C5-D40385B2E6CD}" srcOrd="1" destOrd="0" presId="urn:microsoft.com/office/officeart/2005/8/layout/cycle6"/>
    <dgm:cxn modelId="{1F8A313A-0A2D-40B6-BBC5-8E0E5AC7C411}" type="presParOf" srcId="{C532DA05-BE2C-4BA6-80E8-87971A4D6FA1}" destId="{E519456F-C18A-4DF1-ABA4-78E69F9FD180}" srcOrd="2" destOrd="0" presId="urn:microsoft.com/office/officeart/2005/8/layout/cycle6"/>
    <dgm:cxn modelId="{5AE8874C-AC98-4D37-8598-A83FA2DF078A}" type="presParOf" srcId="{C532DA05-BE2C-4BA6-80E8-87971A4D6FA1}" destId="{4545D5F0-6049-42D3-9107-AF2937F09C20}" srcOrd="3" destOrd="0" presId="urn:microsoft.com/office/officeart/2005/8/layout/cycle6"/>
    <dgm:cxn modelId="{CEC2E607-F647-4BC6-9A69-AC13820C3789}" type="presParOf" srcId="{C532DA05-BE2C-4BA6-80E8-87971A4D6FA1}" destId="{BD57BA8C-91AB-4240-9822-7A01D27E7CCF}" srcOrd="4" destOrd="0" presId="urn:microsoft.com/office/officeart/2005/8/layout/cycle6"/>
    <dgm:cxn modelId="{E40BF125-7B22-4951-A940-A503C759519F}" type="presParOf" srcId="{C532DA05-BE2C-4BA6-80E8-87971A4D6FA1}" destId="{522AD7F2-4199-49ED-9B10-DA49962F7637}" srcOrd="5" destOrd="0" presId="urn:microsoft.com/office/officeart/2005/8/layout/cycle6"/>
    <dgm:cxn modelId="{D1226578-9B10-49D3-93C8-60E590F7DFFB}" type="presParOf" srcId="{C532DA05-BE2C-4BA6-80E8-87971A4D6FA1}" destId="{97CE93B1-A56C-4138-A9BB-34607E1D6DAA}" srcOrd="6" destOrd="0" presId="urn:microsoft.com/office/officeart/2005/8/layout/cycle6"/>
    <dgm:cxn modelId="{7453757D-9320-4000-B9E9-A2E977338FF1}" type="presParOf" srcId="{C532DA05-BE2C-4BA6-80E8-87971A4D6FA1}" destId="{DBD00E24-60D0-4608-8CED-50B2B284502B}" srcOrd="7" destOrd="0" presId="urn:microsoft.com/office/officeart/2005/8/layout/cycle6"/>
    <dgm:cxn modelId="{99F8EEA0-59ED-4D28-94E7-02AEE91BF55A}" type="presParOf" srcId="{C532DA05-BE2C-4BA6-80E8-87971A4D6FA1}" destId="{E0BA7175-4FFA-4151-A9CF-EAB7AD9F5F25}" srcOrd="8" destOrd="0" presId="urn:microsoft.com/office/officeart/2005/8/layout/cycle6"/>
    <dgm:cxn modelId="{68BC150F-1169-47C7-BD41-F99AB9221331}" type="presParOf" srcId="{C532DA05-BE2C-4BA6-80E8-87971A4D6FA1}" destId="{A2715B47-1185-4EDD-9490-DC482F33ABF0}" srcOrd="9" destOrd="0" presId="urn:microsoft.com/office/officeart/2005/8/layout/cycle6"/>
    <dgm:cxn modelId="{89B8A08B-3900-4116-8B1A-2C478A93D347}" type="presParOf" srcId="{C532DA05-BE2C-4BA6-80E8-87971A4D6FA1}" destId="{5C57D552-7E6F-4E5F-A275-8163B7D6B26D}" srcOrd="10" destOrd="0" presId="urn:microsoft.com/office/officeart/2005/8/layout/cycle6"/>
    <dgm:cxn modelId="{816D840B-D965-4788-B23D-81ADBA1A42C6}" type="presParOf" srcId="{C532DA05-BE2C-4BA6-80E8-87971A4D6FA1}" destId="{2B3553FE-EFA0-497C-AAF3-B9653B828C97}" srcOrd="11" destOrd="0" presId="urn:microsoft.com/office/officeart/2005/8/layout/cycle6"/>
    <dgm:cxn modelId="{DF3E0756-AC8D-4097-BA65-3C3E5B5C3F86}" type="presParOf" srcId="{C532DA05-BE2C-4BA6-80E8-87971A4D6FA1}" destId="{67347F8C-34F4-4872-B39D-55BF13AAEC08}" srcOrd="12" destOrd="0" presId="urn:microsoft.com/office/officeart/2005/8/layout/cycle6"/>
    <dgm:cxn modelId="{8299B61C-A5E9-4A92-9158-A213DEB18A20}" type="presParOf" srcId="{C532DA05-BE2C-4BA6-80E8-87971A4D6FA1}" destId="{7CCB4B28-4A09-428D-A849-9772444DCB3F}" srcOrd="13" destOrd="0" presId="urn:microsoft.com/office/officeart/2005/8/layout/cycle6"/>
    <dgm:cxn modelId="{3CAB51FD-4E3F-4F47-AEF3-40E2482263E1}" type="presParOf" srcId="{C532DA05-BE2C-4BA6-80E8-87971A4D6FA1}" destId="{2C01B23E-BC3C-4A4F-A6C6-909BC2996BB7}" srcOrd="14" destOrd="0" presId="urn:microsoft.com/office/officeart/2005/8/layout/cycle6"/>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529994-2905-42EA-BF01-0C5EDF28D5CF}">
      <dsp:nvSpPr>
        <dsp:cNvPr id="0" name=""/>
        <dsp:cNvSpPr/>
      </dsp:nvSpPr>
      <dsp:spPr>
        <a:xfrm>
          <a:off x="1376739" y="1141"/>
          <a:ext cx="681870" cy="4432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a:t>A</a:t>
          </a:r>
          <a:endParaRPr lang="zh-CN" altLang="en-US" sz="1800" kern="1200"/>
        </a:p>
      </dsp:txBody>
      <dsp:txXfrm>
        <a:off x="1398375" y="22777"/>
        <a:ext cx="638598" cy="399943"/>
      </dsp:txXfrm>
    </dsp:sp>
    <dsp:sp modelId="{E519456F-C18A-4DF1-ABA4-78E69F9FD180}">
      <dsp:nvSpPr>
        <dsp:cNvPr id="0" name=""/>
        <dsp:cNvSpPr/>
      </dsp:nvSpPr>
      <dsp:spPr>
        <a:xfrm>
          <a:off x="832307" y="222748"/>
          <a:ext cx="1770735" cy="1770735"/>
        </a:xfrm>
        <a:custGeom>
          <a:avLst/>
          <a:gdLst/>
          <a:ahLst/>
          <a:cxnLst/>
          <a:rect l="0" t="0" r="0" b="0"/>
          <a:pathLst>
            <a:path>
              <a:moveTo>
                <a:pt x="1230985" y="70245"/>
              </a:moveTo>
              <a:arcTo wR="885367" hR="885367" stAng="17578637" swAng="1961123"/>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545D5F0-6049-42D3-9107-AF2937F09C20}">
      <dsp:nvSpPr>
        <dsp:cNvPr id="0" name=""/>
        <dsp:cNvSpPr/>
      </dsp:nvSpPr>
      <dsp:spPr>
        <a:xfrm>
          <a:off x="2218774" y="612915"/>
          <a:ext cx="681870" cy="4432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a:t>E</a:t>
          </a:r>
          <a:endParaRPr lang="zh-CN" altLang="en-US" sz="1800" kern="1200"/>
        </a:p>
      </dsp:txBody>
      <dsp:txXfrm>
        <a:off x="2240410" y="634551"/>
        <a:ext cx="638598" cy="399943"/>
      </dsp:txXfrm>
    </dsp:sp>
    <dsp:sp modelId="{522AD7F2-4199-49ED-9B10-DA49962F7637}">
      <dsp:nvSpPr>
        <dsp:cNvPr id="0" name=""/>
        <dsp:cNvSpPr/>
      </dsp:nvSpPr>
      <dsp:spPr>
        <a:xfrm>
          <a:off x="832307" y="222748"/>
          <a:ext cx="1770735" cy="1770735"/>
        </a:xfrm>
        <a:custGeom>
          <a:avLst/>
          <a:gdLst/>
          <a:ahLst/>
          <a:cxnLst/>
          <a:rect l="0" t="0" r="0" b="0"/>
          <a:pathLst>
            <a:path>
              <a:moveTo>
                <a:pt x="1769522" y="839040"/>
              </a:moveTo>
              <a:arcTo wR="885367" hR="885367" stAng="21420036" swAng="219598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7CE93B1-A56C-4138-A9BB-34607E1D6DAA}">
      <dsp:nvSpPr>
        <dsp:cNvPr id="0" name=""/>
        <dsp:cNvSpPr/>
      </dsp:nvSpPr>
      <dsp:spPr>
        <a:xfrm>
          <a:off x="1897146" y="1602786"/>
          <a:ext cx="681870" cy="4432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a:t>D</a:t>
          </a:r>
          <a:endParaRPr lang="zh-CN" altLang="en-US" sz="1800" kern="1200"/>
        </a:p>
      </dsp:txBody>
      <dsp:txXfrm>
        <a:off x="1918782" y="1624422"/>
        <a:ext cx="638598" cy="399943"/>
      </dsp:txXfrm>
    </dsp:sp>
    <dsp:sp modelId="{E0BA7175-4FFA-4151-A9CF-EAB7AD9F5F25}">
      <dsp:nvSpPr>
        <dsp:cNvPr id="0" name=""/>
        <dsp:cNvSpPr/>
      </dsp:nvSpPr>
      <dsp:spPr>
        <a:xfrm>
          <a:off x="832307" y="222748"/>
          <a:ext cx="1770735" cy="1770735"/>
        </a:xfrm>
        <a:custGeom>
          <a:avLst/>
          <a:gdLst/>
          <a:ahLst/>
          <a:cxnLst/>
          <a:rect l="0" t="0" r="0" b="0"/>
          <a:pathLst>
            <a:path>
              <a:moveTo>
                <a:pt x="1061322" y="1753074"/>
              </a:moveTo>
              <a:arcTo wR="885367" hR="885367" stAng="4712216" swAng="1375568"/>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2715B47-1185-4EDD-9490-DC482F33ABF0}">
      <dsp:nvSpPr>
        <dsp:cNvPr id="0" name=""/>
        <dsp:cNvSpPr/>
      </dsp:nvSpPr>
      <dsp:spPr>
        <a:xfrm>
          <a:off x="856333" y="1602786"/>
          <a:ext cx="681870" cy="4432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a:t>C</a:t>
          </a:r>
          <a:endParaRPr lang="zh-CN" altLang="en-US" sz="1800" kern="1200"/>
        </a:p>
      </dsp:txBody>
      <dsp:txXfrm>
        <a:off x="877969" y="1624422"/>
        <a:ext cx="638598" cy="399943"/>
      </dsp:txXfrm>
    </dsp:sp>
    <dsp:sp modelId="{2B3553FE-EFA0-497C-AAF3-B9653B828C97}">
      <dsp:nvSpPr>
        <dsp:cNvPr id="0" name=""/>
        <dsp:cNvSpPr/>
      </dsp:nvSpPr>
      <dsp:spPr>
        <a:xfrm>
          <a:off x="832307" y="222748"/>
          <a:ext cx="1770735" cy="1770735"/>
        </a:xfrm>
        <a:custGeom>
          <a:avLst/>
          <a:gdLst/>
          <a:ahLst/>
          <a:cxnLst/>
          <a:rect l="0" t="0" r="0" b="0"/>
          <a:pathLst>
            <a:path>
              <a:moveTo>
                <a:pt x="147928" y="1375326"/>
              </a:moveTo>
              <a:arcTo wR="885367" hR="885367" stAng="8783980" swAng="219598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7347F8C-34F4-4872-B39D-55BF13AAEC08}">
      <dsp:nvSpPr>
        <dsp:cNvPr id="0" name=""/>
        <dsp:cNvSpPr/>
      </dsp:nvSpPr>
      <dsp:spPr>
        <a:xfrm>
          <a:off x="534705" y="612915"/>
          <a:ext cx="681870" cy="4432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a:t>B</a:t>
          </a:r>
          <a:endParaRPr lang="zh-CN" altLang="en-US" sz="1800" kern="1200"/>
        </a:p>
      </dsp:txBody>
      <dsp:txXfrm>
        <a:off x="556341" y="634551"/>
        <a:ext cx="638598" cy="399943"/>
      </dsp:txXfrm>
    </dsp:sp>
    <dsp:sp modelId="{2C01B23E-BC3C-4A4F-A6C6-909BC2996BB7}">
      <dsp:nvSpPr>
        <dsp:cNvPr id="0" name=""/>
        <dsp:cNvSpPr/>
      </dsp:nvSpPr>
      <dsp:spPr>
        <a:xfrm>
          <a:off x="832307" y="222748"/>
          <a:ext cx="1770735" cy="1770735"/>
        </a:xfrm>
        <a:custGeom>
          <a:avLst/>
          <a:gdLst/>
          <a:ahLst/>
          <a:cxnLst/>
          <a:rect l="0" t="0" r="0" b="0"/>
          <a:pathLst>
            <a:path>
              <a:moveTo>
                <a:pt x="154292" y="385963"/>
              </a:moveTo>
              <a:arcTo wR="885367" hR="885367" stAng="12860240" swAng="1961123"/>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529994-2905-42EA-BF01-0C5EDF28D5CF}">
      <dsp:nvSpPr>
        <dsp:cNvPr id="0" name=""/>
        <dsp:cNvSpPr/>
      </dsp:nvSpPr>
      <dsp:spPr>
        <a:xfrm>
          <a:off x="1376739" y="1141"/>
          <a:ext cx="681870" cy="4432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a:t>A</a:t>
          </a:r>
          <a:endParaRPr lang="zh-CN" altLang="en-US" sz="1800" kern="1200"/>
        </a:p>
      </dsp:txBody>
      <dsp:txXfrm>
        <a:off x="1398375" y="22777"/>
        <a:ext cx="638598" cy="399943"/>
      </dsp:txXfrm>
    </dsp:sp>
    <dsp:sp modelId="{E519456F-C18A-4DF1-ABA4-78E69F9FD180}">
      <dsp:nvSpPr>
        <dsp:cNvPr id="0" name=""/>
        <dsp:cNvSpPr/>
      </dsp:nvSpPr>
      <dsp:spPr>
        <a:xfrm>
          <a:off x="832307" y="222748"/>
          <a:ext cx="1770735" cy="1770735"/>
        </a:xfrm>
        <a:custGeom>
          <a:avLst/>
          <a:gdLst/>
          <a:ahLst/>
          <a:cxnLst/>
          <a:rect l="0" t="0" r="0" b="0"/>
          <a:pathLst>
            <a:path>
              <a:moveTo>
                <a:pt x="1230985" y="70245"/>
              </a:moveTo>
              <a:arcTo wR="885367" hR="885367" stAng="17578637" swAng="1961123"/>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545D5F0-6049-42D3-9107-AF2937F09C20}">
      <dsp:nvSpPr>
        <dsp:cNvPr id="0" name=""/>
        <dsp:cNvSpPr/>
      </dsp:nvSpPr>
      <dsp:spPr>
        <a:xfrm>
          <a:off x="2218774" y="612915"/>
          <a:ext cx="681870" cy="4432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a:t>E</a:t>
          </a:r>
          <a:endParaRPr lang="zh-CN" altLang="en-US" sz="1800" kern="1200"/>
        </a:p>
      </dsp:txBody>
      <dsp:txXfrm>
        <a:off x="2240410" y="634551"/>
        <a:ext cx="638598" cy="399943"/>
      </dsp:txXfrm>
    </dsp:sp>
    <dsp:sp modelId="{522AD7F2-4199-49ED-9B10-DA49962F7637}">
      <dsp:nvSpPr>
        <dsp:cNvPr id="0" name=""/>
        <dsp:cNvSpPr/>
      </dsp:nvSpPr>
      <dsp:spPr>
        <a:xfrm>
          <a:off x="832307" y="222748"/>
          <a:ext cx="1770735" cy="1770735"/>
        </a:xfrm>
        <a:custGeom>
          <a:avLst/>
          <a:gdLst/>
          <a:ahLst/>
          <a:cxnLst/>
          <a:rect l="0" t="0" r="0" b="0"/>
          <a:pathLst>
            <a:path>
              <a:moveTo>
                <a:pt x="1769522" y="839040"/>
              </a:moveTo>
              <a:arcTo wR="885367" hR="885367" stAng="21420036" swAng="219598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7CE93B1-A56C-4138-A9BB-34607E1D6DAA}">
      <dsp:nvSpPr>
        <dsp:cNvPr id="0" name=""/>
        <dsp:cNvSpPr/>
      </dsp:nvSpPr>
      <dsp:spPr>
        <a:xfrm>
          <a:off x="1897146" y="1602786"/>
          <a:ext cx="681870" cy="4432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a:t>D</a:t>
          </a:r>
          <a:endParaRPr lang="zh-CN" altLang="en-US" sz="1800" kern="1200"/>
        </a:p>
      </dsp:txBody>
      <dsp:txXfrm>
        <a:off x="1918782" y="1624422"/>
        <a:ext cx="638598" cy="399943"/>
      </dsp:txXfrm>
    </dsp:sp>
    <dsp:sp modelId="{E0BA7175-4FFA-4151-A9CF-EAB7AD9F5F25}">
      <dsp:nvSpPr>
        <dsp:cNvPr id="0" name=""/>
        <dsp:cNvSpPr/>
      </dsp:nvSpPr>
      <dsp:spPr>
        <a:xfrm>
          <a:off x="832307" y="222748"/>
          <a:ext cx="1770735" cy="1770735"/>
        </a:xfrm>
        <a:custGeom>
          <a:avLst/>
          <a:gdLst/>
          <a:ahLst/>
          <a:cxnLst/>
          <a:rect l="0" t="0" r="0" b="0"/>
          <a:pathLst>
            <a:path>
              <a:moveTo>
                <a:pt x="1061322" y="1753074"/>
              </a:moveTo>
              <a:arcTo wR="885367" hR="885367" stAng="4712216" swAng="1375568"/>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2715B47-1185-4EDD-9490-DC482F33ABF0}">
      <dsp:nvSpPr>
        <dsp:cNvPr id="0" name=""/>
        <dsp:cNvSpPr/>
      </dsp:nvSpPr>
      <dsp:spPr>
        <a:xfrm>
          <a:off x="856333" y="1602786"/>
          <a:ext cx="681870" cy="4432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a:t>C</a:t>
          </a:r>
          <a:endParaRPr lang="zh-CN" altLang="en-US" sz="1800" kern="1200" dirty="0"/>
        </a:p>
      </dsp:txBody>
      <dsp:txXfrm>
        <a:off x="877969" y="1624422"/>
        <a:ext cx="638598" cy="399943"/>
      </dsp:txXfrm>
    </dsp:sp>
    <dsp:sp modelId="{2B3553FE-EFA0-497C-AAF3-B9653B828C97}">
      <dsp:nvSpPr>
        <dsp:cNvPr id="0" name=""/>
        <dsp:cNvSpPr/>
      </dsp:nvSpPr>
      <dsp:spPr>
        <a:xfrm>
          <a:off x="832307" y="222748"/>
          <a:ext cx="1770735" cy="1770735"/>
        </a:xfrm>
        <a:custGeom>
          <a:avLst/>
          <a:gdLst/>
          <a:ahLst/>
          <a:cxnLst/>
          <a:rect l="0" t="0" r="0" b="0"/>
          <a:pathLst>
            <a:path>
              <a:moveTo>
                <a:pt x="147928" y="1375326"/>
              </a:moveTo>
              <a:arcTo wR="885367" hR="885367" stAng="8783980" swAng="219598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7347F8C-34F4-4872-B39D-55BF13AAEC08}">
      <dsp:nvSpPr>
        <dsp:cNvPr id="0" name=""/>
        <dsp:cNvSpPr/>
      </dsp:nvSpPr>
      <dsp:spPr>
        <a:xfrm>
          <a:off x="534705" y="612915"/>
          <a:ext cx="681870" cy="4432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a:t>B</a:t>
          </a:r>
          <a:endParaRPr lang="zh-CN" altLang="en-US" sz="1800" kern="1200"/>
        </a:p>
      </dsp:txBody>
      <dsp:txXfrm>
        <a:off x="556341" y="634551"/>
        <a:ext cx="638598" cy="399943"/>
      </dsp:txXfrm>
    </dsp:sp>
    <dsp:sp modelId="{2C01B23E-BC3C-4A4F-A6C6-909BC2996BB7}">
      <dsp:nvSpPr>
        <dsp:cNvPr id="0" name=""/>
        <dsp:cNvSpPr/>
      </dsp:nvSpPr>
      <dsp:spPr>
        <a:xfrm>
          <a:off x="832307" y="222748"/>
          <a:ext cx="1770735" cy="1770735"/>
        </a:xfrm>
        <a:custGeom>
          <a:avLst/>
          <a:gdLst/>
          <a:ahLst/>
          <a:cxnLst/>
          <a:rect l="0" t="0" r="0" b="0"/>
          <a:pathLst>
            <a:path>
              <a:moveTo>
                <a:pt x="154292" y="385963"/>
              </a:moveTo>
              <a:arcTo wR="885367" hR="885367" stAng="12860240" swAng="1961123"/>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529994-2905-42EA-BF01-0C5EDF28D5CF}">
      <dsp:nvSpPr>
        <dsp:cNvPr id="0" name=""/>
        <dsp:cNvSpPr/>
      </dsp:nvSpPr>
      <dsp:spPr>
        <a:xfrm>
          <a:off x="1376739" y="1141"/>
          <a:ext cx="681870" cy="4432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a:t>A</a:t>
          </a:r>
          <a:endParaRPr lang="zh-CN" altLang="en-US" sz="1800" kern="1200"/>
        </a:p>
      </dsp:txBody>
      <dsp:txXfrm>
        <a:off x="1398375" y="22777"/>
        <a:ext cx="638598" cy="399943"/>
      </dsp:txXfrm>
    </dsp:sp>
    <dsp:sp modelId="{E519456F-C18A-4DF1-ABA4-78E69F9FD180}">
      <dsp:nvSpPr>
        <dsp:cNvPr id="0" name=""/>
        <dsp:cNvSpPr/>
      </dsp:nvSpPr>
      <dsp:spPr>
        <a:xfrm>
          <a:off x="832307" y="222748"/>
          <a:ext cx="1770735" cy="1770735"/>
        </a:xfrm>
        <a:custGeom>
          <a:avLst/>
          <a:gdLst/>
          <a:ahLst/>
          <a:cxnLst/>
          <a:rect l="0" t="0" r="0" b="0"/>
          <a:pathLst>
            <a:path>
              <a:moveTo>
                <a:pt x="1230985" y="70245"/>
              </a:moveTo>
              <a:arcTo wR="885367" hR="885367" stAng="17578637" swAng="1961123"/>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545D5F0-6049-42D3-9107-AF2937F09C20}">
      <dsp:nvSpPr>
        <dsp:cNvPr id="0" name=""/>
        <dsp:cNvSpPr/>
      </dsp:nvSpPr>
      <dsp:spPr>
        <a:xfrm>
          <a:off x="2218774" y="612915"/>
          <a:ext cx="681870" cy="4432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a:t>E</a:t>
          </a:r>
          <a:endParaRPr lang="zh-CN" altLang="en-US" sz="1800" kern="1200"/>
        </a:p>
      </dsp:txBody>
      <dsp:txXfrm>
        <a:off x="2240410" y="634551"/>
        <a:ext cx="638598" cy="399943"/>
      </dsp:txXfrm>
    </dsp:sp>
    <dsp:sp modelId="{522AD7F2-4199-49ED-9B10-DA49962F7637}">
      <dsp:nvSpPr>
        <dsp:cNvPr id="0" name=""/>
        <dsp:cNvSpPr/>
      </dsp:nvSpPr>
      <dsp:spPr>
        <a:xfrm>
          <a:off x="832307" y="222748"/>
          <a:ext cx="1770735" cy="1770735"/>
        </a:xfrm>
        <a:custGeom>
          <a:avLst/>
          <a:gdLst/>
          <a:ahLst/>
          <a:cxnLst/>
          <a:rect l="0" t="0" r="0" b="0"/>
          <a:pathLst>
            <a:path>
              <a:moveTo>
                <a:pt x="1769522" y="839040"/>
              </a:moveTo>
              <a:arcTo wR="885367" hR="885367" stAng="21420036" swAng="219598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7CE93B1-A56C-4138-A9BB-34607E1D6DAA}">
      <dsp:nvSpPr>
        <dsp:cNvPr id="0" name=""/>
        <dsp:cNvSpPr/>
      </dsp:nvSpPr>
      <dsp:spPr>
        <a:xfrm>
          <a:off x="1897146" y="1602786"/>
          <a:ext cx="681870" cy="4432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a:t>D</a:t>
          </a:r>
          <a:endParaRPr lang="zh-CN" altLang="en-US" sz="1800" kern="1200"/>
        </a:p>
      </dsp:txBody>
      <dsp:txXfrm>
        <a:off x="1918782" y="1624422"/>
        <a:ext cx="638598" cy="399943"/>
      </dsp:txXfrm>
    </dsp:sp>
    <dsp:sp modelId="{E0BA7175-4FFA-4151-A9CF-EAB7AD9F5F25}">
      <dsp:nvSpPr>
        <dsp:cNvPr id="0" name=""/>
        <dsp:cNvSpPr/>
      </dsp:nvSpPr>
      <dsp:spPr>
        <a:xfrm>
          <a:off x="832307" y="222748"/>
          <a:ext cx="1770735" cy="1770735"/>
        </a:xfrm>
        <a:custGeom>
          <a:avLst/>
          <a:gdLst/>
          <a:ahLst/>
          <a:cxnLst/>
          <a:rect l="0" t="0" r="0" b="0"/>
          <a:pathLst>
            <a:path>
              <a:moveTo>
                <a:pt x="1061322" y="1753074"/>
              </a:moveTo>
              <a:arcTo wR="885367" hR="885367" stAng="4712216" swAng="1375568"/>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2715B47-1185-4EDD-9490-DC482F33ABF0}">
      <dsp:nvSpPr>
        <dsp:cNvPr id="0" name=""/>
        <dsp:cNvSpPr/>
      </dsp:nvSpPr>
      <dsp:spPr>
        <a:xfrm>
          <a:off x="856333" y="1602786"/>
          <a:ext cx="681870" cy="4432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a:t>C</a:t>
          </a:r>
          <a:endParaRPr lang="zh-CN" altLang="en-US" sz="1800" kern="1200"/>
        </a:p>
      </dsp:txBody>
      <dsp:txXfrm>
        <a:off x="877969" y="1624422"/>
        <a:ext cx="638598" cy="399943"/>
      </dsp:txXfrm>
    </dsp:sp>
    <dsp:sp modelId="{2B3553FE-EFA0-497C-AAF3-B9653B828C97}">
      <dsp:nvSpPr>
        <dsp:cNvPr id="0" name=""/>
        <dsp:cNvSpPr/>
      </dsp:nvSpPr>
      <dsp:spPr>
        <a:xfrm>
          <a:off x="832307" y="222748"/>
          <a:ext cx="1770735" cy="1770735"/>
        </a:xfrm>
        <a:custGeom>
          <a:avLst/>
          <a:gdLst/>
          <a:ahLst/>
          <a:cxnLst/>
          <a:rect l="0" t="0" r="0" b="0"/>
          <a:pathLst>
            <a:path>
              <a:moveTo>
                <a:pt x="147928" y="1375326"/>
              </a:moveTo>
              <a:arcTo wR="885367" hR="885367" stAng="8783980" swAng="219598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7347F8C-34F4-4872-B39D-55BF13AAEC08}">
      <dsp:nvSpPr>
        <dsp:cNvPr id="0" name=""/>
        <dsp:cNvSpPr/>
      </dsp:nvSpPr>
      <dsp:spPr>
        <a:xfrm>
          <a:off x="534705" y="612915"/>
          <a:ext cx="681870" cy="4432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a:t>B</a:t>
          </a:r>
          <a:endParaRPr lang="zh-CN" altLang="en-US" sz="1800" kern="1200"/>
        </a:p>
      </dsp:txBody>
      <dsp:txXfrm>
        <a:off x="556341" y="634551"/>
        <a:ext cx="638598" cy="399943"/>
      </dsp:txXfrm>
    </dsp:sp>
    <dsp:sp modelId="{2C01B23E-BC3C-4A4F-A6C6-909BC2996BB7}">
      <dsp:nvSpPr>
        <dsp:cNvPr id="0" name=""/>
        <dsp:cNvSpPr/>
      </dsp:nvSpPr>
      <dsp:spPr>
        <a:xfrm>
          <a:off x="832307" y="222748"/>
          <a:ext cx="1770735" cy="1770735"/>
        </a:xfrm>
        <a:custGeom>
          <a:avLst/>
          <a:gdLst/>
          <a:ahLst/>
          <a:cxnLst/>
          <a:rect l="0" t="0" r="0" b="0"/>
          <a:pathLst>
            <a:path>
              <a:moveTo>
                <a:pt x="154292" y="385963"/>
              </a:moveTo>
              <a:arcTo wR="885367" hR="885367" stAng="12860240" swAng="1961123"/>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529994-2905-42EA-BF01-0C5EDF28D5CF}">
      <dsp:nvSpPr>
        <dsp:cNvPr id="0" name=""/>
        <dsp:cNvSpPr/>
      </dsp:nvSpPr>
      <dsp:spPr>
        <a:xfrm>
          <a:off x="1376739" y="1141"/>
          <a:ext cx="681870" cy="4432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a:t>A</a:t>
          </a:r>
          <a:endParaRPr lang="zh-CN" altLang="en-US" sz="1800" kern="1200"/>
        </a:p>
      </dsp:txBody>
      <dsp:txXfrm>
        <a:off x="1398375" y="22777"/>
        <a:ext cx="638598" cy="399943"/>
      </dsp:txXfrm>
    </dsp:sp>
    <dsp:sp modelId="{E519456F-C18A-4DF1-ABA4-78E69F9FD180}">
      <dsp:nvSpPr>
        <dsp:cNvPr id="0" name=""/>
        <dsp:cNvSpPr/>
      </dsp:nvSpPr>
      <dsp:spPr>
        <a:xfrm>
          <a:off x="832307" y="222748"/>
          <a:ext cx="1770735" cy="1770735"/>
        </a:xfrm>
        <a:custGeom>
          <a:avLst/>
          <a:gdLst/>
          <a:ahLst/>
          <a:cxnLst/>
          <a:rect l="0" t="0" r="0" b="0"/>
          <a:pathLst>
            <a:path>
              <a:moveTo>
                <a:pt x="1230985" y="70245"/>
              </a:moveTo>
              <a:arcTo wR="885367" hR="885367" stAng="17578637" swAng="1961123"/>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545D5F0-6049-42D3-9107-AF2937F09C20}">
      <dsp:nvSpPr>
        <dsp:cNvPr id="0" name=""/>
        <dsp:cNvSpPr/>
      </dsp:nvSpPr>
      <dsp:spPr>
        <a:xfrm>
          <a:off x="2218774" y="612915"/>
          <a:ext cx="681870" cy="4432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a:t>E</a:t>
          </a:r>
          <a:endParaRPr lang="zh-CN" altLang="en-US" sz="1800" kern="1200"/>
        </a:p>
      </dsp:txBody>
      <dsp:txXfrm>
        <a:off x="2240410" y="634551"/>
        <a:ext cx="638598" cy="399943"/>
      </dsp:txXfrm>
    </dsp:sp>
    <dsp:sp modelId="{522AD7F2-4199-49ED-9B10-DA49962F7637}">
      <dsp:nvSpPr>
        <dsp:cNvPr id="0" name=""/>
        <dsp:cNvSpPr/>
      </dsp:nvSpPr>
      <dsp:spPr>
        <a:xfrm>
          <a:off x="832307" y="222748"/>
          <a:ext cx="1770735" cy="1770735"/>
        </a:xfrm>
        <a:custGeom>
          <a:avLst/>
          <a:gdLst/>
          <a:ahLst/>
          <a:cxnLst/>
          <a:rect l="0" t="0" r="0" b="0"/>
          <a:pathLst>
            <a:path>
              <a:moveTo>
                <a:pt x="1769522" y="839040"/>
              </a:moveTo>
              <a:arcTo wR="885367" hR="885367" stAng="21420036" swAng="219598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7CE93B1-A56C-4138-A9BB-34607E1D6DAA}">
      <dsp:nvSpPr>
        <dsp:cNvPr id="0" name=""/>
        <dsp:cNvSpPr/>
      </dsp:nvSpPr>
      <dsp:spPr>
        <a:xfrm>
          <a:off x="1897146" y="1602786"/>
          <a:ext cx="681870" cy="4432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a:t>D</a:t>
          </a:r>
          <a:endParaRPr lang="zh-CN" altLang="en-US" sz="1800" kern="1200"/>
        </a:p>
      </dsp:txBody>
      <dsp:txXfrm>
        <a:off x="1918782" y="1624422"/>
        <a:ext cx="638598" cy="399943"/>
      </dsp:txXfrm>
    </dsp:sp>
    <dsp:sp modelId="{E0BA7175-4FFA-4151-A9CF-EAB7AD9F5F25}">
      <dsp:nvSpPr>
        <dsp:cNvPr id="0" name=""/>
        <dsp:cNvSpPr/>
      </dsp:nvSpPr>
      <dsp:spPr>
        <a:xfrm>
          <a:off x="832307" y="222748"/>
          <a:ext cx="1770735" cy="1770735"/>
        </a:xfrm>
        <a:custGeom>
          <a:avLst/>
          <a:gdLst/>
          <a:ahLst/>
          <a:cxnLst/>
          <a:rect l="0" t="0" r="0" b="0"/>
          <a:pathLst>
            <a:path>
              <a:moveTo>
                <a:pt x="1061322" y="1753074"/>
              </a:moveTo>
              <a:arcTo wR="885367" hR="885367" stAng="4712216" swAng="1375568"/>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2715B47-1185-4EDD-9490-DC482F33ABF0}">
      <dsp:nvSpPr>
        <dsp:cNvPr id="0" name=""/>
        <dsp:cNvSpPr/>
      </dsp:nvSpPr>
      <dsp:spPr>
        <a:xfrm>
          <a:off x="856333" y="1602786"/>
          <a:ext cx="681870" cy="4432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a:t>C</a:t>
          </a:r>
          <a:endParaRPr lang="zh-CN" altLang="en-US" sz="1800" kern="1200"/>
        </a:p>
      </dsp:txBody>
      <dsp:txXfrm>
        <a:off x="877969" y="1624422"/>
        <a:ext cx="638598" cy="399943"/>
      </dsp:txXfrm>
    </dsp:sp>
    <dsp:sp modelId="{2B3553FE-EFA0-497C-AAF3-B9653B828C97}">
      <dsp:nvSpPr>
        <dsp:cNvPr id="0" name=""/>
        <dsp:cNvSpPr/>
      </dsp:nvSpPr>
      <dsp:spPr>
        <a:xfrm>
          <a:off x="832307" y="222748"/>
          <a:ext cx="1770735" cy="1770735"/>
        </a:xfrm>
        <a:custGeom>
          <a:avLst/>
          <a:gdLst/>
          <a:ahLst/>
          <a:cxnLst/>
          <a:rect l="0" t="0" r="0" b="0"/>
          <a:pathLst>
            <a:path>
              <a:moveTo>
                <a:pt x="147928" y="1375326"/>
              </a:moveTo>
              <a:arcTo wR="885367" hR="885367" stAng="8783980" swAng="219598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7347F8C-34F4-4872-B39D-55BF13AAEC08}">
      <dsp:nvSpPr>
        <dsp:cNvPr id="0" name=""/>
        <dsp:cNvSpPr/>
      </dsp:nvSpPr>
      <dsp:spPr>
        <a:xfrm>
          <a:off x="534705" y="612915"/>
          <a:ext cx="681870" cy="4432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a:t>B</a:t>
          </a:r>
          <a:endParaRPr lang="zh-CN" altLang="en-US" sz="1800" kern="1200"/>
        </a:p>
      </dsp:txBody>
      <dsp:txXfrm>
        <a:off x="556341" y="634551"/>
        <a:ext cx="638598" cy="399943"/>
      </dsp:txXfrm>
    </dsp:sp>
    <dsp:sp modelId="{2C01B23E-BC3C-4A4F-A6C6-909BC2996BB7}">
      <dsp:nvSpPr>
        <dsp:cNvPr id="0" name=""/>
        <dsp:cNvSpPr/>
      </dsp:nvSpPr>
      <dsp:spPr>
        <a:xfrm>
          <a:off x="832307" y="222748"/>
          <a:ext cx="1770735" cy="1770735"/>
        </a:xfrm>
        <a:custGeom>
          <a:avLst/>
          <a:gdLst/>
          <a:ahLst/>
          <a:cxnLst/>
          <a:rect l="0" t="0" r="0" b="0"/>
          <a:pathLst>
            <a:path>
              <a:moveTo>
                <a:pt x="154292" y="385963"/>
              </a:moveTo>
              <a:arcTo wR="885367" hR="885367" stAng="12860240" swAng="1961123"/>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529994-2905-42EA-BF01-0C5EDF28D5CF}">
      <dsp:nvSpPr>
        <dsp:cNvPr id="0" name=""/>
        <dsp:cNvSpPr/>
      </dsp:nvSpPr>
      <dsp:spPr>
        <a:xfrm>
          <a:off x="1376739" y="1141"/>
          <a:ext cx="681870" cy="4432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a:t>A</a:t>
          </a:r>
          <a:endParaRPr lang="zh-CN" altLang="en-US" sz="1800" kern="1200"/>
        </a:p>
      </dsp:txBody>
      <dsp:txXfrm>
        <a:off x="1398375" y="22777"/>
        <a:ext cx="638598" cy="399943"/>
      </dsp:txXfrm>
    </dsp:sp>
    <dsp:sp modelId="{E519456F-C18A-4DF1-ABA4-78E69F9FD180}">
      <dsp:nvSpPr>
        <dsp:cNvPr id="0" name=""/>
        <dsp:cNvSpPr/>
      </dsp:nvSpPr>
      <dsp:spPr>
        <a:xfrm>
          <a:off x="832307" y="222748"/>
          <a:ext cx="1770735" cy="1770735"/>
        </a:xfrm>
        <a:custGeom>
          <a:avLst/>
          <a:gdLst/>
          <a:ahLst/>
          <a:cxnLst/>
          <a:rect l="0" t="0" r="0" b="0"/>
          <a:pathLst>
            <a:path>
              <a:moveTo>
                <a:pt x="1230985" y="70245"/>
              </a:moveTo>
              <a:arcTo wR="885367" hR="885367" stAng="17578637" swAng="1961123"/>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545D5F0-6049-42D3-9107-AF2937F09C20}">
      <dsp:nvSpPr>
        <dsp:cNvPr id="0" name=""/>
        <dsp:cNvSpPr/>
      </dsp:nvSpPr>
      <dsp:spPr>
        <a:xfrm>
          <a:off x="2218774" y="612915"/>
          <a:ext cx="681870" cy="4432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a:t>E</a:t>
          </a:r>
          <a:endParaRPr lang="zh-CN" altLang="en-US" sz="1800" kern="1200"/>
        </a:p>
      </dsp:txBody>
      <dsp:txXfrm>
        <a:off x="2240410" y="634551"/>
        <a:ext cx="638598" cy="399943"/>
      </dsp:txXfrm>
    </dsp:sp>
    <dsp:sp modelId="{522AD7F2-4199-49ED-9B10-DA49962F7637}">
      <dsp:nvSpPr>
        <dsp:cNvPr id="0" name=""/>
        <dsp:cNvSpPr/>
      </dsp:nvSpPr>
      <dsp:spPr>
        <a:xfrm>
          <a:off x="832307" y="222748"/>
          <a:ext cx="1770735" cy="1770735"/>
        </a:xfrm>
        <a:custGeom>
          <a:avLst/>
          <a:gdLst/>
          <a:ahLst/>
          <a:cxnLst/>
          <a:rect l="0" t="0" r="0" b="0"/>
          <a:pathLst>
            <a:path>
              <a:moveTo>
                <a:pt x="1769522" y="839040"/>
              </a:moveTo>
              <a:arcTo wR="885367" hR="885367" stAng="21420036" swAng="219598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7CE93B1-A56C-4138-A9BB-34607E1D6DAA}">
      <dsp:nvSpPr>
        <dsp:cNvPr id="0" name=""/>
        <dsp:cNvSpPr/>
      </dsp:nvSpPr>
      <dsp:spPr>
        <a:xfrm>
          <a:off x="1897146" y="1602786"/>
          <a:ext cx="681870" cy="4432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a:t>D</a:t>
          </a:r>
          <a:endParaRPr lang="zh-CN" altLang="en-US" sz="1800" kern="1200"/>
        </a:p>
      </dsp:txBody>
      <dsp:txXfrm>
        <a:off x="1918782" y="1624422"/>
        <a:ext cx="638598" cy="399943"/>
      </dsp:txXfrm>
    </dsp:sp>
    <dsp:sp modelId="{E0BA7175-4FFA-4151-A9CF-EAB7AD9F5F25}">
      <dsp:nvSpPr>
        <dsp:cNvPr id="0" name=""/>
        <dsp:cNvSpPr/>
      </dsp:nvSpPr>
      <dsp:spPr>
        <a:xfrm>
          <a:off x="832307" y="222748"/>
          <a:ext cx="1770735" cy="1770735"/>
        </a:xfrm>
        <a:custGeom>
          <a:avLst/>
          <a:gdLst/>
          <a:ahLst/>
          <a:cxnLst/>
          <a:rect l="0" t="0" r="0" b="0"/>
          <a:pathLst>
            <a:path>
              <a:moveTo>
                <a:pt x="1061322" y="1753074"/>
              </a:moveTo>
              <a:arcTo wR="885367" hR="885367" stAng="4712216" swAng="1375568"/>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2715B47-1185-4EDD-9490-DC482F33ABF0}">
      <dsp:nvSpPr>
        <dsp:cNvPr id="0" name=""/>
        <dsp:cNvSpPr/>
      </dsp:nvSpPr>
      <dsp:spPr>
        <a:xfrm>
          <a:off x="856333" y="1602786"/>
          <a:ext cx="681870" cy="4432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a:t>C</a:t>
          </a:r>
          <a:endParaRPr lang="zh-CN" altLang="en-US" sz="1800" kern="1200"/>
        </a:p>
      </dsp:txBody>
      <dsp:txXfrm>
        <a:off x="877969" y="1624422"/>
        <a:ext cx="638598" cy="399943"/>
      </dsp:txXfrm>
    </dsp:sp>
    <dsp:sp modelId="{2B3553FE-EFA0-497C-AAF3-B9653B828C97}">
      <dsp:nvSpPr>
        <dsp:cNvPr id="0" name=""/>
        <dsp:cNvSpPr/>
      </dsp:nvSpPr>
      <dsp:spPr>
        <a:xfrm>
          <a:off x="832307" y="222748"/>
          <a:ext cx="1770735" cy="1770735"/>
        </a:xfrm>
        <a:custGeom>
          <a:avLst/>
          <a:gdLst/>
          <a:ahLst/>
          <a:cxnLst/>
          <a:rect l="0" t="0" r="0" b="0"/>
          <a:pathLst>
            <a:path>
              <a:moveTo>
                <a:pt x="147928" y="1375326"/>
              </a:moveTo>
              <a:arcTo wR="885367" hR="885367" stAng="8783980" swAng="219598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7347F8C-34F4-4872-B39D-55BF13AAEC08}">
      <dsp:nvSpPr>
        <dsp:cNvPr id="0" name=""/>
        <dsp:cNvSpPr/>
      </dsp:nvSpPr>
      <dsp:spPr>
        <a:xfrm>
          <a:off x="534705" y="612915"/>
          <a:ext cx="681870" cy="4432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a:t>B</a:t>
          </a:r>
          <a:endParaRPr lang="zh-CN" altLang="en-US" sz="1800" kern="1200"/>
        </a:p>
      </dsp:txBody>
      <dsp:txXfrm>
        <a:off x="556341" y="634551"/>
        <a:ext cx="638598" cy="399943"/>
      </dsp:txXfrm>
    </dsp:sp>
    <dsp:sp modelId="{2C01B23E-BC3C-4A4F-A6C6-909BC2996BB7}">
      <dsp:nvSpPr>
        <dsp:cNvPr id="0" name=""/>
        <dsp:cNvSpPr/>
      </dsp:nvSpPr>
      <dsp:spPr>
        <a:xfrm>
          <a:off x="832307" y="222748"/>
          <a:ext cx="1770735" cy="1770735"/>
        </a:xfrm>
        <a:custGeom>
          <a:avLst/>
          <a:gdLst/>
          <a:ahLst/>
          <a:cxnLst/>
          <a:rect l="0" t="0" r="0" b="0"/>
          <a:pathLst>
            <a:path>
              <a:moveTo>
                <a:pt x="154292" y="385963"/>
              </a:moveTo>
              <a:arcTo wR="885367" hR="885367" stAng="12860240" swAng="1961123"/>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529994-2905-42EA-BF01-0C5EDF28D5CF}">
      <dsp:nvSpPr>
        <dsp:cNvPr id="0" name=""/>
        <dsp:cNvSpPr/>
      </dsp:nvSpPr>
      <dsp:spPr>
        <a:xfrm>
          <a:off x="1376739" y="1141"/>
          <a:ext cx="681870" cy="4432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a:t>A</a:t>
          </a:r>
          <a:endParaRPr lang="zh-CN" altLang="en-US" sz="1800" kern="1200"/>
        </a:p>
      </dsp:txBody>
      <dsp:txXfrm>
        <a:off x="1398375" y="22777"/>
        <a:ext cx="638598" cy="399943"/>
      </dsp:txXfrm>
    </dsp:sp>
    <dsp:sp modelId="{E519456F-C18A-4DF1-ABA4-78E69F9FD180}">
      <dsp:nvSpPr>
        <dsp:cNvPr id="0" name=""/>
        <dsp:cNvSpPr/>
      </dsp:nvSpPr>
      <dsp:spPr>
        <a:xfrm>
          <a:off x="832307" y="222748"/>
          <a:ext cx="1770735" cy="1770735"/>
        </a:xfrm>
        <a:custGeom>
          <a:avLst/>
          <a:gdLst/>
          <a:ahLst/>
          <a:cxnLst/>
          <a:rect l="0" t="0" r="0" b="0"/>
          <a:pathLst>
            <a:path>
              <a:moveTo>
                <a:pt x="1230985" y="70245"/>
              </a:moveTo>
              <a:arcTo wR="885367" hR="885367" stAng="17578637" swAng="1961123"/>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545D5F0-6049-42D3-9107-AF2937F09C20}">
      <dsp:nvSpPr>
        <dsp:cNvPr id="0" name=""/>
        <dsp:cNvSpPr/>
      </dsp:nvSpPr>
      <dsp:spPr>
        <a:xfrm>
          <a:off x="2218774" y="612915"/>
          <a:ext cx="681870" cy="4432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a:t>E</a:t>
          </a:r>
          <a:endParaRPr lang="zh-CN" altLang="en-US" sz="1800" kern="1200"/>
        </a:p>
      </dsp:txBody>
      <dsp:txXfrm>
        <a:off x="2240410" y="634551"/>
        <a:ext cx="638598" cy="399943"/>
      </dsp:txXfrm>
    </dsp:sp>
    <dsp:sp modelId="{522AD7F2-4199-49ED-9B10-DA49962F7637}">
      <dsp:nvSpPr>
        <dsp:cNvPr id="0" name=""/>
        <dsp:cNvSpPr/>
      </dsp:nvSpPr>
      <dsp:spPr>
        <a:xfrm>
          <a:off x="832307" y="222748"/>
          <a:ext cx="1770735" cy="1770735"/>
        </a:xfrm>
        <a:custGeom>
          <a:avLst/>
          <a:gdLst/>
          <a:ahLst/>
          <a:cxnLst/>
          <a:rect l="0" t="0" r="0" b="0"/>
          <a:pathLst>
            <a:path>
              <a:moveTo>
                <a:pt x="1769522" y="839040"/>
              </a:moveTo>
              <a:arcTo wR="885367" hR="885367" stAng="21420036" swAng="219598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7CE93B1-A56C-4138-A9BB-34607E1D6DAA}">
      <dsp:nvSpPr>
        <dsp:cNvPr id="0" name=""/>
        <dsp:cNvSpPr/>
      </dsp:nvSpPr>
      <dsp:spPr>
        <a:xfrm>
          <a:off x="1897146" y="1602786"/>
          <a:ext cx="681870" cy="4432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a:t>D</a:t>
          </a:r>
          <a:endParaRPr lang="zh-CN" altLang="en-US" sz="1800" kern="1200"/>
        </a:p>
      </dsp:txBody>
      <dsp:txXfrm>
        <a:off x="1918782" y="1624422"/>
        <a:ext cx="638598" cy="399943"/>
      </dsp:txXfrm>
    </dsp:sp>
    <dsp:sp modelId="{E0BA7175-4FFA-4151-A9CF-EAB7AD9F5F25}">
      <dsp:nvSpPr>
        <dsp:cNvPr id="0" name=""/>
        <dsp:cNvSpPr/>
      </dsp:nvSpPr>
      <dsp:spPr>
        <a:xfrm>
          <a:off x="832307" y="222748"/>
          <a:ext cx="1770735" cy="1770735"/>
        </a:xfrm>
        <a:custGeom>
          <a:avLst/>
          <a:gdLst/>
          <a:ahLst/>
          <a:cxnLst/>
          <a:rect l="0" t="0" r="0" b="0"/>
          <a:pathLst>
            <a:path>
              <a:moveTo>
                <a:pt x="1061322" y="1753074"/>
              </a:moveTo>
              <a:arcTo wR="885367" hR="885367" stAng="4712216" swAng="1375568"/>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2715B47-1185-4EDD-9490-DC482F33ABF0}">
      <dsp:nvSpPr>
        <dsp:cNvPr id="0" name=""/>
        <dsp:cNvSpPr/>
      </dsp:nvSpPr>
      <dsp:spPr>
        <a:xfrm>
          <a:off x="856333" y="1602786"/>
          <a:ext cx="681870" cy="4432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a:t>C</a:t>
          </a:r>
          <a:endParaRPr lang="zh-CN" altLang="en-US" sz="1800" kern="1200"/>
        </a:p>
      </dsp:txBody>
      <dsp:txXfrm>
        <a:off x="877969" y="1624422"/>
        <a:ext cx="638598" cy="399943"/>
      </dsp:txXfrm>
    </dsp:sp>
    <dsp:sp modelId="{2B3553FE-EFA0-497C-AAF3-B9653B828C97}">
      <dsp:nvSpPr>
        <dsp:cNvPr id="0" name=""/>
        <dsp:cNvSpPr/>
      </dsp:nvSpPr>
      <dsp:spPr>
        <a:xfrm>
          <a:off x="832307" y="222748"/>
          <a:ext cx="1770735" cy="1770735"/>
        </a:xfrm>
        <a:custGeom>
          <a:avLst/>
          <a:gdLst/>
          <a:ahLst/>
          <a:cxnLst/>
          <a:rect l="0" t="0" r="0" b="0"/>
          <a:pathLst>
            <a:path>
              <a:moveTo>
                <a:pt x="147928" y="1375326"/>
              </a:moveTo>
              <a:arcTo wR="885367" hR="885367" stAng="8783980" swAng="219598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7347F8C-34F4-4872-B39D-55BF13AAEC08}">
      <dsp:nvSpPr>
        <dsp:cNvPr id="0" name=""/>
        <dsp:cNvSpPr/>
      </dsp:nvSpPr>
      <dsp:spPr>
        <a:xfrm>
          <a:off x="534705" y="612915"/>
          <a:ext cx="681870" cy="4432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a:t>B</a:t>
          </a:r>
          <a:endParaRPr lang="zh-CN" altLang="en-US" sz="1800" kern="1200"/>
        </a:p>
      </dsp:txBody>
      <dsp:txXfrm>
        <a:off x="556341" y="634551"/>
        <a:ext cx="638598" cy="399943"/>
      </dsp:txXfrm>
    </dsp:sp>
    <dsp:sp modelId="{2C01B23E-BC3C-4A4F-A6C6-909BC2996BB7}">
      <dsp:nvSpPr>
        <dsp:cNvPr id="0" name=""/>
        <dsp:cNvSpPr/>
      </dsp:nvSpPr>
      <dsp:spPr>
        <a:xfrm>
          <a:off x="832307" y="222748"/>
          <a:ext cx="1770735" cy="1770735"/>
        </a:xfrm>
        <a:custGeom>
          <a:avLst/>
          <a:gdLst/>
          <a:ahLst/>
          <a:cxnLst/>
          <a:rect l="0" t="0" r="0" b="0"/>
          <a:pathLst>
            <a:path>
              <a:moveTo>
                <a:pt x="154292" y="385963"/>
              </a:moveTo>
              <a:arcTo wR="885367" hR="885367" stAng="12860240" swAng="1961123"/>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529994-2905-42EA-BF01-0C5EDF28D5CF}">
      <dsp:nvSpPr>
        <dsp:cNvPr id="0" name=""/>
        <dsp:cNvSpPr/>
      </dsp:nvSpPr>
      <dsp:spPr>
        <a:xfrm>
          <a:off x="1376739" y="1141"/>
          <a:ext cx="681870" cy="4432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a:t>A</a:t>
          </a:r>
          <a:endParaRPr lang="zh-CN" altLang="en-US" sz="1800" kern="1200"/>
        </a:p>
      </dsp:txBody>
      <dsp:txXfrm>
        <a:off x="1398375" y="22777"/>
        <a:ext cx="638598" cy="399943"/>
      </dsp:txXfrm>
    </dsp:sp>
    <dsp:sp modelId="{E519456F-C18A-4DF1-ABA4-78E69F9FD180}">
      <dsp:nvSpPr>
        <dsp:cNvPr id="0" name=""/>
        <dsp:cNvSpPr/>
      </dsp:nvSpPr>
      <dsp:spPr>
        <a:xfrm>
          <a:off x="832307" y="222748"/>
          <a:ext cx="1770735" cy="1770735"/>
        </a:xfrm>
        <a:custGeom>
          <a:avLst/>
          <a:gdLst/>
          <a:ahLst/>
          <a:cxnLst/>
          <a:rect l="0" t="0" r="0" b="0"/>
          <a:pathLst>
            <a:path>
              <a:moveTo>
                <a:pt x="1230985" y="70245"/>
              </a:moveTo>
              <a:arcTo wR="885367" hR="885367" stAng="17578637" swAng="1961123"/>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545D5F0-6049-42D3-9107-AF2937F09C20}">
      <dsp:nvSpPr>
        <dsp:cNvPr id="0" name=""/>
        <dsp:cNvSpPr/>
      </dsp:nvSpPr>
      <dsp:spPr>
        <a:xfrm>
          <a:off x="2218774" y="612915"/>
          <a:ext cx="681870" cy="4432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a:t>E</a:t>
          </a:r>
          <a:endParaRPr lang="zh-CN" altLang="en-US" sz="1800" kern="1200"/>
        </a:p>
      </dsp:txBody>
      <dsp:txXfrm>
        <a:off x="2240410" y="634551"/>
        <a:ext cx="638598" cy="399943"/>
      </dsp:txXfrm>
    </dsp:sp>
    <dsp:sp modelId="{522AD7F2-4199-49ED-9B10-DA49962F7637}">
      <dsp:nvSpPr>
        <dsp:cNvPr id="0" name=""/>
        <dsp:cNvSpPr/>
      </dsp:nvSpPr>
      <dsp:spPr>
        <a:xfrm>
          <a:off x="832307" y="222748"/>
          <a:ext cx="1770735" cy="1770735"/>
        </a:xfrm>
        <a:custGeom>
          <a:avLst/>
          <a:gdLst/>
          <a:ahLst/>
          <a:cxnLst/>
          <a:rect l="0" t="0" r="0" b="0"/>
          <a:pathLst>
            <a:path>
              <a:moveTo>
                <a:pt x="1769522" y="839040"/>
              </a:moveTo>
              <a:arcTo wR="885367" hR="885367" stAng="21420036" swAng="219598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7CE93B1-A56C-4138-A9BB-34607E1D6DAA}">
      <dsp:nvSpPr>
        <dsp:cNvPr id="0" name=""/>
        <dsp:cNvSpPr/>
      </dsp:nvSpPr>
      <dsp:spPr>
        <a:xfrm>
          <a:off x="1897146" y="1602786"/>
          <a:ext cx="681870" cy="4432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a:t>D</a:t>
          </a:r>
          <a:endParaRPr lang="zh-CN" altLang="en-US" sz="1800" kern="1200"/>
        </a:p>
      </dsp:txBody>
      <dsp:txXfrm>
        <a:off x="1918782" y="1624422"/>
        <a:ext cx="638598" cy="399943"/>
      </dsp:txXfrm>
    </dsp:sp>
    <dsp:sp modelId="{E0BA7175-4FFA-4151-A9CF-EAB7AD9F5F25}">
      <dsp:nvSpPr>
        <dsp:cNvPr id="0" name=""/>
        <dsp:cNvSpPr/>
      </dsp:nvSpPr>
      <dsp:spPr>
        <a:xfrm>
          <a:off x="832307" y="222748"/>
          <a:ext cx="1770735" cy="1770735"/>
        </a:xfrm>
        <a:custGeom>
          <a:avLst/>
          <a:gdLst/>
          <a:ahLst/>
          <a:cxnLst/>
          <a:rect l="0" t="0" r="0" b="0"/>
          <a:pathLst>
            <a:path>
              <a:moveTo>
                <a:pt x="1061322" y="1753074"/>
              </a:moveTo>
              <a:arcTo wR="885367" hR="885367" stAng="4712216" swAng="1375568"/>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2715B47-1185-4EDD-9490-DC482F33ABF0}">
      <dsp:nvSpPr>
        <dsp:cNvPr id="0" name=""/>
        <dsp:cNvSpPr/>
      </dsp:nvSpPr>
      <dsp:spPr>
        <a:xfrm>
          <a:off x="856333" y="1602786"/>
          <a:ext cx="681870" cy="4432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a:t>C</a:t>
          </a:r>
          <a:endParaRPr lang="zh-CN" altLang="en-US" sz="1800" kern="1200"/>
        </a:p>
      </dsp:txBody>
      <dsp:txXfrm>
        <a:off x="877969" y="1624422"/>
        <a:ext cx="638598" cy="399943"/>
      </dsp:txXfrm>
    </dsp:sp>
    <dsp:sp modelId="{2B3553FE-EFA0-497C-AAF3-B9653B828C97}">
      <dsp:nvSpPr>
        <dsp:cNvPr id="0" name=""/>
        <dsp:cNvSpPr/>
      </dsp:nvSpPr>
      <dsp:spPr>
        <a:xfrm>
          <a:off x="832307" y="222748"/>
          <a:ext cx="1770735" cy="1770735"/>
        </a:xfrm>
        <a:custGeom>
          <a:avLst/>
          <a:gdLst/>
          <a:ahLst/>
          <a:cxnLst/>
          <a:rect l="0" t="0" r="0" b="0"/>
          <a:pathLst>
            <a:path>
              <a:moveTo>
                <a:pt x="147928" y="1375326"/>
              </a:moveTo>
              <a:arcTo wR="885367" hR="885367" stAng="8783980" swAng="219598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7347F8C-34F4-4872-B39D-55BF13AAEC08}">
      <dsp:nvSpPr>
        <dsp:cNvPr id="0" name=""/>
        <dsp:cNvSpPr/>
      </dsp:nvSpPr>
      <dsp:spPr>
        <a:xfrm>
          <a:off x="534705" y="612915"/>
          <a:ext cx="681870" cy="4432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a:t>B</a:t>
          </a:r>
          <a:endParaRPr lang="zh-CN" altLang="en-US" sz="1800" kern="1200"/>
        </a:p>
      </dsp:txBody>
      <dsp:txXfrm>
        <a:off x="556341" y="634551"/>
        <a:ext cx="638598" cy="399943"/>
      </dsp:txXfrm>
    </dsp:sp>
    <dsp:sp modelId="{2C01B23E-BC3C-4A4F-A6C6-909BC2996BB7}">
      <dsp:nvSpPr>
        <dsp:cNvPr id="0" name=""/>
        <dsp:cNvSpPr/>
      </dsp:nvSpPr>
      <dsp:spPr>
        <a:xfrm>
          <a:off x="832307" y="222748"/>
          <a:ext cx="1770735" cy="1770735"/>
        </a:xfrm>
        <a:custGeom>
          <a:avLst/>
          <a:gdLst/>
          <a:ahLst/>
          <a:cxnLst/>
          <a:rect l="0" t="0" r="0" b="0"/>
          <a:pathLst>
            <a:path>
              <a:moveTo>
                <a:pt x="154292" y="385963"/>
              </a:moveTo>
              <a:arcTo wR="885367" hR="885367" stAng="12860240" swAng="1961123"/>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529994-2905-42EA-BF01-0C5EDF28D5CF}">
      <dsp:nvSpPr>
        <dsp:cNvPr id="0" name=""/>
        <dsp:cNvSpPr/>
      </dsp:nvSpPr>
      <dsp:spPr>
        <a:xfrm>
          <a:off x="1376739" y="1141"/>
          <a:ext cx="681870" cy="4432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a:t>A</a:t>
          </a:r>
          <a:endParaRPr lang="zh-CN" altLang="en-US" sz="1800" kern="1200"/>
        </a:p>
      </dsp:txBody>
      <dsp:txXfrm>
        <a:off x="1398375" y="22777"/>
        <a:ext cx="638598" cy="399943"/>
      </dsp:txXfrm>
    </dsp:sp>
    <dsp:sp modelId="{E519456F-C18A-4DF1-ABA4-78E69F9FD180}">
      <dsp:nvSpPr>
        <dsp:cNvPr id="0" name=""/>
        <dsp:cNvSpPr/>
      </dsp:nvSpPr>
      <dsp:spPr>
        <a:xfrm>
          <a:off x="832307" y="222748"/>
          <a:ext cx="1770735" cy="1770735"/>
        </a:xfrm>
        <a:custGeom>
          <a:avLst/>
          <a:gdLst/>
          <a:ahLst/>
          <a:cxnLst/>
          <a:rect l="0" t="0" r="0" b="0"/>
          <a:pathLst>
            <a:path>
              <a:moveTo>
                <a:pt x="1230985" y="70245"/>
              </a:moveTo>
              <a:arcTo wR="885367" hR="885367" stAng="17578637" swAng="1961123"/>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545D5F0-6049-42D3-9107-AF2937F09C20}">
      <dsp:nvSpPr>
        <dsp:cNvPr id="0" name=""/>
        <dsp:cNvSpPr/>
      </dsp:nvSpPr>
      <dsp:spPr>
        <a:xfrm>
          <a:off x="2218774" y="612915"/>
          <a:ext cx="681870" cy="4432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a:t>E</a:t>
          </a:r>
          <a:endParaRPr lang="zh-CN" altLang="en-US" sz="1800" kern="1200"/>
        </a:p>
      </dsp:txBody>
      <dsp:txXfrm>
        <a:off x="2240410" y="634551"/>
        <a:ext cx="638598" cy="399943"/>
      </dsp:txXfrm>
    </dsp:sp>
    <dsp:sp modelId="{522AD7F2-4199-49ED-9B10-DA49962F7637}">
      <dsp:nvSpPr>
        <dsp:cNvPr id="0" name=""/>
        <dsp:cNvSpPr/>
      </dsp:nvSpPr>
      <dsp:spPr>
        <a:xfrm>
          <a:off x="832307" y="222748"/>
          <a:ext cx="1770735" cy="1770735"/>
        </a:xfrm>
        <a:custGeom>
          <a:avLst/>
          <a:gdLst/>
          <a:ahLst/>
          <a:cxnLst/>
          <a:rect l="0" t="0" r="0" b="0"/>
          <a:pathLst>
            <a:path>
              <a:moveTo>
                <a:pt x="1769522" y="839040"/>
              </a:moveTo>
              <a:arcTo wR="885367" hR="885367" stAng="21420036" swAng="219598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7CE93B1-A56C-4138-A9BB-34607E1D6DAA}">
      <dsp:nvSpPr>
        <dsp:cNvPr id="0" name=""/>
        <dsp:cNvSpPr/>
      </dsp:nvSpPr>
      <dsp:spPr>
        <a:xfrm>
          <a:off x="1897146" y="1602786"/>
          <a:ext cx="681870" cy="4432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a:t>D</a:t>
          </a:r>
          <a:endParaRPr lang="zh-CN" altLang="en-US" sz="1800" kern="1200"/>
        </a:p>
      </dsp:txBody>
      <dsp:txXfrm>
        <a:off x="1918782" y="1624422"/>
        <a:ext cx="638598" cy="399943"/>
      </dsp:txXfrm>
    </dsp:sp>
    <dsp:sp modelId="{E0BA7175-4FFA-4151-A9CF-EAB7AD9F5F25}">
      <dsp:nvSpPr>
        <dsp:cNvPr id="0" name=""/>
        <dsp:cNvSpPr/>
      </dsp:nvSpPr>
      <dsp:spPr>
        <a:xfrm>
          <a:off x="832307" y="222748"/>
          <a:ext cx="1770735" cy="1770735"/>
        </a:xfrm>
        <a:custGeom>
          <a:avLst/>
          <a:gdLst/>
          <a:ahLst/>
          <a:cxnLst/>
          <a:rect l="0" t="0" r="0" b="0"/>
          <a:pathLst>
            <a:path>
              <a:moveTo>
                <a:pt x="1061322" y="1753074"/>
              </a:moveTo>
              <a:arcTo wR="885367" hR="885367" stAng="4712216" swAng="1375568"/>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2715B47-1185-4EDD-9490-DC482F33ABF0}">
      <dsp:nvSpPr>
        <dsp:cNvPr id="0" name=""/>
        <dsp:cNvSpPr/>
      </dsp:nvSpPr>
      <dsp:spPr>
        <a:xfrm>
          <a:off x="856333" y="1602786"/>
          <a:ext cx="681870" cy="4432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a:t>C</a:t>
          </a:r>
          <a:endParaRPr lang="zh-CN" altLang="en-US" sz="1800" kern="1200"/>
        </a:p>
      </dsp:txBody>
      <dsp:txXfrm>
        <a:off x="877969" y="1624422"/>
        <a:ext cx="638598" cy="399943"/>
      </dsp:txXfrm>
    </dsp:sp>
    <dsp:sp modelId="{2B3553FE-EFA0-497C-AAF3-B9653B828C97}">
      <dsp:nvSpPr>
        <dsp:cNvPr id="0" name=""/>
        <dsp:cNvSpPr/>
      </dsp:nvSpPr>
      <dsp:spPr>
        <a:xfrm>
          <a:off x="832307" y="222748"/>
          <a:ext cx="1770735" cy="1770735"/>
        </a:xfrm>
        <a:custGeom>
          <a:avLst/>
          <a:gdLst/>
          <a:ahLst/>
          <a:cxnLst/>
          <a:rect l="0" t="0" r="0" b="0"/>
          <a:pathLst>
            <a:path>
              <a:moveTo>
                <a:pt x="147928" y="1375326"/>
              </a:moveTo>
              <a:arcTo wR="885367" hR="885367" stAng="8783980" swAng="219598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7347F8C-34F4-4872-B39D-55BF13AAEC08}">
      <dsp:nvSpPr>
        <dsp:cNvPr id="0" name=""/>
        <dsp:cNvSpPr/>
      </dsp:nvSpPr>
      <dsp:spPr>
        <a:xfrm>
          <a:off x="534705" y="612915"/>
          <a:ext cx="681870" cy="4432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a:t>B</a:t>
          </a:r>
          <a:endParaRPr lang="zh-CN" altLang="en-US" sz="1800" kern="1200"/>
        </a:p>
      </dsp:txBody>
      <dsp:txXfrm>
        <a:off x="556341" y="634551"/>
        <a:ext cx="638598" cy="399943"/>
      </dsp:txXfrm>
    </dsp:sp>
    <dsp:sp modelId="{2C01B23E-BC3C-4A4F-A6C6-909BC2996BB7}">
      <dsp:nvSpPr>
        <dsp:cNvPr id="0" name=""/>
        <dsp:cNvSpPr/>
      </dsp:nvSpPr>
      <dsp:spPr>
        <a:xfrm>
          <a:off x="832307" y="222748"/>
          <a:ext cx="1770735" cy="1770735"/>
        </a:xfrm>
        <a:custGeom>
          <a:avLst/>
          <a:gdLst/>
          <a:ahLst/>
          <a:cxnLst/>
          <a:rect l="0" t="0" r="0" b="0"/>
          <a:pathLst>
            <a:path>
              <a:moveTo>
                <a:pt x="154292" y="385963"/>
              </a:moveTo>
              <a:arcTo wR="885367" hR="885367" stAng="12860240" swAng="1961123"/>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3BF1FAAB-095C-4FA1-B691-869F9FDC8A53}" type="datetimeFigureOut">
              <a:rPr lang="es-ES" altLang="zh-CN"/>
              <a:pPr/>
              <a:t>25/05/2018</a:t>
            </a:fld>
            <a:endParaRPr lang="es-ES"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8393675C-0295-4695-8055-B98A4AD9F73B}" type="slidenum">
              <a:rPr lang="es-ES" altLang="zh-CN"/>
              <a:pPr/>
              <a:t>‹#›</a:t>
            </a:fld>
            <a:endParaRPr lang="es-ES" altLang="zh-CN"/>
          </a:p>
        </p:txBody>
      </p:sp>
    </p:spTree>
    <p:extLst>
      <p:ext uri="{BB962C8B-B14F-4D97-AF65-F5344CB8AC3E}">
        <p14:creationId xmlns:p14="http://schemas.microsoft.com/office/powerpoint/2010/main" val="3356173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6B1103E1-3151-49F2-AA58-84680BC60444}" type="datetimeFigureOut">
              <a:rPr lang="es-ES" altLang="zh-CN"/>
              <a:pPr/>
              <a:t>25/05/2018</a:t>
            </a:fld>
            <a:endParaRPr lang="es-ES"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C80FBCD0-A433-45F7-BB1C-B1551C159816}" type="slidenum">
              <a:rPr lang="es-ES" altLang="zh-CN"/>
              <a:pPr/>
              <a:t>‹#›</a:t>
            </a:fld>
            <a:endParaRPr lang="es-ES" altLang="zh-CN"/>
          </a:p>
        </p:txBody>
      </p:sp>
    </p:spTree>
    <p:extLst>
      <p:ext uri="{BB962C8B-B14F-4D97-AF65-F5344CB8AC3E}">
        <p14:creationId xmlns:p14="http://schemas.microsoft.com/office/powerpoint/2010/main" val="436139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0584F21B-732B-44C7-8874-BB86C0AD0743}" type="datetimeFigureOut">
              <a:rPr lang="es-ES" altLang="zh-CN"/>
              <a:pPr/>
              <a:t>25/05/2018</a:t>
            </a:fld>
            <a:endParaRPr lang="es-ES"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EB8A6C7C-DC22-4902-AD18-6AE71F12E208}" type="slidenum">
              <a:rPr lang="es-ES" altLang="zh-CN"/>
              <a:pPr/>
              <a:t>‹#›</a:t>
            </a:fld>
            <a:endParaRPr lang="es-ES" altLang="zh-CN"/>
          </a:p>
        </p:txBody>
      </p:sp>
    </p:spTree>
    <p:extLst>
      <p:ext uri="{BB962C8B-B14F-4D97-AF65-F5344CB8AC3E}">
        <p14:creationId xmlns:p14="http://schemas.microsoft.com/office/powerpoint/2010/main" val="2367698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EEF2A872-475E-4F83-A302-B34C6F1A403E}" type="datetimeFigureOut">
              <a:rPr lang="es-ES" altLang="zh-CN"/>
              <a:pPr/>
              <a:t>25/05/2018</a:t>
            </a:fld>
            <a:endParaRPr lang="es-ES"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C9F4BE77-EF02-403F-B6BC-A84460DFE883}" type="slidenum">
              <a:rPr lang="es-ES" altLang="zh-CN"/>
              <a:pPr/>
              <a:t>‹#›</a:t>
            </a:fld>
            <a:endParaRPr lang="es-ES" altLang="zh-CN"/>
          </a:p>
        </p:txBody>
      </p:sp>
    </p:spTree>
    <p:extLst>
      <p:ext uri="{BB962C8B-B14F-4D97-AF65-F5344CB8AC3E}">
        <p14:creationId xmlns:p14="http://schemas.microsoft.com/office/powerpoint/2010/main" val="2014781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03BFB749-377E-43F3-ABBA-924813744867}" type="datetimeFigureOut">
              <a:rPr lang="es-ES" altLang="zh-CN"/>
              <a:pPr/>
              <a:t>25/05/2018</a:t>
            </a:fld>
            <a:endParaRPr lang="es-ES"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4822BF7D-C52E-482B-AB84-412919C94525}" type="slidenum">
              <a:rPr lang="es-ES" altLang="zh-CN"/>
              <a:pPr/>
              <a:t>‹#›</a:t>
            </a:fld>
            <a:endParaRPr lang="es-ES" altLang="zh-CN"/>
          </a:p>
        </p:txBody>
      </p:sp>
    </p:spTree>
    <p:extLst>
      <p:ext uri="{BB962C8B-B14F-4D97-AF65-F5344CB8AC3E}">
        <p14:creationId xmlns:p14="http://schemas.microsoft.com/office/powerpoint/2010/main" val="1654799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7343C179-9864-481A-99A4-A1E7B3958C4D}" type="datetimeFigureOut">
              <a:rPr lang="es-ES" altLang="zh-CN"/>
              <a:pPr/>
              <a:t>25/05/2018</a:t>
            </a:fld>
            <a:endParaRPr lang="es-ES"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496B1674-4199-41B3-B607-0ADA1CB40475}" type="slidenum">
              <a:rPr lang="es-ES" altLang="zh-CN"/>
              <a:pPr/>
              <a:t>‹#›</a:t>
            </a:fld>
            <a:endParaRPr lang="es-ES" altLang="zh-CN"/>
          </a:p>
        </p:txBody>
      </p:sp>
    </p:spTree>
    <p:extLst>
      <p:ext uri="{BB962C8B-B14F-4D97-AF65-F5344CB8AC3E}">
        <p14:creationId xmlns:p14="http://schemas.microsoft.com/office/powerpoint/2010/main" val="2191558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A0B35933-937B-4596-8DF6-86BDF8E93670}" type="datetimeFigureOut">
              <a:rPr lang="es-ES" altLang="zh-CN"/>
              <a:pPr/>
              <a:t>25/05/2018</a:t>
            </a:fld>
            <a:endParaRPr lang="es-ES" altLang="zh-CN"/>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71913E01-A519-4F81-B618-624E750CB18A}" type="slidenum">
              <a:rPr lang="es-ES" altLang="zh-CN"/>
              <a:pPr/>
              <a:t>‹#›</a:t>
            </a:fld>
            <a:endParaRPr lang="es-ES" altLang="zh-CN"/>
          </a:p>
        </p:txBody>
      </p:sp>
    </p:spTree>
    <p:extLst>
      <p:ext uri="{BB962C8B-B14F-4D97-AF65-F5344CB8AC3E}">
        <p14:creationId xmlns:p14="http://schemas.microsoft.com/office/powerpoint/2010/main" val="806119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AB9CF2FE-4FC6-4857-AA98-AE66E1F481E5}" type="datetimeFigureOut">
              <a:rPr lang="es-ES" altLang="zh-CN"/>
              <a:pPr/>
              <a:t>25/05/2018</a:t>
            </a:fld>
            <a:endParaRPr lang="es-ES" altLang="zh-CN"/>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93A58677-3F9A-45BC-96F2-E4A96AB6D6A6}" type="slidenum">
              <a:rPr lang="es-ES" altLang="zh-CN"/>
              <a:pPr/>
              <a:t>‹#›</a:t>
            </a:fld>
            <a:endParaRPr lang="es-ES" altLang="zh-CN"/>
          </a:p>
        </p:txBody>
      </p:sp>
    </p:spTree>
    <p:extLst>
      <p:ext uri="{BB962C8B-B14F-4D97-AF65-F5344CB8AC3E}">
        <p14:creationId xmlns:p14="http://schemas.microsoft.com/office/powerpoint/2010/main" val="605650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127A2837-56D1-4C5D-87D1-9F58126A6EB2}" type="datetimeFigureOut">
              <a:rPr lang="es-ES" altLang="zh-CN"/>
              <a:pPr/>
              <a:t>25/05/2018</a:t>
            </a:fld>
            <a:endParaRPr lang="es-ES" altLang="zh-CN"/>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9A42E900-41E3-4962-ABAF-B9C5A752AA1A}" type="slidenum">
              <a:rPr lang="es-ES" altLang="zh-CN"/>
              <a:pPr/>
              <a:t>‹#›</a:t>
            </a:fld>
            <a:endParaRPr lang="es-ES" altLang="zh-CN"/>
          </a:p>
        </p:txBody>
      </p:sp>
    </p:spTree>
    <p:extLst>
      <p:ext uri="{BB962C8B-B14F-4D97-AF65-F5344CB8AC3E}">
        <p14:creationId xmlns:p14="http://schemas.microsoft.com/office/powerpoint/2010/main" val="3329229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2A456BEF-18E6-47E4-BB6A-DF9FA74E80D3}" type="datetimeFigureOut">
              <a:rPr lang="es-ES" altLang="zh-CN"/>
              <a:pPr/>
              <a:t>25/05/2018</a:t>
            </a:fld>
            <a:endParaRPr lang="es-ES"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D3A62EA6-9EB1-43AA-8773-E19E0A3D07A8}" type="slidenum">
              <a:rPr lang="es-ES" altLang="zh-CN"/>
              <a:pPr/>
              <a:t>‹#›</a:t>
            </a:fld>
            <a:endParaRPr lang="es-ES" altLang="zh-CN"/>
          </a:p>
        </p:txBody>
      </p:sp>
    </p:spTree>
    <p:extLst>
      <p:ext uri="{BB962C8B-B14F-4D97-AF65-F5344CB8AC3E}">
        <p14:creationId xmlns:p14="http://schemas.microsoft.com/office/powerpoint/2010/main" val="2579802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17EFC0C-21CF-4EF5-9975-8E72A8218A70}" type="datetimeFigureOut">
              <a:rPr lang="es-ES" altLang="zh-CN"/>
              <a:pPr/>
              <a:t>25/05/2018</a:t>
            </a:fld>
            <a:endParaRPr lang="es-ES"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F9BDF85F-6D14-46E8-B8ED-77419B0A3B4A}" type="slidenum">
              <a:rPr lang="es-ES" altLang="zh-CN"/>
              <a:pPr/>
              <a:t>‹#›</a:t>
            </a:fld>
            <a:endParaRPr lang="es-ES" altLang="zh-CN"/>
          </a:p>
        </p:txBody>
      </p:sp>
    </p:spTree>
    <p:extLst>
      <p:ext uri="{BB962C8B-B14F-4D97-AF65-F5344CB8AC3E}">
        <p14:creationId xmlns:p14="http://schemas.microsoft.com/office/powerpoint/2010/main" val="41334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smtClean="0"/>
              <a:t>Haga clic para modificar el estilo de título del patrón</a:t>
            </a:r>
          </a:p>
        </p:txBody>
      </p:sp>
      <p:sp>
        <p:nvSpPr>
          <p:cNvPr id="1027" name="2 Marcador de texto"/>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smtClean="0"/>
              <a:t>Haga clic para modificar el estilo de texto del patrón</a:t>
            </a:r>
          </a:p>
          <a:p>
            <a:pPr lvl="1"/>
            <a:r>
              <a:rPr lang="es-ES" altLang="zh-CN" smtClean="0"/>
              <a:t>Segundo nivel</a:t>
            </a:r>
          </a:p>
          <a:p>
            <a:pPr lvl="2"/>
            <a:r>
              <a:rPr lang="es-ES" altLang="zh-CN" smtClean="0"/>
              <a:t>Tercer nivel</a:t>
            </a:r>
          </a:p>
          <a:p>
            <a:pPr lvl="3"/>
            <a:r>
              <a:rPr lang="es-ES" altLang="zh-CN" smtClean="0"/>
              <a:t>Cuarto nivel</a:t>
            </a:r>
          </a:p>
          <a:p>
            <a:pPr lvl="4"/>
            <a:r>
              <a:rPr lang="es-ES" altLang="zh-CN" smtClean="0"/>
              <a:t>Quinto nivel</a:t>
            </a:r>
          </a:p>
        </p:txBody>
      </p:sp>
      <p:sp>
        <p:nvSpPr>
          <p:cNvPr id="1028" name="3 Marcador de fecha"/>
          <p:cNvSpPr>
            <a:spLocks noGrp="1" noChangeArrowheads="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a:solidFill>
                  <a:srgbClr val="898989"/>
                </a:solidFill>
                <a:latin typeface="+mn-lt"/>
                <a:ea typeface="宋体" panose="02010600030101010101" pitchFamily="2" charset="-122"/>
              </a:defRPr>
            </a:lvl1pPr>
          </a:lstStyle>
          <a:p>
            <a:fld id="{0B7C58FB-A29D-44CE-A0D0-0F406992B03B}" type="datetimeFigureOut">
              <a:rPr lang="es-ES" altLang="zh-CN"/>
              <a:pPr/>
              <a:t>25/05/2018</a:t>
            </a:fld>
            <a:endParaRPr lang="es-ES" altLang="zh-CN"/>
          </a:p>
        </p:txBody>
      </p:sp>
      <p:sp>
        <p:nvSpPr>
          <p:cNvPr id="1029" name="4 Marcador de pie de página"/>
          <p:cNvSpPr>
            <a:spLocks noGrp="1" noChangeArrowheads="1"/>
          </p:cNvSpPr>
          <p:nvPr>
            <p:ph type="ftr" sz="quarter" idx="3"/>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a:solidFill>
                  <a:srgbClr val="898989"/>
                </a:solidFill>
                <a:latin typeface="+mn-lt"/>
              </a:defRPr>
            </a:lvl1pPr>
          </a:lstStyle>
          <a:p>
            <a:endParaRPr lang="zh-CN" altLang="zh-CN"/>
          </a:p>
        </p:txBody>
      </p:sp>
      <p:sp>
        <p:nvSpPr>
          <p:cNvPr id="1030" name="5 Marcador de número de diapositiva"/>
          <p:cNvSpPr>
            <a:spLocks noGrp="1" noChangeArrowheads="1"/>
          </p:cNvSpPr>
          <p:nvPr>
            <p:ph type="sldNum" sz="quarter" idx="4"/>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latin typeface="+mn-lt"/>
                <a:ea typeface="宋体" panose="02010600030101010101" pitchFamily="2" charset="-122"/>
              </a:defRPr>
            </a:lvl1pPr>
          </a:lstStyle>
          <a:p>
            <a:fld id="{F1CFBECE-8AB8-43B4-8060-32512BDD3E3D}" type="slidenum">
              <a:rPr lang="es-ES" altLang="zh-CN"/>
              <a:pPr/>
              <a:t>‹#›</a:t>
            </a:fld>
            <a:endParaRPr lang="es-E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0" fontAlgn="base" hangingPunct="0">
        <a:spcBef>
          <a:spcPct val="0"/>
        </a:spcBef>
        <a:spcAft>
          <a:spcPct val="0"/>
        </a:spcAft>
        <a:defRPr sz="4400">
          <a:solidFill>
            <a:schemeClr val="tx1"/>
          </a:solidFill>
          <a:latin typeface="Calibri" panose="020F0502020204030204" pitchFamily="34" charset="0"/>
        </a:defRPr>
      </a:lvl6pPr>
      <a:lvl7pPr marL="914400" algn="ctr" rtl="0" eaLnBrk="0" fontAlgn="base" hangingPunct="0">
        <a:spcBef>
          <a:spcPct val="0"/>
        </a:spcBef>
        <a:spcAft>
          <a:spcPct val="0"/>
        </a:spcAft>
        <a:defRPr sz="4400">
          <a:solidFill>
            <a:schemeClr val="tx1"/>
          </a:solidFill>
          <a:latin typeface="Calibri" panose="020F0502020204030204" pitchFamily="34" charset="0"/>
        </a:defRPr>
      </a:lvl7pPr>
      <a:lvl8pPr marL="1371600" algn="ctr" rtl="0" eaLnBrk="0" fontAlgn="base" hangingPunct="0">
        <a:spcBef>
          <a:spcPct val="0"/>
        </a:spcBef>
        <a:spcAft>
          <a:spcPct val="0"/>
        </a:spcAft>
        <a:defRPr sz="4400">
          <a:solidFill>
            <a:schemeClr val="tx1"/>
          </a:solidFill>
          <a:latin typeface="Calibri" panose="020F0502020204030204" pitchFamily="34" charset="0"/>
        </a:defRPr>
      </a:lvl8pPr>
      <a:lvl9pPr marL="1828800" algn="ctr" rtl="0" eaLnBrk="0" fontAlgn="base" hangingPunct="0">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13" Type="http://schemas.microsoft.com/office/2007/relationships/diagramDrawing" Target="../diagrams/drawing4.xml"/><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diagramColors" Target="../diagrams/colors4.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diagramQuickStyle" Target="../diagrams/quickStyle4.xml"/><Relationship Id="rId5" Type="http://schemas.openxmlformats.org/officeDocument/2006/relationships/image" Target="../media/image12.png"/><Relationship Id="rId10" Type="http://schemas.openxmlformats.org/officeDocument/2006/relationships/diagramLayout" Target="../diagrams/layout4.xml"/><Relationship Id="rId4" Type="http://schemas.openxmlformats.org/officeDocument/2006/relationships/image" Target="../media/image11.png"/><Relationship Id="rId9"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microsoft.com/office/2007/relationships/diagramDrawing" Target="../diagrams/drawing5.xml"/><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diagramColors" Target="../diagrams/colors5.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diagramQuickStyle" Target="../diagrams/quickStyle5.xml"/><Relationship Id="rId5" Type="http://schemas.openxmlformats.org/officeDocument/2006/relationships/image" Target="../media/image12.png"/><Relationship Id="rId10" Type="http://schemas.openxmlformats.org/officeDocument/2006/relationships/diagramLayout" Target="../diagrams/layout5.xml"/><Relationship Id="rId4" Type="http://schemas.openxmlformats.org/officeDocument/2006/relationships/image" Target="../media/image11.png"/><Relationship Id="rId9"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13" Type="http://schemas.microsoft.com/office/2007/relationships/diagramDrawing" Target="../diagrams/drawing6.xml"/><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diagramColors" Target="../diagrams/colors6.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diagramQuickStyle" Target="../diagrams/quickStyle6.xml"/><Relationship Id="rId5" Type="http://schemas.openxmlformats.org/officeDocument/2006/relationships/image" Target="../media/image12.png"/><Relationship Id="rId10" Type="http://schemas.openxmlformats.org/officeDocument/2006/relationships/diagramLayout" Target="../diagrams/layout6.xml"/><Relationship Id="rId4" Type="http://schemas.openxmlformats.org/officeDocument/2006/relationships/image" Target="../media/image11.png"/><Relationship Id="rId9" Type="http://schemas.openxmlformats.org/officeDocument/2006/relationships/diagramData" Target="../diagrams/data6.xml"/></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13" Type="http://schemas.microsoft.com/office/2007/relationships/diagramDrawing" Target="../diagrams/drawing7.xml"/><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diagramColors" Target="../diagrams/colors7.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diagramQuickStyle" Target="../diagrams/quickStyle7.xml"/><Relationship Id="rId5" Type="http://schemas.openxmlformats.org/officeDocument/2006/relationships/image" Target="../media/image12.png"/><Relationship Id="rId10" Type="http://schemas.openxmlformats.org/officeDocument/2006/relationships/diagramLayout" Target="../diagrams/layout7.xml"/><Relationship Id="rId4" Type="http://schemas.openxmlformats.org/officeDocument/2006/relationships/image" Target="../media/image11.png"/><Relationship Id="rId9" Type="http://schemas.openxmlformats.org/officeDocument/2006/relationships/diagramData" Target="../diagrams/data7.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13" Type="http://schemas.microsoft.com/office/2007/relationships/diagramDrawing" Target="../diagrams/drawing8.xml"/><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diagramColors" Target="../diagrams/colors8.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diagramQuickStyle" Target="../diagrams/quickStyle8.xml"/><Relationship Id="rId5" Type="http://schemas.openxmlformats.org/officeDocument/2006/relationships/image" Target="../media/image12.png"/><Relationship Id="rId10" Type="http://schemas.openxmlformats.org/officeDocument/2006/relationships/diagramLayout" Target="../diagrams/layout8.xml"/><Relationship Id="rId4" Type="http://schemas.openxmlformats.org/officeDocument/2006/relationships/image" Target="../media/image11.png"/><Relationship Id="rId9" Type="http://schemas.openxmlformats.org/officeDocument/2006/relationships/diagramData" Target="../diagrams/data8.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5.jpe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microsoft.com/office/2007/relationships/diagramDrawing" Target="../diagrams/drawing1.xml"/><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diagramColors" Target="../diagrams/colors1.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diagramQuickStyle" Target="../diagrams/quickStyle1.xml"/><Relationship Id="rId5" Type="http://schemas.openxmlformats.org/officeDocument/2006/relationships/image" Target="../media/image12.png"/><Relationship Id="rId10" Type="http://schemas.openxmlformats.org/officeDocument/2006/relationships/diagramLayout" Target="../diagrams/layout1.xml"/><Relationship Id="rId4" Type="http://schemas.openxmlformats.org/officeDocument/2006/relationships/image" Target="../media/image11.png"/><Relationship Id="rId9"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microsoft.com/office/2007/relationships/diagramDrawing" Target="../diagrams/drawing2.xml"/><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diagramColors" Target="../diagrams/colors2.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diagramQuickStyle" Target="../diagrams/quickStyle2.xml"/><Relationship Id="rId5" Type="http://schemas.openxmlformats.org/officeDocument/2006/relationships/image" Target="../media/image12.png"/><Relationship Id="rId10" Type="http://schemas.openxmlformats.org/officeDocument/2006/relationships/diagramLayout" Target="../diagrams/layout2.xml"/><Relationship Id="rId4" Type="http://schemas.openxmlformats.org/officeDocument/2006/relationships/image" Target="../media/image11.png"/><Relationship Id="rId9"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microsoft.com/office/2007/relationships/diagramDrawing" Target="../diagrams/drawing3.xml"/><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diagramColors" Target="../diagrams/colors3.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diagramQuickStyle" Target="../diagrams/quickStyle3.xml"/><Relationship Id="rId5" Type="http://schemas.openxmlformats.org/officeDocument/2006/relationships/image" Target="../media/image12.png"/><Relationship Id="rId10" Type="http://schemas.openxmlformats.org/officeDocument/2006/relationships/diagramLayout" Target="../diagrams/layout3.xml"/><Relationship Id="rId4" Type="http://schemas.openxmlformats.org/officeDocument/2006/relationships/image" Target="../media/image11.png"/><Relationship Id="rId9"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jpe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1 Título"/>
          <p:cNvSpPr txBox="1">
            <a:spLocks noChangeArrowheads="1"/>
          </p:cNvSpPr>
          <p:nvPr/>
        </p:nvSpPr>
        <p:spPr bwMode="auto">
          <a:xfrm>
            <a:off x="398463" y="628650"/>
            <a:ext cx="472598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ts val="5763"/>
              </a:lnSpc>
            </a:pPr>
            <a:r>
              <a:rPr lang="zh-CN" altLang="en-US" sz="4800" b="1" dirty="0">
                <a:solidFill>
                  <a:srgbClr val="404040"/>
                </a:solidFill>
                <a:latin typeface="+mj-lt"/>
              </a:rPr>
              <a:t>计科导</a:t>
            </a:r>
            <a:r>
              <a:rPr lang="es-HN" altLang="en-US" sz="4800" b="1" dirty="0" smtClean="0">
                <a:solidFill>
                  <a:srgbClr val="404040"/>
                </a:solidFill>
                <a:latin typeface="+mj-lt"/>
              </a:rPr>
              <a:t> </a:t>
            </a:r>
            <a:r>
              <a:rPr lang="zh-CN" altLang="en-US" sz="4800" b="1" dirty="0" smtClean="0">
                <a:solidFill>
                  <a:srgbClr val="5AD00A"/>
                </a:solidFill>
                <a:latin typeface="+mj-lt"/>
              </a:rPr>
              <a:t>系统实验</a:t>
            </a:r>
            <a:endParaRPr lang="es-HN" altLang="en-US" sz="4800" b="1" dirty="0">
              <a:solidFill>
                <a:srgbClr val="5AD00A"/>
              </a:solidFill>
              <a:latin typeface="+mj-lt"/>
            </a:endParaRPr>
          </a:p>
        </p:txBody>
      </p:sp>
      <p:sp>
        <p:nvSpPr>
          <p:cNvPr id="3075" name="2 Marcador de contenido"/>
          <p:cNvSpPr txBox="1">
            <a:spLocks noChangeArrowheads="1"/>
          </p:cNvSpPr>
          <p:nvPr/>
        </p:nvSpPr>
        <p:spPr bwMode="auto">
          <a:xfrm>
            <a:off x="1253733" y="2360763"/>
            <a:ext cx="3492500" cy="711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eaLnBrk="1" hangingPunct="1">
              <a:spcBef>
                <a:spcPct val="20000"/>
              </a:spcBef>
            </a:pPr>
            <a:r>
              <a:rPr lang="en-US" altLang="zh-CN" sz="1600" dirty="0" smtClean="0">
                <a:solidFill>
                  <a:srgbClr val="7F7F7F"/>
                </a:solidFill>
                <a:latin typeface="Calibri" panose="020F0502020204030204" pitchFamily="34" charset="0"/>
              </a:rPr>
              <a:t>8-3</a:t>
            </a:r>
            <a:r>
              <a:rPr lang="zh-CN" altLang="en-US" sz="1600" dirty="0" smtClean="0">
                <a:solidFill>
                  <a:srgbClr val="7F7F7F"/>
                </a:solidFill>
                <a:latin typeface="Calibri" panose="020F0502020204030204" pitchFamily="34" charset="0"/>
              </a:rPr>
              <a:t>组</a:t>
            </a:r>
            <a:endParaRPr lang="en-US" altLang="zh-CN" sz="1600" dirty="0" smtClean="0">
              <a:solidFill>
                <a:srgbClr val="7F7F7F"/>
              </a:solidFill>
              <a:latin typeface="Calibri" panose="020F0502020204030204" pitchFamily="34" charset="0"/>
            </a:endParaRPr>
          </a:p>
          <a:p>
            <a:pPr algn="just" eaLnBrk="1" hangingPunct="1">
              <a:spcBef>
                <a:spcPct val="20000"/>
              </a:spcBef>
            </a:pPr>
            <a:r>
              <a:rPr lang="zh-CN" altLang="en-US" sz="1400" dirty="0" smtClean="0">
                <a:solidFill>
                  <a:srgbClr val="7F7F7F"/>
                </a:solidFill>
                <a:latin typeface="Calibri" panose="020F0502020204030204" pitchFamily="34" charset="0"/>
              </a:rPr>
              <a:t>李昊宸 於修远 王庆恺 王晨曦 孙鼎宸 徐晗</a:t>
            </a:r>
            <a:endParaRPr lang="zh-CN" altLang="en-US" sz="1400" dirty="0">
              <a:solidFill>
                <a:srgbClr val="7F7F7F"/>
              </a:solidFill>
              <a:latin typeface="Calibri" panose="020F0502020204030204" pitchFamily="34" charset="0"/>
            </a:endParaRPr>
          </a:p>
        </p:txBody>
      </p:sp>
      <p:sp>
        <p:nvSpPr>
          <p:cNvPr id="3077" name="1 Título"/>
          <p:cNvSpPr txBox="1">
            <a:spLocks noChangeArrowheads="1"/>
          </p:cNvSpPr>
          <p:nvPr/>
        </p:nvSpPr>
        <p:spPr bwMode="auto">
          <a:xfrm>
            <a:off x="401911" y="1324629"/>
            <a:ext cx="4141788"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ts val="5763"/>
              </a:lnSpc>
            </a:pPr>
            <a:r>
              <a:rPr lang="zh-CN" altLang="en-US" sz="2400" b="1" dirty="0" smtClean="0">
                <a:solidFill>
                  <a:srgbClr val="404040"/>
                </a:solidFill>
                <a:latin typeface="微软雅黑 Light" panose="020B0502040204020203" pitchFamily="34" charset="-122"/>
                <a:ea typeface="微软雅黑 Light" panose="020B0502040204020203" pitchFamily="34" charset="-122"/>
              </a:rPr>
              <a:t>淝水之战</a:t>
            </a:r>
            <a:r>
              <a:rPr lang="es-HN" altLang="en-US" sz="2400" b="1" dirty="0" smtClean="0">
                <a:solidFill>
                  <a:srgbClr val="404040"/>
                </a:solidFill>
                <a:latin typeface="微软雅黑 Light" panose="020B0502040204020203" pitchFamily="34" charset="-122"/>
                <a:ea typeface="微软雅黑 Light" panose="020B0502040204020203" pitchFamily="34" charset="-122"/>
              </a:rPr>
              <a:t> </a:t>
            </a:r>
            <a:r>
              <a:rPr lang="zh-CN" altLang="en-US" sz="2400" b="1" dirty="0" smtClean="0">
                <a:solidFill>
                  <a:srgbClr val="5AD00A"/>
                </a:solidFill>
                <a:latin typeface="微软雅黑 Light" panose="020B0502040204020203" pitchFamily="34" charset="-122"/>
                <a:ea typeface="微软雅黑 Light" panose="020B0502040204020203" pitchFamily="34" charset="-122"/>
              </a:rPr>
              <a:t>忠臣必胜协议分析</a:t>
            </a:r>
            <a:endParaRPr lang="es-HN" altLang="en-US" sz="2400" b="1" dirty="0">
              <a:solidFill>
                <a:srgbClr val="5AD00A"/>
              </a:solidFill>
              <a:latin typeface="微软雅黑 Light" panose="020B0502040204020203" pitchFamily="34" charset="-122"/>
              <a:ea typeface="微软雅黑 Light" panose="020B0502040204020203" pitchFamily="34" charset="-122"/>
            </a:endParaRPr>
          </a:p>
        </p:txBody>
      </p:sp>
      <p:pic>
        <p:nvPicPr>
          <p:cNvPr id="3078" name="Imagen 4" descr="C:\Users\Design\Documents\Edu\Product Launch\icons\applicat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3" y="242887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80" name="Grupo 15"/>
          <p:cNvGrpSpPr>
            <a:grpSpLocks/>
          </p:cNvGrpSpPr>
          <p:nvPr/>
        </p:nvGrpSpPr>
        <p:grpSpPr bwMode="auto">
          <a:xfrm>
            <a:off x="9638461" y="221970"/>
            <a:ext cx="3835400" cy="3403600"/>
            <a:chOff x="0" y="0"/>
            <a:chExt cx="2416" cy="2144"/>
          </a:xfrm>
        </p:grpSpPr>
        <p:grpSp>
          <p:nvGrpSpPr>
            <p:cNvPr id="3081" name="8 Rectángulo"/>
            <p:cNvGrpSpPr>
              <a:grpSpLocks/>
            </p:cNvGrpSpPr>
            <p:nvPr/>
          </p:nvGrpSpPr>
          <p:grpSpPr bwMode="auto">
            <a:xfrm>
              <a:off x="129" y="191"/>
              <a:ext cx="2158" cy="1432"/>
              <a:chOff x="0" y="0"/>
              <a:chExt cx="3425952" cy="2273808"/>
            </a:xfrm>
          </p:grpSpPr>
          <p:pic>
            <p:nvPicPr>
              <p:cNvPr id="3082" name="8 Rectángulo"/>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425952" cy="2273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3083" name="Text Box 11"/>
              <p:cNvSpPr txBox="1">
                <a:spLocks noChangeArrowheads="1"/>
              </p:cNvSpPr>
              <p:nvPr/>
            </p:nvSpPr>
            <p:spPr bwMode="auto">
              <a:xfrm>
                <a:off x="57151" y="31243"/>
                <a:ext cx="3311525"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endParaRPr lang="zh-CN" altLang="zh-CN">
                  <a:solidFill>
                    <a:srgbClr val="FFFFFF"/>
                  </a:solidFill>
                  <a:latin typeface="Calibri" panose="020F0502020204030204" pitchFamily="34" charset="0"/>
                </a:endParaRPr>
              </a:p>
            </p:txBody>
          </p:sp>
        </p:grpSp>
        <p:pic>
          <p:nvPicPr>
            <p:cNvPr id="3084" name="Imagen 2" descr="C:\Users\Design\Documents\Edu\Product Launch\LC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416" cy="2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5" name="9 CuadroTexto">
              <a:hlinkClick r:id="" action="ppaction://hlinkshowjump?jump=nextslide"/>
            </p:cNvPr>
            <p:cNvSpPr txBox="1">
              <a:spLocks noChangeArrowheads="1"/>
            </p:cNvSpPr>
            <p:nvPr/>
          </p:nvSpPr>
          <p:spPr bwMode="auto">
            <a:xfrm>
              <a:off x="664" y="881"/>
              <a:ext cx="103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s-HN" altLang="en-US" b="1">
                  <a:solidFill>
                    <a:schemeClr val="bg1"/>
                  </a:solidFill>
                  <a:latin typeface="Rockwell" panose="02060603020205020403" pitchFamily="18" charset="0"/>
                </a:rPr>
                <a:t>START HERE</a:t>
              </a:r>
              <a:endParaRPr lang="zh-CN" altLang="en-US" b="1">
                <a:solidFill>
                  <a:schemeClr val="bg1"/>
                </a:solidFill>
                <a:latin typeface="Rockwell" panose="02060603020205020403" pitchFamily="18" charset="0"/>
              </a:endParaRPr>
            </a:p>
          </p:txBody>
        </p:sp>
        <p:pic>
          <p:nvPicPr>
            <p:cNvPr id="3086" name="Imagen 3" descr="C:\Users\Design\Documents\Edu\Product Launch\magic_wan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7" y="63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087" name="1 Image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388" y="5665788"/>
            <a:ext cx="208915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36096" y="607796"/>
            <a:ext cx="3142680" cy="19526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074"/>
                                        </p:tgtEl>
                                        <p:attrNameLst>
                                          <p:attrName>style.visibility</p:attrName>
                                        </p:attrNameLst>
                                      </p:cBhvr>
                                      <p:to>
                                        <p:strVal val="visible"/>
                                      </p:to>
                                    </p:set>
                                    <p:anim calcmode="lin" valueType="num">
                                      <p:cBhvr>
                                        <p:cTn id="7" dur="500" fill="hold"/>
                                        <p:tgtEl>
                                          <p:spTgt spid="307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074"/>
                                        </p:tgtEl>
                                        <p:attrNameLst>
                                          <p:attrName>ppt_y</p:attrName>
                                        </p:attrNameLst>
                                      </p:cBhvr>
                                      <p:tavLst>
                                        <p:tav tm="0">
                                          <p:val>
                                            <p:strVal val="#ppt_y"/>
                                          </p:val>
                                        </p:tav>
                                        <p:tav tm="100000">
                                          <p:val>
                                            <p:strVal val="#ppt_y"/>
                                          </p:val>
                                        </p:tav>
                                      </p:tavLst>
                                    </p:anim>
                                    <p:anim calcmode="lin" valueType="num">
                                      <p:cBhvr>
                                        <p:cTn id="9" dur="500" fill="hold"/>
                                        <p:tgtEl>
                                          <p:spTgt spid="307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07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074"/>
                                        </p:tgtEl>
                                      </p:cBhvr>
                                    </p:animEffect>
                                  </p:childTnLst>
                                </p:cTn>
                              </p:par>
                              <p:par>
                                <p:cTn id="12" presetID="29" presetClass="entr" presetSubtype="0" fill="hold" grpId="0" nodeType="withEffect">
                                  <p:stCondLst>
                                    <p:cond delay="0"/>
                                  </p:stCondLst>
                                  <p:childTnLst>
                                    <p:set>
                                      <p:cBhvr>
                                        <p:cTn id="13" dur="1" fill="hold">
                                          <p:stCondLst>
                                            <p:cond delay="0"/>
                                          </p:stCondLst>
                                        </p:cTn>
                                        <p:tgtEl>
                                          <p:spTgt spid="3077"/>
                                        </p:tgtEl>
                                        <p:attrNameLst>
                                          <p:attrName>style.visibility</p:attrName>
                                        </p:attrNameLst>
                                      </p:cBhvr>
                                      <p:to>
                                        <p:strVal val="visible"/>
                                      </p:to>
                                    </p:set>
                                    <p:anim calcmode="lin" valueType="num">
                                      <p:cBhvr>
                                        <p:cTn id="14" dur="1000" fill="hold"/>
                                        <p:tgtEl>
                                          <p:spTgt spid="3077"/>
                                        </p:tgtEl>
                                        <p:attrNameLst>
                                          <p:attrName>ppt_x</p:attrName>
                                        </p:attrNameLst>
                                      </p:cBhvr>
                                      <p:tavLst>
                                        <p:tav tm="0">
                                          <p:val>
                                            <p:strVal val="#ppt_x-.2"/>
                                          </p:val>
                                        </p:tav>
                                        <p:tav tm="100000">
                                          <p:val>
                                            <p:strVal val="#ppt_x"/>
                                          </p:val>
                                        </p:tav>
                                      </p:tavLst>
                                    </p:anim>
                                    <p:anim calcmode="lin" valueType="num">
                                      <p:cBhvr>
                                        <p:cTn id="15" dur="1000" fill="hold"/>
                                        <p:tgtEl>
                                          <p:spTgt spid="3077"/>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07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5"/>
                                        </p:tgtEl>
                                        <p:attrNameLst>
                                          <p:attrName>style.visibility</p:attrName>
                                        </p:attrNameLst>
                                      </p:cBhvr>
                                      <p:to>
                                        <p:strVal val="visible"/>
                                      </p:to>
                                    </p:set>
                                    <p:animEffect transition="in" filter="fade">
                                      <p:cBhvr>
                                        <p:cTn id="19" dur="2000"/>
                                        <p:tgtEl>
                                          <p:spTgt spid="3075"/>
                                        </p:tgtEl>
                                      </p:cBhvr>
                                    </p:animEffect>
                                  </p:childTnLst>
                                </p:cTn>
                              </p:par>
                              <p:par>
                                <p:cTn id="20" presetID="0" presetClass="path" presetSubtype="0" accel="50000" decel="50000" fill="hold" nodeType="withEffect">
                                  <p:stCondLst>
                                    <p:cond delay="0"/>
                                  </p:stCondLst>
                                  <p:childTnLst>
                                    <p:animMotion origin="layout" path="M 0.33073 4.16185E-6 L -0.49323 4.16185E-6 " pathEditMode="relative" rAng="0" ptsTypes="AA">
                                      <p:cBhvr>
                                        <p:cTn id="21" dur="2000" fill="hold"/>
                                        <p:tgtEl>
                                          <p:spTgt spid="3080"/>
                                        </p:tgtEl>
                                        <p:attrNameLst>
                                          <p:attrName>ppt_x,ppt_y</p:attrName>
                                        </p:attrNameLst>
                                      </p:cBhvr>
                                      <p:rCtr x="-41100" y="0"/>
                                    </p:animMotion>
                                  </p:childTnLst>
                                </p:cTn>
                              </p:par>
                            </p:childTnLst>
                          </p:cTn>
                        </p:par>
                        <p:par>
                          <p:cTn id="22" fill="hold" nodeType="afterGroup">
                            <p:stCondLst>
                              <p:cond delay="2000"/>
                            </p:stCondLst>
                            <p:childTnLst>
                              <p:par>
                                <p:cTn id="23" presetID="10" presetClass="entr" presetSubtype="0" fill="hold" nodeType="afterEffect">
                                  <p:stCondLst>
                                    <p:cond delay="0"/>
                                  </p:stCondLst>
                                  <p:childTnLst>
                                    <p:set>
                                      <p:cBhvr>
                                        <p:cTn id="24" dur="1" fill="hold">
                                          <p:stCondLst>
                                            <p:cond delay="0"/>
                                          </p:stCondLst>
                                        </p:cTn>
                                        <p:tgtEl>
                                          <p:spTgt spid="3078"/>
                                        </p:tgtEl>
                                        <p:attrNameLst>
                                          <p:attrName>style.visibility</p:attrName>
                                        </p:attrNameLst>
                                      </p:cBhvr>
                                      <p:to>
                                        <p:strVal val="visible"/>
                                      </p:to>
                                    </p:set>
                                    <p:animEffect transition="in" filter="fade">
                                      <p:cBhvr>
                                        <p:cTn id="25" dur="2000"/>
                                        <p:tgtEl>
                                          <p:spTgt spid="3078"/>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randombar(horizontal)">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utoUpdateAnimBg="0"/>
      <p:bldP spid="3075" grpId="0" autoUpdateAnimBg="0"/>
      <p:bldP spid="3077"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p:cNvSpPr txBox="1">
            <a:spLocks noChangeArrowheads="1"/>
          </p:cNvSpPr>
          <p:nvPr/>
        </p:nvSpPr>
        <p:spPr bwMode="auto">
          <a:xfrm>
            <a:off x="398463" y="260350"/>
            <a:ext cx="51101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ts val="5763"/>
              </a:lnSpc>
            </a:pPr>
            <a:r>
              <a:rPr lang="es-HN" altLang="en-US" sz="4900" b="1" dirty="0">
                <a:solidFill>
                  <a:srgbClr val="404040"/>
                </a:solidFill>
                <a:latin typeface="Rockwell" panose="02060603020205020403" pitchFamily="18" charset="0"/>
              </a:rPr>
              <a:t>P</a:t>
            </a:r>
            <a:r>
              <a:rPr lang="en-US" altLang="zh-CN" sz="4900" b="1" dirty="0">
                <a:solidFill>
                  <a:srgbClr val="404040"/>
                </a:solidFill>
                <a:latin typeface="Rockwell" panose="02060603020205020403" pitchFamily="18" charset="0"/>
              </a:rPr>
              <a:t>art Two</a:t>
            </a:r>
            <a:endParaRPr lang="es-HN" altLang="en-US" sz="4900" b="1" dirty="0">
              <a:solidFill>
                <a:srgbClr val="FFC000"/>
              </a:solidFill>
              <a:latin typeface="Rockwell" panose="02060603020205020403" pitchFamily="18" charset="0"/>
            </a:endParaRPr>
          </a:p>
        </p:txBody>
      </p:sp>
      <p:sp>
        <p:nvSpPr>
          <p:cNvPr id="7171" name="1 Título"/>
          <p:cNvSpPr txBox="1">
            <a:spLocks noChangeArrowheads="1"/>
          </p:cNvSpPr>
          <p:nvPr/>
        </p:nvSpPr>
        <p:spPr bwMode="auto">
          <a:xfrm>
            <a:off x="395288" y="844180"/>
            <a:ext cx="45243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ts val="5763"/>
              </a:lnSpc>
            </a:pPr>
            <a:r>
              <a:rPr lang="zh-CN" altLang="en-US" sz="3200" b="1" dirty="0" smtClean="0">
                <a:solidFill>
                  <a:srgbClr val="404040"/>
                </a:solidFill>
                <a:latin typeface="+mn-ea"/>
              </a:rPr>
              <a:t>如何制定</a:t>
            </a:r>
            <a:r>
              <a:rPr lang="es-HN" altLang="en-US" sz="3200" b="1" dirty="0" smtClean="0">
                <a:solidFill>
                  <a:srgbClr val="404040"/>
                </a:solidFill>
                <a:latin typeface="+mn-ea"/>
              </a:rPr>
              <a:t> </a:t>
            </a:r>
            <a:r>
              <a:rPr lang="zh-CN" altLang="en-US" sz="3200" b="1" dirty="0" smtClean="0">
                <a:solidFill>
                  <a:srgbClr val="5AD00A"/>
                </a:solidFill>
                <a:latin typeface="+mn-ea"/>
              </a:rPr>
              <a:t>忠臣必胜协议</a:t>
            </a:r>
            <a:endParaRPr lang="es-HN" altLang="en-US" sz="3200" b="1" dirty="0">
              <a:solidFill>
                <a:srgbClr val="5AD00A"/>
              </a:solidFill>
              <a:latin typeface="+mn-ea"/>
            </a:endParaRPr>
          </a:p>
        </p:txBody>
      </p:sp>
      <p:sp>
        <p:nvSpPr>
          <p:cNvPr id="7172" name="1 Título"/>
          <p:cNvSpPr txBox="1">
            <a:spLocks noChangeArrowheads="1"/>
          </p:cNvSpPr>
          <p:nvPr/>
        </p:nvSpPr>
        <p:spPr bwMode="auto">
          <a:xfrm>
            <a:off x="395288" y="1406155"/>
            <a:ext cx="4519612"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ts val="5763"/>
              </a:lnSpc>
            </a:pPr>
            <a:r>
              <a:rPr lang="zh-CN" altLang="en-US" sz="1600" b="1" dirty="0" smtClean="0">
                <a:solidFill>
                  <a:srgbClr val="404040"/>
                </a:solidFill>
                <a:latin typeface="微软雅黑 Light" panose="020B0502040204020203" pitchFamily="34" charset="-122"/>
                <a:ea typeface="微软雅黑 Light" panose="020B0502040204020203" pitchFamily="34" charset="-122"/>
              </a:rPr>
              <a:t>朴素协议的反思优化</a:t>
            </a:r>
            <a:endParaRPr lang="es-HN" altLang="en-US" sz="1600" b="1" dirty="0">
              <a:solidFill>
                <a:srgbClr val="FFC000"/>
              </a:solidFill>
              <a:latin typeface="微软雅黑 Light" panose="020B0502040204020203" pitchFamily="34" charset="-122"/>
              <a:ea typeface="微软雅黑 Light" panose="020B0502040204020203" pitchFamily="34" charset="-122"/>
            </a:endParaRPr>
          </a:p>
        </p:txBody>
      </p:sp>
      <p:pic>
        <p:nvPicPr>
          <p:cNvPr id="7182" name="Imagen 5" descr="C:\Users\Design\Documents\Edu\Product Launch\shadow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4388" y="5965825"/>
            <a:ext cx="7620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3" name="27 Ima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7188" y="6170613"/>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4" name="28 Ima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1863" y="6170613"/>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5" name="29 CuadroTexto"/>
          <p:cNvSpPr txBox="1">
            <a:spLocks noChangeArrowheads="1"/>
          </p:cNvSpPr>
          <p:nvPr/>
        </p:nvSpPr>
        <p:spPr bwMode="auto">
          <a:xfrm>
            <a:off x="4205288" y="6181725"/>
            <a:ext cx="2632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s-HN" altLang="zh-CN" sz="1200" b="1" dirty="0">
                <a:solidFill>
                  <a:srgbClr val="5AD00A"/>
                </a:solidFill>
                <a:latin typeface="Calibri" panose="020F0502020204030204" pitchFamily="34" charset="0"/>
              </a:rPr>
              <a:t>9</a:t>
            </a:r>
            <a:endParaRPr lang="zh-CN" altLang="en-US" sz="1200" b="1" dirty="0">
              <a:solidFill>
                <a:srgbClr val="5AD00A"/>
              </a:solidFill>
              <a:latin typeface="Calibri" panose="020F0502020204030204" pitchFamily="34" charset="0"/>
            </a:endParaRPr>
          </a:p>
        </p:txBody>
      </p:sp>
      <p:sp>
        <p:nvSpPr>
          <p:cNvPr id="7186" name="32 CuadroTexto"/>
          <p:cNvSpPr txBox="1">
            <a:spLocks noChangeArrowheads="1"/>
          </p:cNvSpPr>
          <p:nvPr/>
        </p:nvSpPr>
        <p:spPr bwMode="auto">
          <a:xfrm>
            <a:off x="4467225" y="6181725"/>
            <a:ext cx="3159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s-HN" altLang="en-US" sz="1200" b="1" i="1">
                <a:solidFill>
                  <a:srgbClr val="A6A6A6"/>
                </a:solidFill>
                <a:latin typeface="Calibri" panose="020F0502020204030204" pitchFamily="34" charset="0"/>
              </a:rPr>
              <a:t>of</a:t>
            </a:r>
            <a:endParaRPr lang="zh-CN" altLang="en-US" sz="1200" b="1" i="1">
              <a:solidFill>
                <a:srgbClr val="A6A6A6"/>
              </a:solidFill>
              <a:latin typeface="Calibri" panose="020F0502020204030204" pitchFamily="34" charset="0"/>
            </a:endParaRPr>
          </a:p>
        </p:txBody>
      </p:sp>
      <p:sp>
        <p:nvSpPr>
          <p:cNvPr id="7187" name="33 CuadroTexto"/>
          <p:cNvSpPr txBox="1">
            <a:spLocks noChangeArrowheads="1"/>
          </p:cNvSpPr>
          <p:nvPr/>
        </p:nvSpPr>
        <p:spPr bwMode="auto">
          <a:xfrm>
            <a:off x="4787900" y="6181725"/>
            <a:ext cx="263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s-HN" altLang="en-US" sz="1200" b="1">
                <a:solidFill>
                  <a:srgbClr val="7F7F7F"/>
                </a:solidFill>
                <a:latin typeface="Calibri" panose="020F0502020204030204" pitchFamily="34" charset="0"/>
              </a:rPr>
              <a:t>6</a:t>
            </a:r>
            <a:endParaRPr lang="zh-CN" altLang="en-US" sz="1200" b="1">
              <a:solidFill>
                <a:srgbClr val="7F7F7F"/>
              </a:solidFill>
              <a:latin typeface="Calibri" panose="020F0502020204030204" pitchFamily="34" charset="0"/>
            </a:endParaRPr>
          </a:p>
        </p:txBody>
      </p:sp>
      <p:pic>
        <p:nvPicPr>
          <p:cNvPr id="7188" name="Imagen 5" descr="C:\Users\Design\Documents\Edu\Product Launch\shadow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7625" y="5983288"/>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9" name="Imagen 5" descr="C:\Users\Design\Documents\Edu\Product Launch\shadow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9413" y="5756275"/>
            <a:ext cx="11938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2" name="Imagen 27">
            <a:hlinkClick r:id="" action="ppaction://hlinkshowjump?jump=nextslide"/>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03813" y="6221413"/>
            <a:ext cx="209550"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3" name="Imagen 28">
            <a:hlinkClick r:id="" action="ppaction://hlinkshowjump?jump=previousslid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25888" y="6221413"/>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4" name="40 Image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5978525"/>
            <a:ext cx="1717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内容占位符 2"/>
          <p:cNvSpPr txBox="1">
            <a:spLocks/>
          </p:cNvSpPr>
          <p:nvPr/>
        </p:nvSpPr>
        <p:spPr>
          <a:xfrm>
            <a:off x="711544" y="2429052"/>
            <a:ext cx="7827620" cy="300124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defRPr sz="2000"/>
            </a:pPr>
            <a:r>
              <a:rPr lang="zh-CN" altLang="en-US" sz="1700" dirty="0" smtClean="0">
                <a:latin typeface="等线 Light" panose="02010600030101010101" pitchFamily="2" charset="-122"/>
                <a:ea typeface="等线 Light" panose="02010600030101010101" pitchFamily="2" charset="-122"/>
                <a:sym typeface="Helvetica"/>
              </a:rPr>
              <a:t>不难看到，在这一协议里，我们主要是改变了任意玩家对其他所有人所拥有的情报数。以</a:t>
            </a:r>
            <a:r>
              <a:rPr lang="en-US" altLang="zh-CN" sz="1700" dirty="0" smtClean="0">
                <a:latin typeface="等线 Light" panose="02010600030101010101" pitchFamily="2" charset="-122"/>
                <a:ea typeface="等线 Light" panose="02010600030101010101" pitchFamily="2" charset="-122"/>
                <a:sym typeface="Helvetica"/>
              </a:rPr>
              <a:t>A</a:t>
            </a:r>
            <a:r>
              <a:rPr lang="zh-CN" altLang="en-US" sz="1700" dirty="0" smtClean="0">
                <a:latin typeface="等线 Light" panose="02010600030101010101" pitchFamily="2" charset="-122"/>
                <a:ea typeface="等线 Light" panose="02010600030101010101" pitchFamily="2" charset="-122"/>
                <a:sym typeface="Helvetica"/>
              </a:rPr>
              <a:t>对</a:t>
            </a:r>
            <a:r>
              <a:rPr lang="en-US" altLang="zh-CN" sz="1700" dirty="0" smtClean="0">
                <a:latin typeface="等线 Light" panose="02010600030101010101" pitchFamily="2" charset="-122"/>
                <a:ea typeface="等线 Light" panose="02010600030101010101" pitchFamily="2" charset="-122"/>
                <a:sym typeface="Helvetica"/>
              </a:rPr>
              <a:t>B</a:t>
            </a:r>
            <a:r>
              <a:rPr lang="zh-CN" altLang="en-US" sz="1700" dirty="0" smtClean="0">
                <a:latin typeface="等线 Light" panose="02010600030101010101" pitchFamily="2" charset="-122"/>
                <a:ea typeface="等线 Light" panose="02010600030101010101" pitchFamily="2" charset="-122"/>
                <a:sym typeface="Helvetica"/>
              </a:rPr>
              <a:t>为例，在这种协议下，最后相当于得到了</a:t>
            </a:r>
            <a:r>
              <a:rPr lang="en-US" altLang="zh-CN" sz="1700" dirty="0" smtClean="0">
                <a:latin typeface="等线 Light" panose="02010600030101010101" pitchFamily="2" charset="-122"/>
                <a:ea typeface="等线 Light" panose="02010600030101010101" pitchFamily="2" charset="-122"/>
                <a:sym typeface="Helvetica"/>
              </a:rPr>
              <a:t>4</a:t>
            </a:r>
            <a:r>
              <a:rPr lang="zh-CN" altLang="en-US" sz="1700" dirty="0" smtClean="0">
                <a:latin typeface="等线 Light" panose="02010600030101010101" pitchFamily="2" charset="-122"/>
                <a:ea typeface="等线 Light" panose="02010600030101010101" pitchFamily="2" charset="-122"/>
                <a:sym typeface="Helvetica"/>
              </a:rPr>
              <a:t>个评价。而由于奸臣只有一个，所以足以排除干扰，唯一地“认定”</a:t>
            </a:r>
            <a:r>
              <a:rPr lang="en-US" altLang="zh-CN" sz="1700" dirty="0" smtClean="0">
                <a:latin typeface="等线 Light" panose="02010600030101010101" pitchFamily="2" charset="-122"/>
                <a:ea typeface="等线 Light" panose="02010600030101010101" pitchFamily="2" charset="-122"/>
                <a:sym typeface="Helvetica"/>
              </a:rPr>
              <a:t>B</a:t>
            </a:r>
            <a:r>
              <a:rPr lang="zh-CN" altLang="en-US" sz="1700" dirty="0" smtClean="0">
                <a:latin typeface="等线 Light" panose="02010600030101010101" pitchFamily="2" charset="-122"/>
                <a:ea typeface="等线 Light" panose="02010600030101010101" pitchFamily="2" charset="-122"/>
                <a:sym typeface="Helvetica"/>
              </a:rPr>
              <a:t>的状态。且这种认定是统一的，即每个人都可以对场上形势有相同判断，这是做出一致决策的基础。</a:t>
            </a:r>
            <a:endParaRPr lang="en-US" altLang="zh-CN" sz="1700" dirty="0" smtClean="0">
              <a:latin typeface="等线 Light" panose="02010600030101010101" pitchFamily="2" charset="-122"/>
              <a:ea typeface="等线 Light" panose="02010600030101010101" pitchFamily="2" charset="-122"/>
              <a:sym typeface="Helvetica"/>
            </a:endParaRPr>
          </a:p>
          <a:p>
            <a:pPr marL="0" indent="0">
              <a:lnSpc>
                <a:spcPct val="150000"/>
              </a:lnSpc>
              <a:buNone/>
              <a:defRPr sz="2000"/>
            </a:pPr>
            <a:r>
              <a:rPr lang="zh-CN" altLang="en-US" sz="1700" dirty="0">
                <a:latin typeface="等线 Light" panose="02010600030101010101" pitchFamily="2" charset="-122"/>
                <a:ea typeface="等线 Light" panose="02010600030101010101" pitchFamily="2" charset="-122"/>
                <a:sym typeface="Helvetica"/>
              </a:rPr>
              <a:t>从这里</a:t>
            </a:r>
            <a:r>
              <a:rPr lang="zh-CN" altLang="en-US" sz="1700" dirty="0" smtClean="0">
                <a:latin typeface="等线 Light" panose="02010600030101010101" pitchFamily="2" charset="-122"/>
                <a:ea typeface="等线 Light" panose="02010600030101010101" pitchFamily="2" charset="-122"/>
                <a:sym typeface="Helvetica"/>
              </a:rPr>
              <a:t>入手，其实我们会发现，每个人即使少得到一条评价，也不会影响判断，因为</a:t>
            </a:r>
            <a:r>
              <a:rPr lang="en-US" altLang="zh-CN" sz="1700" dirty="0" smtClean="0">
                <a:latin typeface="等线 Light" panose="02010600030101010101" pitchFamily="2" charset="-122"/>
                <a:ea typeface="等线 Light" panose="02010600030101010101" pitchFamily="2" charset="-122"/>
                <a:sym typeface="Helvetica"/>
              </a:rPr>
              <a:t>3</a:t>
            </a:r>
            <a:r>
              <a:rPr lang="zh-CN" altLang="en-US" sz="1700" dirty="0" smtClean="0">
                <a:latin typeface="等线 Light" panose="02010600030101010101" pitchFamily="2" charset="-122"/>
                <a:ea typeface="等线 Light" panose="02010600030101010101" pitchFamily="2" charset="-122"/>
                <a:sym typeface="Helvetica"/>
              </a:rPr>
              <a:t>条评价里至少两条来自忠臣，是完全可信的。于是我们得到了算法的一种优化，即所有人在第二步里无需给自己右侧发送消息，最终结果无影响。但这样一来，每人可以少通信一次，使协议更优。</a:t>
            </a:r>
            <a:endParaRPr lang="zh-CN" altLang="en-US" sz="1700" dirty="0">
              <a:latin typeface="等线 Light" panose="02010600030101010101" pitchFamily="2" charset="-122"/>
              <a:ea typeface="等线 Light" panose="02010600030101010101" pitchFamily="2" charset="-122"/>
              <a:sym typeface="Helvetica"/>
            </a:endParaRPr>
          </a:p>
        </p:txBody>
      </p:sp>
      <p:graphicFrame>
        <p:nvGraphicFramePr>
          <p:cNvPr id="19" name="图示 18"/>
          <p:cNvGraphicFramePr/>
          <p:nvPr/>
        </p:nvGraphicFramePr>
        <p:xfrm>
          <a:off x="5103813" y="152491"/>
          <a:ext cx="3435350" cy="207645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25240829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p:cTn id="7" dur="1000" fill="hold"/>
                                        <p:tgtEl>
                                          <p:spTgt spid="7171"/>
                                        </p:tgtEl>
                                        <p:attrNameLst>
                                          <p:attrName>ppt_x</p:attrName>
                                        </p:attrNameLst>
                                      </p:cBhvr>
                                      <p:tavLst>
                                        <p:tav tm="0">
                                          <p:val>
                                            <p:strVal val="#ppt_x-.2"/>
                                          </p:val>
                                        </p:tav>
                                        <p:tav tm="100000">
                                          <p:val>
                                            <p:strVal val="#ppt_x"/>
                                          </p:val>
                                        </p:tav>
                                      </p:tavLst>
                                    </p:anim>
                                    <p:anim calcmode="lin" valueType="num">
                                      <p:cBhvr>
                                        <p:cTn id="8" dur="1000" fill="hold"/>
                                        <p:tgtEl>
                                          <p:spTgt spid="7171"/>
                                        </p:tgtEl>
                                        <p:attrNameLst>
                                          <p:attrName>ppt_y</p:attrName>
                                        </p:attrNameLst>
                                      </p:cBhvr>
                                      <p:tavLst>
                                        <p:tav tm="0">
                                          <p:val>
                                            <p:strVal val="#ppt_y"/>
                                          </p:val>
                                        </p:tav>
                                        <p:tav tm="100000">
                                          <p:val>
                                            <p:strVal val="#ppt_y"/>
                                          </p:val>
                                        </p:tav>
                                      </p:tavLst>
                                    </p:anim>
                                    <p:animEffect transition="in" filter="wipe(right)" prLst="gradientSize: 0.1">
                                      <p:cBhvr>
                                        <p:cTn id="9" dur="1000"/>
                                        <p:tgtEl>
                                          <p:spTgt spid="7171"/>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7170"/>
                                        </p:tgtEl>
                                        <p:attrNameLst>
                                          <p:attrName>style.visibility</p:attrName>
                                        </p:attrNameLst>
                                      </p:cBhvr>
                                      <p:to>
                                        <p:strVal val="visible"/>
                                      </p:to>
                                    </p:set>
                                    <p:anim calcmode="lin" valueType="num">
                                      <p:cBhvr>
                                        <p:cTn id="12" dur="1000" fill="hold"/>
                                        <p:tgtEl>
                                          <p:spTgt spid="7170"/>
                                        </p:tgtEl>
                                        <p:attrNameLst>
                                          <p:attrName>ppt_x</p:attrName>
                                        </p:attrNameLst>
                                      </p:cBhvr>
                                      <p:tavLst>
                                        <p:tav tm="0">
                                          <p:val>
                                            <p:strVal val="#ppt_x-.2"/>
                                          </p:val>
                                        </p:tav>
                                        <p:tav tm="100000">
                                          <p:val>
                                            <p:strVal val="#ppt_x"/>
                                          </p:val>
                                        </p:tav>
                                      </p:tavLst>
                                    </p:anim>
                                    <p:anim calcmode="lin" valueType="num">
                                      <p:cBhvr>
                                        <p:cTn id="13" dur="1000" fill="hold"/>
                                        <p:tgtEl>
                                          <p:spTgt spid="7170"/>
                                        </p:tgtEl>
                                        <p:attrNameLst>
                                          <p:attrName>ppt_y</p:attrName>
                                        </p:attrNameLst>
                                      </p:cBhvr>
                                      <p:tavLst>
                                        <p:tav tm="0">
                                          <p:val>
                                            <p:strVal val="#ppt_y"/>
                                          </p:val>
                                        </p:tav>
                                        <p:tav tm="100000">
                                          <p:val>
                                            <p:strVal val="#ppt_y"/>
                                          </p:val>
                                        </p:tav>
                                      </p:tavLst>
                                    </p:anim>
                                    <p:animEffect transition="in" filter="wipe(right)" prLst="gradientSize: 0.1">
                                      <p:cBhvr>
                                        <p:cTn id="14" dur="1000"/>
                                        <p:tgtEl>
                                          <p:spTgt spid="7170"/>
                                        </p:tgtEl>
                                      </p:cBhvr>
                                    </p:animEffect>
                                  </p:childTnLst>
                                </p:cTn>
                              </p:par>
                            </p:childTnLst>
                          </p:cTn>
                        </p:par>
                        <p:par>
                          <p:cTn id="15" fill="hold" nodeType="after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172"/>
                                        </p:tgtEl>
                                        <p:attrNameLst>
                                          <p:attrName>style.visibility</p:attrName>
                                        </p:attrNameLst>
                                      </p:cBhvr>
                                      <p:to>
                                        <p:strVal val="visible"/>
                                      </p:to>
                                    </p:set>
                                    <p:animEffect transition="in" filter="fade">
                                      <p:cBhvr>
                                        <p:cTn id="18" dur="2000"/>
                                        <p:tgtEl>
                                          <p:spTgt spid="717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par>
                          <p:cTn id="22" fill="hold">
                            <p:stCondLst>
                              <p:cond delay="3000"/>
                            </p:stCondLst>
                            <p:childTnLst>
                              <p:par>
                                <p:cTn id="23" presetID="22" presetClass="entr" presetSubtype="1"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wipe(up)">
                                      <p:cBhvr>
                                        <p:cTn id="2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p:bldP spid="7171" grpId="0" autoUpdateAnimBg="0"/>
      <p:bldP spid="7172" grpId="0" autoUpdateAnimBg="0"/>
      <p:bldP spid="43" grpId="0"/>
      <p:bldGraphic spid="19"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p:cNvSpPr txBox="1">
            <a:spLocks noChangeArrowheads="1"/>
          </p:cNvSpPr>
          <p:nvPr/>
        </p:nvSpPr>
        <p:spPr bwMode="auto">
          <a:xfrm>
            <a:off x="398463" y="260350"/>
            <a:ext cx="51101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ts val="5763"/>
              </a:lnSpc>
            </a:pPr>
            <a:r>
              <a:rPr lang="es-HN" altLang="en-US" sz="4900" b="1" dirty="0">
                <a:solidFill>
                  <a:srgbClr val="404040"/>
                </a:solidFill>
                <a:latin typeface="Rockwell" panose="02060603020205020403" pitchFamily="18" charset="0"/>
              </a:rPr>
              <a:t>P</a:t>
            </a:r>
            <a:r>
              <a:rPr lang="en-US" altLang="zh-CN" sz="4900" b="1" dirty="0">
                <a:solidFill>
                  <a:srgbClr val="404040"/>
                </a:solidFill>
                <a:latin typeface="Rockwell" panose="02060603020205020403" pitchFamily="18" charset="0"/>
              </a:rPr>
              <a:t>art Two</a:t>
            </a:r>
            <a:endParaRPr lang="es-HN" altLang="en-US" sz="4900" b="1" dirty="0">
              <a:solidFill>
                <a:srgbClr val="FFC000"/>
              </a:solidFill>
              <a:latin typeface="Rockwell" panose="02060603020205020403" pitchFamily="18" charset="0"/>
            </a:endParaRPr>
          </a:p>
        </p:txBody>
      </p:sp>
      <p:sp>
        <p:nvSpPr>
          <p:cNvPr id="7171" name="1 Título"/>
          <p:cNvSpPr txBox="1">
            <a:spLocks noChangeArrowheads="1"/>
          </p:cNvSpPr>
          <p:nvPr/>
        </p:nvSpPr>
        <p:spPr bwMode="auto">
          <a:xfrm>
            <a:off x="395288" y="844180"/>
            <a:ext cx="45243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ts val="5763"/>
              </a:lnSpc>
            </a:pPr>
            <a:r>
              <a:rPr lang="zh-CN" altLang="en-US" sz="3200" b="1" dirty="0" smtClean="0">
                <a:solidFill>
                  <a:srgbClr val="404040"/>
                </a:solidFill>
                <a:latin typeface="+mn-ea"/>
              </a:rPr>
              <a:t>如何制定</a:t>
            </a:r>
            <a:r>
              <a:rPr lang="es-HN" altLang="en-US" sz="3200" b="1" dirty="0" smtClean="0">
                <a:solidFill>
                  <a:srgbClr val="404040"/>
                </a:solidFill>
                <a:latin typeface="+mn-ea"/>
              </a:rPr>
              <a:t> </a:t>
            </a:r>
            <a:r>
              <a:rPr lang="zh-CN" altLang="en-US" sz="3200" b="1" dirty="0" smtClean="0">
                <a:solidFill>
                  <a:srgbClr val="5AD00A"/>
                </a:solidFill>
                <a:latin typeface="+mn-ea"/>
              </a:rPr>
              <a:t>忠臣必胜协议</a:t>
            </a:r>
            <a:endParaRPr lang="es-HN" altLang="en-US" sz="3200" b="1" dirty="0">
              <a:solidFill>
                <a:srgbClr val="5AD00A"/>
              </a:solidFill>
              <a:latin typeface="+mn-ea"/>
            </a:endParaRPr>
          </a:p>
        </p:txBody>
      </p:sp>
      <p:sp>
        <p:nvSpPr>
          <p:cNvPr id="7172" name="1 Título"/>
          <p:cNvSpPr txBox="1">
            <a:spLocks noChangeArrowheads="1"/>
          </p:cNvSpPr>
          <p:nvPr/>
        </p:nvSpPr>
        <p:spPr bwMode="auto">
          <a:xfrm>
            <a:off x="395288" y="1406155"/>
            <a:ext cx="4519612"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ts val="5763"/>
              </a:lnSpc>
            </a:pPr>
            <a:r>
              <a:rPr lang="zh-CN" altLang="en-US" sz="1600" b="1" dirty="0" smtClean="0">
                <a:solidFill>
                  <a:srgbClr val="404040"/>
                </a:solidFill>
                <a:latin typeface="微软雅黑 Light" panose="020B0502040204020203" pitchFamily="34" charset="-122"/>
                <a:ea typeface="微软雅黑 Light" panose="020B0502040204020203" pitchFamily="34" charset="-122"/>
              </a:rPr>
              <a:t>朴素协议的反思优化</a:t>
            </a:r>
            <a:endParaRPr lang="es-HN" altLang="en-US" sz="1600" b="1" dirty="0">
              <a:solidFill>
                <a:srgbClr val="FFC000"/>
              </a:solidFill>
              <a:latin typeface="微软雅黑 Light" panose="020B0502040204020203" pitchFamily="34" charset="-122"/>
              <a:ea typeface="微软雅黑 Light" panose="020B0502040204020203" pitchFamily="34" charset="-122"/>
            </a:endParaRPr>
          </a:p>
        </p:txBody>
      </p:sp>
      <p:pic>
        <p:nvPicPr>
          <p:cNvPr id="7182" name="Imagen 5" descr="C:\Users\Design\Documents\Edu\Product Launch\shadow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4388" y="5965825"/>
            <a:ext cx="7620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3" name="27 Ima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7188" y="6170613"/>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4" name="28 Ima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1863" y="6170613"/>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5" name="29 CuadroTexto"/>
          <p:cNvSpPr txBox="1">
            <a:spLocks noChangeArrowheads="1"/>
          </p:cNvSpPr>
          <p:nvPr/>
        </p:nvSpPr>
        <p:spPr bwMode="auto">
          <a:xfrm>
            <a:off x="4205288" y="6181725"/>
            <a:ext cx="3417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s-HN" altLang="zh-CN" sz="1200" b="1" dirty="0" smtClean="0">
                <a:solidFill>
                  <a:srgbClr val="5AD00A"/>
                </a:solidFill>
                <a:latin typeface="Calibri" panose="020F0502020204030204" pitchFamily="34" charset="0"/>
              </a:rPr>
              <a:t>10</a:t>
            </a:r>
            <a:endParaRPr lang="zh-CN" altLang="en-US" sz="1200" b="1" dirty="0">
              <a:solidFill>
                <a:srgbClr val="5AD00A"/>
              </a:solidFill>
              <a:latin typeface="Calibri" panose="020F0502020204030204" pitchFamily="34" charset="0"/>
            </a:endParaRPr>
          </a:p>
        </p:txBody>
      </p:sp>
      <p:sp>
        <p:nvSpPr>
          <p:cNvPr id="7186" name="32 CuadroTexto"/>
          <p:cNvSpPr txBox="1">
            <a:spLocks noChangeArrowheads="1"/>
          </p:cNvSpPr>
          <p:nvPr/>
        </p:nvSpPr>
        <p:spPr bwMode="auto">
          <a:xfrm>
            <a:off x="4467225" y="6181725"/>
            <a:ext cx="3159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s-HN" altLang="en-US" sz="1200" b="1" i="1">
                <a:solidFill>
                  <a:srgbClr val="A6A6A6"/>
                </a:solidFill>
                <a:latin typeface="Calibri" panose="020F0502020204030204" pitchFamily="34" charset="0"/>
              </a:rPr>
              <a:t>of</a:t>
            </a:r>
            <a:endParaRPr lang="zh-CN" altLang="en-US" sz="1200" b="1" i="1">
              <a:solidFill>
                <a:srgbClr val="A6A6A6"/>
              </a:solidFill>
              <a:latin typeface="Calibri" panose="020F0502020204030204" pitchFamily="34" charset="0"/>
            </a:endParaRPr>
          </a:p>
        </p:txBody>
      </p:sp>
      <p:sp>
        <p:nvSpPr>
          <p:cNvPr id="7187" name="33 CuadroTexto"/>
          <p:cNvSpPr txBox="1">
            <a:spLocks noChangeArrowheads="1"/>
          </p:cNvSpPr>
          <p:nvPr/>
        </p:nvSpPr>
        <p:spPr bwMode="auto">
          <a:xfrm>
            <a:off x="4787900" y="6181725"/>
            <a:ext cx="263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s-HN" altLang="en-US" sz="1200" b="1">
                <a:solidFill>
                  <a:srgbClr val="7F7F7F"/>
                </a:solidFill>
                <a:latin typeface="Calibri" panose="020F0502020204030204" pitchFamily="34" charset="0"/>
              </a:rPr>
              <a:t>6</a:t>
            </a:r>
            <a:endParaRPr lang="zh-CN" altLang="en-US" sz="1200" b="1">
              <a:solidFill>
                <a:srgbClr val="7F7F7F"/>
              </a:solidFill>
              <a:latin typeface="Calibri" panose="020F0502020204030204" pitchFamily="34" charset="0"/>
            </a:endParaRPr>
          </a:p>
        </p:txBody>
      </p:sp>
      <p:pic>
        <p:nvPicPr>
          <p:cNvPr id="7188" name="Imagen 5" descr="C:\Users\Design\Documents\Edu\Product Launch\shadow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7625" y="5983288"/>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9" name="Imagen 5" descr="C:\Users\Design\Documents\Edu\Product Launch\shadow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9413" y="5756275"/>
            <a:ext cx="11938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2" name="Imagen 27">
            <a:hlinkClick r:id="" action="ppaction://hlinkshowjump?jump=nextslide"/>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03813" y="6221413"/>
            <a:ext cx="209550"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3" name="Imagen 28">
            <a:hlinkClick r:id="" action="ppaction://hlinkshowjump?jump=previousslid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25888" y="6221413"/>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4" name="40 Image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5978525"/>
            <a:ext cx="1717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内容占位符 2"/>
          <p:cNvSpPr txBox="1">
            <a:spLocks/>
          </p:cNvSpPr>
          <p:nvPr/>
        </p:nvSpPr>
        <p:spPr>
          <a:xfrm>
            <a:off x="1110777" y="2804247"/>
            <a:ext cx="7028808" cy="300124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defRPr sz="2000"/>
            </a:pPr>
            <a:r>
              <a:rPr lang="zh-CN" altLang="en-US" sz="1700" dirty="0" smtClean="0">
                <a:latin typeface="等线 Light" panose="02010600030101010101" pitchFamily="2" charset="-122"/>
                <a:ea typeface="等线 Light" panose="02010600030101010101" pitchFamily="2" charset="-122"/>
                <a:sym typeface="Helvetica"/>
              </a:rPr>
              <a:t>另外，细心的同学不难发现，这一协议中依然没有解决奸臣漏发消息的问题。但事实上，我们可以规定：如果没有收到来自那个人的消息，那么就认定他当次所需要传递状态的人都是整备中。这相当于强制奸臣不遗漏地发送消息，并且且由前面的分析可知，这不会影响最终的结果。</a:t>
            </a:r>
            <a:endParaRPr lang="en-US" altLang="zh-CN" sz="1700" dirty="0" smtClean="0">
              <a:latin typeface="等线 Light" panose="02010600030101010101" pitchFamily="2" charset="-122"/>
              <a:ea typeface="等线 Light" panose="02010600030101010101" pitchFamily="2" charset="-122"/>
              <a:sym typeface="Helvetica"/>
            </a:endParaRPr>
          </a:p>
          <a:p>
            <a:pPr marL="0" indent="0">
              <a:lnSpc>
                <a:spcPct val="150000"/>
              </a:lnSpc>
              <a:buNone/>
              <a:defRPr sz="2000"/>
            </a:pPr>
            <a:r>
              <a:rPr lang="zh-CN" altLang="en-US" sz="1700" dirty="0">
                <a:latin typeface="等线 Light" panose="02010600030101010101" pitchFamily="2" charset="-122"/>
                <a:ea typeface="等线 Light" panose="02010600030101010101" pitchFamily="2" charset="-122"/>
                <a:sym typeface="Helvetica"/>
              </a:rPr>
              <a:t>这</a:t>
            </a:r>
            <a:r>
              <a:rPr lang="zh-CN" altLang="en-US" sz="1700" dirty="0" smtClean="0">
                <a:latin typeface="等线 Light" panose="02010600030101010101" pitchFamily="2" charset="-122"/>
                <a:ea typeface="等线 Light" panose="02010600030101010101" pitchFamily="2" charset="-122"/>
                <a:sym typeface="Helvetica"/>
              </a:rPr>
              <a:t>一补充规定同样可以迁移到下面的讨论中。但我们直接讨论了奸臣漏发消息后接受者的处理办法，实质上是一样的。</a:t>
            </a:r>
            <a:endParaRPr lang="zh-CN" altLang="en-US" sz="1700" dirty="0">
              <a:latin typeface="等线 Light" panose="02010600030101010101" pitchFamily="2" charset="-122"/>
              <a:ea typeface="等线 Light" panose="02010600030101010101" pitchFamily="2" charset="-122"/>
              <a:sym typeface="Helvetica"/>
            </a:endParaRPr>
          </a:p>
        </p:txBody>
      </p:sp>
      <p:graphicFrame>
        <p:nvGraphicFramePr>
          <p:cNvPr id="19" name="图示 18"/>
          <p:cNvGraphicFramePr/>
          <p:nvPr/>
        </p:nvGraphicFramePr>
        <p:xfrm>
          <a:off x="5103813" y="152491"/>
          <a:ext cx="3435350" cy="207645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787397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p:cTn id="7" dur="1000" fill="hold"/>
                                        <p:tgtEl>
                                          <p:spTgt spid="7171"/>
                                        </p:tgtEl>
                                        <p:attrNameLst>
                                          <p:attrName>ppt_x</p:attrName>
                                        </p:attrNameLst>
                                      </p:cBhvr>
                                      <p:tavLst>
                                        <p:tav tm="0">
                                          <p:val>
                                            <p:strVal val="#ppt_x-.2"/>
                                          </p:val>
                                        </p:tav>
                                        <p:tav tm="100000">
                                          <p:val>
                                            <p:strVal val="#ppt_x"/>
                                          </p:val>
                                        </p:tav>
                                      </p:tavLst>
                                    </p:anim>
                                    <p:anim calcmode="lin" valueType="num">
                                      <p:cBhvr>
                                        <p:cTn id="8" dur="1000" fill="hold"/>
                                        <p:tgtEl>
                                          <p:spTgt spid="7171"/>
                                        </p:tgtEl>
                                        <p:attrNameLst>
                                          <p:attrName>ppt_y</p:attrName>
                                        </p:attrNameLst>
                                      </p:cBhvr>
                                      <p:tavLst>
                                        <p:tav tm="0">
                                          <p:val>
                                            <p:strVal val="#ppt_y"/>
                                          </p:val>
                                        </p:tav>
                                        <p:tav tm="100000">
                                          <p:val>
                                            <p:strVal val="#ppt_y"/>
                                          </p:val>
                                        </p:tav>
                                      </p:tavLst>
                                    </p:anim>
                                    <p:animEffect transition="in" filter="wipe(right)" prLst="gradientSize: 0.1">
                                      <p:cBhvr>
                                        <p:cTn id="9" dur="1000"/>
                                        <p:tgtEl>
                                          <p:spTgt spid="7171"/>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7170"/>
                                        </p:tgtEl>
                                        <p:attrNameLst>
                                          <p:attrName>style.visibility</p:attrName>
                                        </p:attrNameLst>
                                      </p:cBhvr>
                                      <p:to>
                                        <p:strVal val="visible"/>
                                      </p:to>
                                    </p:set>
                                    <p:anim calcmode="lin" valueType="num">
                                      <p:cBhvr>
                                        <p:cTn id="12" dur="1000" fill="hold"/>
                                        <p:tgtEl>
                                          <p:spTgt spid="7170"/>
                                        </p:tgtEl>
                                        <p:attrNameLst>
                                          <p:attrName>ppt_x</p:attrName>
                                        </p:attrNameLst>
                                      </p:cBhvr>
                                      <p:tavLst>
                                        <p:tav tm="0">
                                          <p:val>
                                            <p:strVal val="#ppt_x-.2"/>
                                          </p:val>
                                        </p:tav>
                                        <p:tav tm="100000">
                                          <p:val>
                                            <p:strVal val="#ppt_x"/>
                                          </p:val>
                                        </p:tav>
                                      </p:tavLst>
                                    </p:anim>
                                    <p:anim calcmode="lin" valueType="num">
                                      <p:cBhvr>
                                        <p:cTn id="13" dur="1000" fill="hold"/>
                                        <p:tgtEl>
                                          <p:spTgt spid="7170"/>
                                        </p:tgtEl>
                                        <p:attrNameLst>
                                          <p:attrName>ppt_y</p:attrName>
                                        </p:attrNameLst>
                                      </p:cBhvr>
                                      <p:tavLst>
                                        <p:tav tm="0">
                                          <p:val>
                                            <p:strVal val="#ppt_y"/>
                                          </p:val>
                                        </p:tav>
                                        <p:tav tm="100000">
                                          <p:val>
                                            <p:strVal val="#ppt_y"/>
                                          </p:val>
                                        </p:tav>
                                      </p:tavLst>
                                    </p:anim>
                                    <p:animEffect transition="in" filter="wipe(right)" prLst="gradientSize: 0.1">
                                      <p:cBhvr>
                                        <p:cTn id="14" dur="1000"/>
                                        <p:tgtEl>
                                          <p:spTgt spid="7170"/>
                                        </p:tgtEl>
                                      </p:cBhvr>
                                    </p:animEffect>
                                  </p:childTnLst>
                                </p:cTn>
                              </p:par>
                            </p:childTnLst>
                          </p:cTn>
                        </p:par>
                        <p:par>
                          <p:cTn id="15" fill="hold" nodeType="after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172"/>
                                        </p:tgtEl>
                                        <p:attrNameLst>
                                          <p:attrName>style.visibility</p:attrName>
                                        </p:attrNameLst>
                                      </p:cBhvr>
                                      <p:to>
                                        <p:strVal val="visible"/>
                                      </p:to>
                                    </p:set>
                                    <p:animEffect transition="in" filter="fade">
                                      <p:cBhvr>
                                        <p:cTn id="18" dur="2000"/>
                                        <p:tgtEl>
                                          <p:spTgt spid="717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par>
                          <p:cTn id="22" fill="hold">
                            <p:stCondLst>
                              <p:cond delay="3000"/>
                            </p:stCondLst>
                            <p:childTnLst>
                              <p:par>
                                <p:cTn id="23" presetID="22" presetClass="entr" presetSubtype="1"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wipe(up)">
                                      <p:cBhvr>
                                        <p:cTn id="2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p:bldP spid="7171" grpId="0" autoUpdateAnimBg="0"/>
      <p:bldP spid="7172" grpId="0" autoUpdateAnimBg="0"/>
      <p:bldP spid="43" grpId="0"/>
      <p:bldGraphic spid="19"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txBox="1">
            <a:spLocks noChangeArrowheads="1"/>
          </p:cNvSpPr>
          <p:nvPr/>
        </p:nvSpPr>
        <p:spPr bwMode="auto">
          <a:xfrm>
            <a:off x="398463" y="260350"/>
            <a:ext cx="496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ts val="5763"/>
              </a:lnSpc>
            </a:pPr>
            <a:r>
              <a:rPr lang="es-HN" altLang="en-US" sz="4900" b="1" dirty="0" smtClean="0">
                <a:solidFill>
                  <a:srgbClr val="404040"/>
                </a:solidFill>
                <a:latin typeface="Rockwell" panose="02060603020205020403" pitchFamily="18" charset="0"/>
              </a:rPr>
              <a:t>P</a:t>
            </a:r>
            <a:r>
              <a:rPr lang="en-US" altLang="zh-CN" sz="4900" b="1" dirty="0" smtClean="0">
                <a:solidFill>
                  <a:srgbClr val="404040"/>
                </a:solidFill>
                <a:latin typeface="Rockwell" panose="02060603020205020403" pitchFamily="18" charset="0"/>
              </a:rPr>
              <a:t>art Two</a:t>
            </a:r>
            <a:endParaRPr lang="es-HN" altLang="en-US" sz="4900" b="1" dirty="0">
              <a:solidFill>
                <a:srgbClr val="FFC000"/>
              </a:solidFill>
              <a:latin typeface="Rockwell" panose="02060603020205020403" pitchFamily="18" charset="0"/>
            </a:endParaRPr>
          </a:p>
        </p:txBody>
      </p:sp>
      <p:sp>
        <p:nvSpPr>
          <p:cNvPr id="5127" name="1 Título"/>
          <p:cNvSpPr txBox="1">
            <a:spLocks noChangeArrowheads="1"/>
          </p:cNvSpPr>
          <p:nvPr/>
        </p:nvSpPr>
        <p:spPr bwMode="auto">
          <a:xfrm>
            <a:off x="395288" y="831312"/>
            <a:ext cx="511333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ts val="5763"/>
              </a:lnSpc>
            </a:pPr>
            <a:r>
              <a:rPr lang="zh-CN" altLang="en-US" sz="3200" b="1" dirty="0" smtClean="0">
                <a:solidFill>
                  <a:srgbClr val="404040"/>
                </a:solidFill>
                <a:latin typeface="+mn-ea"/>
              </a:rPr>
              <a:t>如何制定</a:t>
            </a:r>
            <a:r>
              <a:rPr lang="es-HN" altLang="en-US" sz="3200" b="1" dirty="0" smtClean="0">
                <a:solidFill>
                  <a:srgbClr val="404040"/>
                </a:solidFill>
                <a:latin typeface="+mn-ea"/>
              </a:rPr>
              <a:t> </a:t>
            </a:r>
            <a:r>
              <a:rPr lang="zh-CN" altLang="en-US" sz="3200" b="1" dirty="0" smtClean="0">
                <a:solidFill>
                  <a:srgbClr val="0EB1E7"/>
                </a:solidFill>
                <a:latin typeface="+mn-ea"/>
              </a:rPr>
              <a:t>忠臣必胜协议</a:t>
            </a:r>
            <a:endParaRPr lang="es-HN" altLang="en-US" sz="3200" b="1" dirty="0">
              <a:solidFill>
                <a:srgbClr val="0EB1E7"/>
              </a:solidFill>
              <a:latin typeface="+mn-ea"/>
            </a:endParaRPr>
          </a:p>
        </p:txBody>
      </p:sp>
      <p:sp>
        <p:nvSpPr>
          <p:cNvPr id="5128" name="1 Título"/>
          <p:cNvSpPr txBox="1">
            <a:spLocks noChangeArrowheads="1"/>
          </p:cNvSpPr>
          <p:nvPr/>
        </p:nvSpPr>
        <p:spPr bwMode="auto">
          <a:xfrm>
            <a:off x="395288" y="1442055"/>
            <a:ext cx="4519612"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ts val="5763"/>
              </a:lnSpc>
            </a:pPr>
            <a:r>
              <a:rPr lang="zh-CN" altLang="en-US" sz="1600" b="1" dirty="0" smtClean="0">
                <a:solidFill>
                  <a:srgbClr val="404040"/>
                </a:solidFill>
                <a:latin typeface="微软雅黑 Light" panose="020B0502040204020203" pitchFamily="34" charset="-122"/>
                <a:ea typeface="微软雅黑 Light" panose="020B0502040204020203" pitchFamily="34" charset="-122"/>
              </a:rPr>
              <a:t>难道选择性群发就真的不行吗？</a:t>
            </a:r>
            <a:endParaRPr lang="es-HN" altLang="en-US" sz="1600" b="1" dirty="0">
              <a:solidFill>
                <a:srgbClr val="FFC000"/>
              </a:solidFill>
              <a:latin typeface="微软雅黑 Light" panose="020B0502040204020203" pitchFamily="34" charset="-122"/>
              <a:ea typeface="微软雅黑 Light" panose="020B0502040204020203" pitchFamily="34" charset="-122"/>
            </a:endParaRPr>
          </a:p>
        </p:txBody>
      </p:sp>
      <p:pic>
        <p:nvPicPr>
          <p:cNvPr id="5140" name="Imagen 5" descr="C:\Users\Design\Documents\Edu\Product Launch\shadow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4388" y="5965825"/>
            <a:ext cx="7620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1" name="27 Ima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7188" y="6170613"/>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2" name="28 Ima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1863" y="6170613"/>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43" name="29 CuadroTexto"/>
          <p:cNvSpPr txBox="1">
            <a:spLocks noChangeArrowheads="1"/>
          </p:cNvSpPr>
          <p:nvPr/>
        </p:nvSpPr>
        <p:spPr bwMode="auto">
          <a:xfrm>
            <a:off x="4205288" y="6181725"/>
            <a:ext cx="3417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zh-CN" sz="1200" b="1" dirty="0" smtClean="0">
                <a:solidFill>
                  <a:srgbClr val="5AD00A"/>
                </a:solidFill>
                <a:latin typeface="Calibri" panose="020F0502020204030204" pitchFamily="34" charset="0"/>
              </a:rPr>
              <a:t>11</a:t>
            </a:r>
            <a:endParaRPr lang="zh-CN" altLang="en-US" sz="1200" b="1" dirty="0">
              <a:solidFill>
                <a:srgbClr val="5AD00A"/>
              </a:solidFill>
              <a:latin typeface="Calibri" panose="020F0502020204030204" pitchFamily="34" charset="0"/>
            </a:endParaRPr>
          </a:p>
        </p:txBody>
      </p:sp>
      <p:sp>
        <p:nvSpPr>
          <p:cNvPr id="5144" name="36 CuadroTexto"/>
          <p:cNvSpPr txBox="1">
            <a:spLocks noChangeArrowheads="1"/>
          </p:cNvSpPr>
          <p:nvPr/>
        </p:nvSpPr>
        <p:spPr bwMode="auto">
          <a:xfrm>
            <a:off x="4467225" y="6181725"/>
            <a:ext cx="3159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s-HN" altLang="en-US" sz="1200" b="1" i="1">
                <a:solidFill>
                  <a:srgbClr val="A6A6A6"/>
                </a:solidFill>
                <a:latin typeface="Calibri" panose="020F0502020204030204" pitchFamily="34" charset="0"/>
              </a:rPr>
              <a:t>of</a:t>
            </a:r>
            <a:endParaRPr lang="zh-CN" altLang="en-US" sz="1200" b="1" i="1">
              <a:solidFill>
                <a:srgbClr val="A6A6A6"/>
              </a:solidFill>
              <a:latin typeface="Calibri" panose="020F0502020204030204" pitchFamily="34" charset="0"/>
            </a:endParaRPr>
          </a:p>
        </p:txBody>
      </p:sp>
      <p:sp>
        <p:nvSpPr>
          <p:cNvPr id="5145" name="38 CuadroTexto"/>
          <p:cNvSpPr txBox="1">
            <a:spLocks noChangeArrowheads="1"/>
          </p:cNvSpPr>
          <p:nvPr/>
        </p:nvSpPr>
        <p:spPr bwMode="auto">
          <a:xfrm>
            <a:off x="4787900" y="6181725"/>
            <a:ext cx="263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s-HN" altLang="en-US" sz="1200" b="1">
                <a:solidFill>
                  <a:srgbClr val="7F7F7F"/>
                </a:solidFill>
                <a:latin typeface="Calibri" panose="020F0502020204030204" pitchFamily="34" charset="0"/>
              </a:rPr>
              <a:t>6</a:t>
            </a:r>
            <a:endParaRPr lang="zh-CN" altLang="en-US" sz="1200" b="1">
              <a:solidFill>
                <a:srgbClr val="7F7F7F"/>
              </a:solidFill>
              <a:latin typeface="Calibri" panose="020F0502020204030204" pitchFamily="34" charset="0"/>
            </a:endParaRPr>
          </a:p>
        </p:txBody>
      </p:sp>
      <p:pic>
        <p:nvPicPr>
          <p:cNvPr id="5146" name="Imagen 5" descr="C:\Users\Design\Documents\Edu\Product Launch\shadow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7625" y="5983288"/>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7" name="Imagen 5" descr="C:\Users\Design\Documents\Edu\Product Launch\shadow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9413" y="5756275"/>
            <a:ext cx="11938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50" name="Imagen 27">
            <a:hlinkClick r:id="" action="ppaction://hlinkshowjump?jump=nextslide"/>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03813" y="6221413"/>
            <a:ext cx="209550"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51" name="Imagen 28">
            <a:hlinkClick r:id="" action="ppaction://hlinkshowjump?jump=previousslid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25888" y="6221413"/>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52" name="47 Image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5978525"/>
            <a:ext cx="1717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7" name="图示 36"/>
          <p:cNvGraphicFramePr/>
          <p:nvPr/>
        </p:nvGraphicFramePr>
        <p:xfrm>
          <a:off x="5103813" y="152491"/>
          <a:ext cx="3435350" cy="207645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pSp>
        <p:nvGrpSpPr>
          <p:cNvPr id="29" name="13 Grupo"/>
          <p:cNvGrpSpPr>
            <a:grpSpLocks/>
          </p:cNvGrpSpPr>
          <p:nvPr/>
        </p:nvGrpSpPr>
        <p:grpSpPr bwMode="auto">
          <a:xfrm>
            <a:off x="4215094" y="2360008"/>
            <a:ext cx="6350" cy="3017837"/>
            <a:chOff x="0" y="0"/>
            <a:chExt cx="319" cy="3377896"/>
          </a:xfrm>
        </p:grpSpPr>
        <p:cxnSp>
          <p:nvCxnSpPr>
            <p:cNvPr id="30" name="9 Conector recto"/>
            <p:cNvCxnSpPr>
              <a:cxnSpLocks noChangeShapeType="1"/>
            </p:cNvCxnSpPr>
            <p:nvPr/>
          </p:nvCxnSpPr>
          <p:spPr bwMode="auto">
            <a:xfrm>
              <a:off x="0" y="0"/>
              <a:ext cx="0" cy="3377896"/>
            </a:xfrm>
            <a:prstGeom prst="line">
              <a:avLst/>
            </a:prstGeom>
            <a:noFill/>
            <a:ln w="9525" cmpd="sng">
              <a:solidFill>
                <a:srgbClr val="D9D9D9"/>
              </a:solidFill>
              <a:round/>
              <a:headEnd/>
              <a:tailEnd/>
            </a:ln>
            <a:extLst>
              <a:ext uri="{909E8E84-426E-40DD-AFC4-6F175D3DCCD1}">
                <a14:hiddenFill xmlns:a14="http://schemas.microsoft.com/office/drawing/2010/main">
                  <a:noFill/>
                </a14:hiddenFill>
              </a:ext>
            </a:extLst>
          </p:spPr>
        </p:cxnSp>
        <p:cxnSp>
          <p:nvCxnSpPr>
            <p:cNvPr id="31" name="10 Conector recto"/>
            <p:cNvCxnSpPr>
              <a:cxnSpLocks noChangeShapeType="1"/>
            </p:cNvCxnSpPr>
            <p:nvPr/>
          </p:nvCxnSpPr>
          <p:spPr bwMode="auto">
            <a:xfrm>
              <a:off x="319" y="0"/>
              <a:ext cx="0" cy="3377896"/>
            </a:xfrm>
            <a:prstGeom prst="line">
              <a:avLst/>
            </a:prstGeom>
            <a:noFill/>
            <a:ln w="9525" cmpd="sng">
              <a:solidFill>
                <a:schemeClr val="bg1"/>
              </a:solidFill>
              <a:round/>
              <a:headEnd/>
              <a:tailEnd/>
            </a:ln>
            <a:extLst>
              <a:ext uri="{909E8E84-426E-40DD-AFC4-6F175D3DCCD1}">
                <a14:hiddenFill xmlns:a14="http://schemas.microsoft.com/office/drawing/2010/main">
                  <a:noFill/>
                </a14:hiddenFill>
              </a:ext>
            </a:extLst>
          </p:spPr>
        </p:cxnSp>
      </p:grpSp>
      <p:sp>
        <p:nvSpPr>
          <p:cNvPr id="32" name="2 Marcador de contenido"/>
          <p:cNvSpPr txBox="1">
            <a:spLocks noChangeArrowheads="1"/>
          </p:cNvSpPr>
          <p:nvPr/>
        </p:nvSpPr>
        <p:spPr bwMode="auto">
          <a:xfrm>
            <a:off x="736600" y="2936782"/>
            <a:ext cx="3189288" cy="233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eaLnBrk="1" hangingPunct="1">
              <a:lnSpc>
                <a:spcPct val="150000"/>
              </a:lnSpc>
              <a:spcBef>
                <a:spcPct val="20000"/>
              </a:spcBef>
            </a:pPr>
            <a:r>
              <a:rPr lang="zh-CN" altLang="en-US" sz="1400" dirty="0" smtClean="0">
                <a:solidFill>
                  <a:srgbClr val="5F5F5F"/>
                </a:solidFill>
                <a:latin typeface="Calibri" panose="020F0502020204030204" pitchFamily="34" charset="0"/>
              </a:rPr>
              <a:t>前期任由奸臣传递错误信息，最后通过忠臣间的信息交流锁定奸臣或奸臣所在范围，以求排除奸臣影响。于是奸臣要不就被锁定，要不就老老实实传递正确信息。</a:t>
            </a:r>
            <a:endParaRPr lang="zh-CN" altLang="en-US" sz="1400" dirty="0">
              <a:solidFill>
                <a:srgbClr val="5F5F5F"/>
              </a:solidFill>
              <a:latin typeface="Calibri" panose="020F0502020204030204" pitchFamily="34" charset="0"/>
            </a:endParaRPr>
          </a:p>
        </p:txBody>
      </p:sp>
      <p:sp>
        <p:nvSpPr>
          <p:cNvPr id="38" name="2 Marcador de contenido"/>
          <p:cNvSpPr txBox="1">
            <a:spLocks noChangeArrowheads="1"/>
          </p:cNvSpPr>
          <p:nvPr/>
        </p:nvSpPr>
        <p:spPr bwMode="auto">
          <a:xfrm>
            <a:off x="736600" y="2379385"/>
            <a:ext cx="2427288"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ct val="120000"/>
              </a:lnSpc>
              <a:spcBef>
                <a:spcPct val="20000"/>
              </a:spcBef>
            </a:pPr>
            <a:r>
              <a:rPr lang="zh-CN" altLang="en-US" b="1" dirty="0" smtClean="0">
                <a:solidFill>
                  <a:srgbClr val="5F5F5F"/>
                </a:solidFill>
                <a:latin typeface="Rockwell" panose="02060603020205020403" pitchFamily="18" charset="0"/>
              </a:rPr>
              <a:t>翻车协议的理念</a:t>
            </a:r>
            <a:endParaRPr lang="zh-CN" altLang="en-US" b="1" dirty="0">
              <a:solidFill>
                <a:srgbClr val="5F5F5F"/>
              </a:solidFill>
              <a:latin typeface="Rockwell" panose="02060603020205020403" pitchFamily="18" charset="0"/>
            </a:endParaRPr>
          </a:p>
        </p:txBody>
      </p:sp>
      <p:sp>
        <p:nvSpPr>
          <p:cNvPr id="39" name="2 Marcador de contenido"/>
          <p:cNvSpPr txBox="1">
            <a:spLocks noChangeArrowheads="1"/>
          </p:cNvSpPr>
          <p:nvPr/>
        </p:nvSpPr>
        <p:spPr bwMode="auto">
          <a:xfrm>
            <a:off x="4550723" y="2936782"/>
            <a:ext cx="3500635" cy="2644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eaLnBrk="1" hangingPunct="1">
              <a:lnSpc>
                <a:spcPct val="150000"/>
              </a:lnSpc>
              <a:spcBef>
                <a:spcPct val="20000"/>
              </a:spcBef>
            </a:pPr>
            <a:r>
              <a:rPr lang="zh-CN" altLang="en-US" sz="1400" dirty="0" smtClean="0">
                <a:solidFill>
                  <a:srgbClr val="5F5F5F"/>
                </a:solidFill>
                <a:latin typeface="Calibri" panose="020F0502020204030204" pitchFamily="34" charset="0"/>
              </a:rPr>
              <a:t>通过足够的忠臣的信息综合，使任何一个人都对场上的情况有清晰的认识，从而足以</a:t>
            </a:r>
            <a:r>
              <a:rPr lang="zh-CN" altLang="en-US" sz="1400" dirty="0">
                <a:solidFill>
                  <a:srgbClr val="5F5F5F"/>
                </a:solidFill>
                <a:latin typeface="Calibri" panose="020F0502020204030204" pitchFamily="34" charset="0"/>
              </a:rPr>
              <a:t>服从多数人的</a:t>
            </a:r>
            <a:r>
              <a:rPr lang="zh-CN" altLang="en-US" sz="1400" dirty="0" smtClean="0">
                <a:solidFill>
                  <a:srgbClr val="5F5F5F"/>
                </a:solidFill>
                <a:latin typeface="Calibri" panose="020F0502020204030204" pitchFamily="34" charset="0"/>
              </a:rPr>
              <a:t>决策。即：彻底排除奸臣个人的干扰，遵循历史的进程，不去理会其存在。</a:t>
            </a:r>
            <a:endParaRPr lang="zh-CN" altLang="en-US" sz="1400" dirty="0">
              <a:solidFill>
                <a:srgbClr val="5F5F5F"/>
              </a:solidFill>
              <a:latin typeface="Calibri" panose="020F0502020204030204" pitchFamily="34" charset="0"/>
            </a:endParaRPr>
          </a:p>
        </p:txBody>
      </p:sp>
      <p:sp>
        <p:nvSpPr>
          <p:cNvPr id="40" name="2 Marcador de contenido"/>
          <p:cNvSpPr txBox="1">
            <a:spLocks noChangeArrowheads="1"/>
          </p:cNvSpPr>
          <p:nvPr/>
        </p:nvSpPr>
        <p:spPr bwMode="auto">
          <a:xfrm>
            <a:off x="4550724" y="2379385"/>
            <a:ext cx="2427288"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ct val="120000"/>
              </a:lnSpc>
              <a:spcBef>
                <a:spcPct val="20000"/>
              </a:spcBef>
            </a:pPr>
            <a:r>
              <a:rPr lang="zh-CN" altLang="en-US" b="1" dirty="0" smtClean="0">
                <a:solidFill>
                  <a:srgbClr val="5F5F5F"/>
                </a:solidFill>
                <a:latin typeface="Rockwell" panose="02060603020205020403" pitchFamily="18" charset="0"/>
              </a:rPr>
              <a:t>朴素协议的理念</a:t>
            </a:r>
            <a:endParaRPr lang="zh-CN" altLang="en-US" b="1" dirty="0">
              <a:solidFill>
                <a:srgbClr val="5F5F5F"/>
              </a:solidFill>
              <a:latin typeface="Rockwell" panose="02060603020205020403" pitchFamily="18" charset="0"/>
            </a:endParaRPr>
          </a:p>
        </p:txBody>
      </p:sp>
    </p:spTree>
    <p:extLst>
      <p:ext uri="{BB962C8B-B14F-4D97-AF65-F5344CB8AC3E}">
        <p14:creationId xmlns:p14="http://schemas.microsoft.com/office/powerpoint/2010/main" val="16882182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5127"/>
                                        </p:tgtEl>
                                        <p:attrNameLst>
                                          <p:attrName>style.visibility</p:attrName>
                                        </p:attrNameLst>
                                      </p:cBhvr>
                                      <p:to>
                                        <p:strVal val="visible"/>
                                      </p:to>
                                    </p:set>
                                    <p:anim calcmode="lin" valueType="num">
                                      <p:cBhvr>
                                        <p:cTn id="7" dur="1000" fill="hold"/>
                                        <p:tgtEl>
                                          <p:spTgt spid="5127"/>
                                        </p:tgtEl>
                                        <p:attrNameLst>
                                          <p:attrName>ppt_x</p:attrName>
                                        </p:attrNameLst>
                                      </p:cBhvr>
                                      <p:tavLst>
                                        <p:tav tm="0">
                                          <p:val>
                                            <p:strVal val="#ppt_x-.2"/>
                                          </p:val>
                                        </p:tav>
                                        <p:tav tm="100000">
                                          <p:val>
                                            <p:strVal val="#ppt_x"/>
                                          </p:val>
                                        </p:tav>
                                      </p:tavLst>
                                    </p:anim>
                                    <p:anim calcmode="lin" valueType="num">
                                      <p:cBhvr>
                                        <p:cTn id="8" dur="1000" fill="hold"/>
                                        <p:tgtEl>
                                          <p:spTgt spid="5127"/>
                                        </p:tgtEl>
                                        <p:attrNameLst>
                                          <p:attrName>ppt_y</p:attrName>
                                        </p:attrNameLst>
                                      </p:cBhvr>
                                      <p:tavLst>
                                        <p:tav tm="0">
                                          <p:val>
                                            <p:strVal val="#ppt_y"/>
                                          </p:val>
                                        </p:tav>
                                        <p:tav tm="100000">
                                          <p:val>
                                            <p:strVal val="#ppt_y"/>
                                          </p:val>
                                        </p:tav>
                                      </p:tavLst>
                                    </p:anim>
                                    <p:animEffect transition="in" filter="wipe(right)" prLst="gradientSize: 0.1">
                                      <p:cBhvr>
                                        <p:cTn id="9" dur="1000"/>
                                        <p:tgtEl>
                                          <p:spTgt spid="5127"/>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5122"/>
                                        </p:tgtEl>
                                        <p:attrNameLst>
                                          <p:attrName>style.visibility</p:attrName>
                                        </p:attrNameLst>
                                      </p:cBhvr>
                                      <p:to>
                                        <p:strVal val="visible"/>
                                      </p:to>
                                    </p:set>
                                    <p:anim calcmode="lin" valueType="num">
                                      <p:cBhvr>
                                        <p:cTn id="12" dur="1000" fill="hold"/>
                                        <p:tgtEl>
                                          <p:spTgt spid="5122"/>
                                        </p:tgtEl>
                                        <p:attrNameLst>
                                          <p:attrName>ppt_x</p:attrName>
                                        </p:attrNameLst>
                                      </p:cBhvr>
                                      <p:tavLst>
                                        <p:tav tm="0">
                                          <p:val>
                                            <p:strVal val="#ppt_x-.2"/>
                                          </p:val>
                                        </p:tav>
                                        <p:tav tm="100000">
                                          <p:val>
                                            <p:strVal val="#ppt_x"/>
                                          </p:val>
                                        </p:tav>
                                      </p:tavLst>
                                    </p:anim>
                                    <p:anim calcmode="lin" valueType="num">
                                      <p:cBhvr>
                                        <p:cTn id="13" dur="1000" fill="hold"/>
                                        <p:tgtEl>
                                          <p:spTgt spid="5122"/>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122"/>
                                        </p:tgtEl>
                                      </p:cBhvr>
                                    </p:animEffect>
                                  </p:childTnLst>
                                </p:cTn>
                              </p:par>
                            </p:childTnLst>
                          </p:cTn>
                        </p:par>
                        <p:par>
                          <p:cTn id="15" fill="hold" nodeType="after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128"/>
                                        </p:tgtEl>
                                        <p:attrNameLst>
                                          <p:attrName>style.visibility</p:attrName>
                                        </p:attrNameLst>
                                      </p:cBhvr>
                                      <p:to>
                                        <p:strVal val="visible"/>
                                      </p:to>
                                    </p:set>
                                    <p:animEffect transition="in" filter="fade">
                                      <p:cBhvr>
                                        <p:cTn id="18" dur="2000"/>
                                        <p:tgtEl>
                                          <p:spTgt spid="512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2000"/>
                                        <p:tgtEl>
                                          <p:spTgt spid="3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2000"/>
                                        <p:tgtEl>
                                          <p:spTgt spid="3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2000"/>
                                        <p:tgtEl>
                                          <p:spTgt spid="4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utoUpdateAnimBg="0"/>
      <p:bldP spid="5127" grpId="0" autoUpdateAnimBg="0"/>
      <p:bldP spid="5128" grpId="0" autoUpdateAnimBg="0"/>
      <p:bldGraphic spid="37" grpId="0">
        <p:bldAsOne/>
      </p:bldGraphic>
      <p:bldP spid="32" grpId="0" autoUpdateAnimBg="0"/>
      <p:bldP spid="38" grpId="0" autoUpdateAnimBg="0"/>
      <p:bldP spid="39" grpId="0" autoUpdateAnimBg="0"/>
      <p:bldP spid="40"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txBox="1">
            <a:spLocks noChangeArrowheads="1"/>
          </p:cNvSpPr>
          <p:nvPr/>
        </p:nvSpPr>
        <p:spPr bwMode="auto">
          <a:xfrm>
            <a:off x="398463" y="260350"/>
            <a:ext cx="496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ts val="5763"/>
              </a:lnSpc>
            </a:pPr>
            <a:r>
              <a:rPr lang="es-HN" altLang="en-US" sz="4900" b="1" dirty="0" smtClean="0">
                <a:solidFill>
                  <a:srgbClr val="404040"/>
                </a:solidFill>
                <a:latin typeface="Rockwell" panose="02060603020205020403" pitchFamily="18" charset="0"/>
              </a:rPr>
              <a:t>P</a:t>
            </a:r>
            <a:r>
              <a:rPr lang="en-US" altLang="zh-CN" sz="4900" b="1" dirty="0" smtClean="0">
                <a:solidFill>
                  <a:srgbClr val="404040"/>
                </a:solidFill>
                <a:latin typeface="Rockwell" panose="02060603020205020403" pitchFamily="18" charset="0"/>
              </a:rPr>
              <a:t>art Two</a:t>
            </a:r>
            <a:endParaRPr lang="es-HN" altLang="en-US" sz="4900" b="1" dirty="0">
              <a:solidFill>
                <a:srgbClr val="FFC000"/>
              </a:solidFill>
              <a:latin typeface="Rockwell" panose="02060603020205020403" pitchFamily="18" charset="0"/>
            </a:endParaRPr>
          </a:p>
        </p:txBody>
      </p:sp>
      <p:sp>
        <p:nvSpPr>
          <p:cNvPr id="5127" name="1 Título"/>
          <p:cNvSpPr txBox="1">
            <a:spLocks noChangeArrowheads="1"/>
          </p:cNvSpPr>
          <p:nvPr/>
        </p:nvSpPr>
        <p:spPr bwMode="auto">
          <a:xfrm>
            <a:off x="395288" y="831312"/>
            <a:ext cx="511333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ts val="5763"/>
              </a:lnSpc>
            </a:pPr>
            <a:r>
              <a:rPr lang="zh-CN" altLang="en-US" sz="3200" b="1" dirty="0" smtClean="0">
                <a:solidFill>
                  <a:srgbClr val="404040"/>
                </a:solidFill>
                <a:latin typeface="+mn-ea"/>
              </a:rPr>
              <a:t>如何制定</a:t>
            </a:r>
            <a:r>
              <a:rPr lang="es-HN" altLang="en-US" sz="3200" b="1" dirty="0" smtClean="0">
                <a:solidFill>
                  <a:srgbClr val="404040"/>
                </a:solidFill>
                <a:latin typeface="+mn-ea"/>
              </a:rPr>
              <a:t> </a:t>
            </a:r>
            <a:r>
              <a:rPr lang="zh-CN" altLang="en-US" sz="3200" b="1" dirty="0" smtClean="0">
                <a:solidFill>
                  <a:srgbClr val="0EB1E7"/>
                </a:solidFill>
                <a:latin typeface="+mn-ea"/>
              </a:rPr>
              <a:t>忠臣必胜协议</a:t>
            </a:r>
            <a:endParaRPr lang="es-HN" altLang="en-US" sz="3200" b="1" dirty="0">
              <a:solidFill>
                <a:srgbClr val="0EB1E7"/>
              </a:solidFill>
              <a:latin typeface="+mn-ea"/>
            </a:endParaRPr>
          </a:p>
        </p:txBody>
      </p:sp>
      <p:sp>
        <p:nvSpPr>
          <p:cNvPr id="5128" name="1 Título"/>
          <p:cNvSpPr txBox="1">
            <a:spLocks noChangeArrowheads="1"/>
          </p:cNvSpPr>
          <p:nvPr/>
        </p:nvSpPr>
        <p:spPr bwMode="auto">
          <a:xfrm>
            <a:off x="395288" y="1442055"/>
            <a:ext cx="4519612"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ts val="5763"/>
              </a:lnSpc>
            </a:pPr>
            <a:r>
              <a:rPr lang="zh-CN" altLang="en-US" sz="1600" b="1" dirty="0" smtClean="0">
                <a:solidFill>
                  <a:srgbClr val="404040"/>
                </a:solidFill>
                <a:latin typeface="微软雅黑 Light" panose="020B0502040204020203" pitchFamily="34" charset="-122"/>
                <a:ea typeface="微软雅黑 Light" panose="020B0502040204020203" pitchFamily="34" charset="-122"/>
              </a:rPr>
              <a:t>结合二者理念的头铁协议</a:t>
            </a:r>
            <a:endParaRPr lang="es-HN" altLang="en-US" sz="1600" b="1" dirty="0">
              <a:solidFill>
                <a:srgbClr val="FFC000"/>
              </a:solidFill>
              <a:latin typeface="微软雅黑 Light" panose="020B0502040204020203" pitchFamily="34" charset="-122"/>
              <a:ea typeface="微软雅黑 Light" panose="020B0502040204020203" pitchFamily="34" charset="-122"/>
            </a:endParaRPr>
          </a:p>
        </p:txBody>
      </p:sp>
      <p:pic>
        <p:nvPicPr>
          <p:cNvPr id="5140" name="Imagen 5" descr="C:\Users\Design\Documents\Edu\Product Launch\shadow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4388" y="5965825"/>
            <a:ext cx="7620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1" name="27 Ima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7188" y="6170613"/>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2" name="28 Ima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1863" y="6170613"/>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43" name="29 CuadroTexto"/>
          <p:cNvSpPr txBox="1">
            <a:spLocks noChangeArrowheads="1"/>
          </p:cNvSpPr>
          <p:nvPr/>
        </p:nvSpPr>
        <p:spPr bwMode="auto">
          <a:xfrm>
            <a:off x="4205288" y="6181725"/>
            <a:ext cx="3417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zh-CN" sz="1200" b="1" dirty="0" smtClean="0">
                <a:solidFill>
                  <a:srgbClr val="5AD00A"/>
                </a:solidFill>
                <a:latin typeface="Calibri" panose="020F0502020204030204" pitchFamily="34" charset="0"/>
              </a:rPr>
              <a:t>12</a:t>
            </a:r>
            <a:endParaRPr lang="zh-CN" altLang="en-US" sz="1200" b="1" dirty="0">
              <a:solidFill>
                <a:srgbClr val="5AD00A"/>
              </a:solidFill>
              <a:latin typeface="Calibri" panose="020F0502020204030204" pitchFamily="34" charset="0"/>
            </a:endParaRPr>
          </a:p>
        </p:txBody>
      </p:sp>
      <p:sp>
        <p:nvSpPr>
          <p:cNvPr id="5144" name="36 CuadroTexto"/>
          <p:cNvSpPr txBox="1">
            <a:spLocks noChangeArrowheads="1"/>
          </p:cNvSpPr>
          <p:nvPr/>
        </p:nvSpPr>
        <p:spPr bwMode="auto">
          <a:xfrm>
            <a:off x="4467225" y="6181725"/>
            <a:ext cx="3159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s-HN" altLang="en-US" sz="1200" b="1" i="1">
                <a:solidFill>
                  <a:srgbClr val="A6A6A6"/>
                </a:solidFill>
                <a:latin typeface="Calibri" panose="020F0502020204030204" pitchFamily="34" charset="0"/>
              </a:rPr>
              <a:t>of</a:t>
            </a:r>
            <a:endParaRPr lang="zh-CN" altLang="en-US" sz="1200" b="1" i="1">
              <a:solidFill>
                <a:srgbClr val="A6A6A6"/>
              </a:solidFill>
              <a:latin typeface="Calibri" panose="020F0502020204030204" pitchFamily="34" charset="0"/>
            </a:endParaRPr>
          </a:p>
        </p:txBody>
      </p:sp>
      <p:sp>
        <p:nvSpPr>
          <p:cNvPr id="5145" name="38 CuadroTexto"/>
          <p:cNvSpPr txBox="1">
            <a:spLocks noChangeArrowheads="1"/>
          </p:cNvSpPr>
          <p:nvPr/>
        </p:nvSpPr>
        <p:spPr bwMode="auto">
          <a:xfrm>
            <a:off x="4787900" y="6181725"/>
            <a:ext cx="263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s-HN" altLang="en-US" sz="1200" b="1">
                <a:solidFill>
                  <a:srgbClr val="7F7F7F"/>
                </a:solidFill>
                <a:latin typeface="Calibri" panose="020F0502020204030204" pitchFamily="34" charset="0"/>
              </a:rPr>
              <a:t>6</a:t>
            </a:r>
            <a:endParaRPr lang="zh-CN" altLang="en-US" sz="1200" b="1">
              <a:solidFill>
                <a:srgbClr val="7F7F7F"/>
              </a:solidFill>
              <a:latin typeface="Calibri" panose="020F0502020204030204" pitchFamily="34" charset="0"/>
            </a:endParaRPr>
          </a:p>
        </p:txBody>
      </p:sp>
      <p:pic>
        <p:nvPicPr>
          <p:cNvPr id="5146" name="Imagen 5" descr="C:\Users\Design\Documents\Edu\Product Launch\shadow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7625" y="5983288"/>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7" name="Imagen 5" descr="C:\Users\Design\Documents\Edu\Product Launch\shadow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9413" y="5756275"/>
            <a:ext cx="11938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50" name="Imagen 27">
            <a:hlinkClick r:id="" action="ppaction://hlinkshowjump?jump=nextslide"/>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03813" y="6221413"/>
            <a:ext cx="209550"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51" name="Imagen 28">
            <a:hlinkClick r:id="" action="ppaction://hlinkshowjump?jump=previousslid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25888" y="6221413"/>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52" name="47 Image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5978525"/>
            <a:ext cx="1717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7" name="图示 36"/>
          <p:cNvGraphicFramePr/>
          <p:nvPr/>
        </p:nvGraphicFramePr>
        <p:xfrm>
          <a:off x="5103813" y="152491"/>
          <a:ext cx="3435350" cy="207645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24" name="文本占位符 2">
            <a:extLst>
              <a:ext uri="{FF2B5EF4-FFF2-40B4-BE49-F238E27FC236}">
                <a16:creationId xmlns="" xmlns:a16="http://schemas.microsoft.com/office/drawing/2014/main" id="{847E7B9A-90D3-48DC-90F1-EB497BDD22FB}"/>
              </a:ext>
            </a:extLst>
          </p:cNvPr>
          <p:cNvSpPr txBox="1">
            <a:spLocks/>
          </p:cNvSpPr>
          <p:nvPr/>
        </p:nvSpPr>
        <p:spPr>
          <a:xfrm>
            <a:off x="395288" y="2603305"/>
            <a:ext cx="7999123" cy="388077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600" dirty="0" smtClean="0">
                <a:latin typeface="等线 Light" panose="02010600030101010101" pitchFamily="2" charset="-122"/>
                <a:ea typeface="等线 Light" panose="02010600030101010101" pitchFamily="2" charset="-122"/>
              </a:rPr>
              <a:t>一：每个人将自己的情况（</a:t>
            </a:r>
            <a:r>
              <a:rPr lang="en-US" altLang="zh-CN" sz="1600" dirty="0" smtClean="0">
                <a:latin typeface="等线 Light" panose="02010600030101010101" pitchFamily="2" charset="-122"/>
                <a:ea typeface="等线 Light" panose="02010600030101010101" pitchFamily="2" charset="-122"/>
              </a:rPr>
              <a:t>R</a:t>
            </a:r>
            <a:r>
              <a:rPr lang="zh-CN" altLang="en-US" sz="1600" dirty="0" smtClean="0">
                <a:latin typeface="等线 Light" panose="02010600030101010101" pitchFamily="2" charset="-122"/>
                <a:ea typeface="等线 Light" panose="02010600030101010101" pitchFamily="2" charset="-122"/>
              </a:rPr>
              <a:t>：</a:t>
            </a:r>
            <a:r>
              <a:rPr lang="en-US" altLang="zh-CN" sz="1600" dirty="0" smtClean="0">
                <a:latin typeface="等线 Light" panose="02010600030101010101" pitchFamily="2" charset="-122"/>
                <a:ea typeface="等线 Light" panose="02010600030101010101" pitchFamily="2" charset="-122"/>
              </a:rPr>
              <a:t>ready  N</a:t>
            </a:r>
            <a:r>
              <a:rPr lang="zh-CN" altLang="en-US" sz="1600" dirty="0" smtClean="0">
                <a:latin typeface="等线 Light" panose="02010600030101010101" pitchFamily="2" charset="-122"/>
                <a:ea typeface="等线 Light" panose="02010600030101010101" pitchFamily="2" charset="-122"/>
              </a:rPr>
              <a:t>：</a:t>
            </a:r>
            <a:r>
              <a:rPr lang="en-US" altLang="zh-CN" sz="1600" dirty="0" smtClean="0">
                <a:latin typeface="等线 Light" panose="02010600030101010101" pitchFamily="2" charset="-122"/>
                <a:ea typeface="等线 Light" panose="02010600030101010101" pitchFamily="2" charset="-122"/>
              </a:rPr>
              <a:t>not ready</a:t>
            </a:r>
            <a:r>
              <a:rPr lang="zh-CN" altLang="en-US" sz="1600" dirty="0" smtClean="0">
                <a:latin typeface="等线 Light" panose="02010600030101010101" pitchFamily="2" charset="-122"/>
                <a:ea typeface="等线 Light" panose="02010600030101010101" pitchFamily="2" charset="-122"/>
              </a:rPr>
              <a:t>）告诉其他所有人</a:t>
            </a:r>
            <a:endParaRPr lang="en-US" altLang="zh-CN" sz="1600" dirty="0" smtClean="0">
              <a:latin typeface="等线 Light" panose="02010600030101010101" pitchFamily="2" charset="-122"/>
              <a:ea typeface="等线 Light" panose="02010600030101010101" pitchFamily="2" charset="-122"/>
            </a:endParaRPr>
          </a:p>
          <a:p>
            <a:pPr marL="0" indent="0">
              <a:buNone/>
            </a:pPr>
            <a:r>
              <a:rPr lang="zh-CN" altLang="en-US" sz="1600" dirty="0" smtClean="0">
                <a:latin typeface="等线 Light" panose="02010600030101010101" pitchFamily="2" charset="-122"/>
                <a:ea typeface="等线 Light" panose="02010600030101010101" pitchFamily="2" charset="-122"/>
              </a:rPr>
              <a:t>二：每个人根据自己收到的情况，</a:t>
            </a:r>
            <a:endParaRPr lang="en-US" altLang="zh-CN" sz="1600" dirty="0" smtClean="0">
              <a:latin typeface="等线 Light" panose="02010600030101010101" pitchFamily="2" charset="-122"/>
              <a:ea typeface="等线 Light" panose="02010600030101010101" pitchFamily="2" charset="-122"/>
            </a:endParaRPr>
          </a:p>
          <a:p>
            <a:pPr marL="0" indent="0">
              <a:buNone/>
            </a:pPr>
            <a:r>
              <a:rPr lang="en-US" altLang="zh-CN" sz="1600" dirty="0" smtClean="0">
                <a:latin typeface="等线 Light" panose="02010600030101010101" pitchFamily="2" charset="-122"/>
                <a:ea typeface="等线 Light" panose="02010600030101010101" pitchFamily="2" charset="-122"/>
              </a:rPr>
              <a:t>     1</a:t>
            </a:r>
            <a:r>
              <a:rPr lang="zh-CN" altLang="en-US" sz="1600" dirty="0" smtClean="0">
                <a:latin typeface="等线 Light" panose="02010600030101010101" pitchFamily="2" charset="-122"/>
                <a:ea typeface="等线 Light" panose="02010600030101010101" pitchFamily="2" charset="-122"/>
              </a:rPr>
              <a:t>）如果有人未给此人发消息，那么此人将认定这个人是内奸，他根据其他忠臣的决策做出服从多数的口头决策（默认</a:t>
            </a:r>
            <a:r>
              <a:rPr lang="en-US" altLang="zh-CN" sz="1600" dirty="0" smtClean="0">
                <a:latin typeface="等线 Light" panose="02010600030101010101" pitchFamily="2" charset="-122"/>
                <a:ea typeface="等线 Light" panose="02010600030101010101" pitchFamily="2" charset="-122"/>
              </a:rPr>
              <a:t>2R2N</a:t>
            </a:r>
            <a:r>
              <a:rPr lang="zh-CN" altLang="en-US" sz="1600" dirty="0" smtClean="0">
                <a:latin typeface="等线 Light" panose="02010600030101010101" pitchFamily="2" charset="-122"/>
                <a:ea typeface="等线 Light" panose="02010600030101010101" pitchFamily="2" charset="-122"/>
              </a:rPr>
              <a:t>做出</a:t>
            </a:r>
            <a:r>
              <a:rPr lang="en-US" altLang="zh-CN" sz="1600" dirty="0" smtClean="0">
                <a:latin typeface="等线 Light" panose="02010600030101010101" pitchFamily="2" charset="-122"/>
                <a:ea typeface="等线 Light" panose="02010600030101010101" pitchFamily="2" charset="-122"/>
              </a:rPr>
              <a:t>N</a:t>
            </a:r>
            <a:r>
              <a:rPr lang="zh-CN" altLang="en-US" sz="1600" dirty="0" smtClean="0">
                <a:latin typeface="等线 Light" panose="02010600030101010101" pitchFamily="2" charset="-122"/>
                <a:ea typeface="等线 Light" panose="02010600030101010101" pitchFamily="2" charset="-122"/>
              </a:rPr>
              <a:t>决策）并告知所有人他的口头决策</a:t>
            </a:r>
            <a:endParaRPr lang="en-US" altLang="zh-CN" sz="1600" dirty="0" smtClean="0">
              <a:latin typeface="等线 Light" panose="02010600030101010101" pitchFamily="2" charset="-122"/>
              <a:ea typeface="等线 Light" panose="02010600030101010101" pitchFamily="2" charset="-122"/>
            </a:endParaRPr>
          </a:p>
          <a:p>
            <a:pPr marL="0" indent="0">
              <a:buNone/>
            </a:pPr>
            <a:r>
              <a:rPr lang="en-US" altLang="zh-CN" sz="1600" dirty="0" smtClean="0">
                <a:latin typeface="等线 Light" panose="02010600030101010101" pitchFamily="2" charset="-122"/>
                <a:ea typeface="等线 Light" panose="02010600030101010101" pitchFamily="2" charset="-122"/>
              </a:rPr>
              <a:t>      2</a:t>
            </a:r>
            <a:r>
              <a:rPr lang="zh-CN" altLang="en-US" sz="1600" dirty="0" smtClean="0">
                <a:latin typeface="等线 Light" panose="02010600030101010101" pitchFamily="2" charset="-122"/>
                <a:ea typeface="等线 Light" panose="02010600030101010101" pitchFamily="2" charset="-122"/>
              </a:rPr>
              <a:t>）所有人都发了消息，那么他做出服从多数的口头决策，并告知所有人他的口头决策</a:t>
            </a:r>
            <a:endParaRPr lang="en-US" altLang="zh-CN" sz="1600" dirty="0" smtClean="0">
              <a:latin typeface="等线 Light" panose="02010600030101010101" pitchFamily="2" charset="-122"/>
              <a:ea typeface="等线 Light" panose="02010600030101010101" pitchFamily="2" charset="-122"/>
            </a:endParaRPr>
          </a:p>
          <a:p>
            <a:pPr marL="0" indent="0">
              <a:buNone/>
            </a:pPr>
            <a:r>
              <a:rPr lang="zh-CN" altLang="en-US" sz="1600" dirty="0" smtClean="0">
                <a:latin typeface="等线 Light" panose="02010600030101010101" pitchFamily="2" charset="-122"/>
                <a:ea typeface="等线 Light" panose="02010600030101010101" pitchFamily="2" charset="-122"/>
              </a:rPr>
              <a:t>三：此时每个人都会收到其他所有人的口头决策。如果某人收到的相同口头决策数（包括自己）大于等于</a:t>
            </a:r>
            <a:r>
              <a:rPr lang="en-US" altLang="zh-CN" sz="1600" dirty="0" smtClean="0">
                <a:latin typeface="等线 Light" panose="02010600030101010101" pitchFamily="2" charset="-122"/>
                <a:ea typeface="等线 Light" panose="02010600030101010101" pitchFamily="2" charset="-122"/>
              </a:rPr>
              <a:t>4</a:t>
            </a:r>
            <a:r>
              <a:rPr lang="zh-CN" altLang="en-US" sz="1600" dirty="0" smtClean="0">
                <a:latin typeface="等线 Light" panose="02010600030101010101" pitchFamily="2" charset="-122"/>
                <a:ea typeface="等线 Light" panose="02010600030101010101" pitchFamily="2" charset="-122"/>
              </a:rPr>
              <a:t>个，或者收到</a:t>
            </a:r>
            <a:r>
              <a:rPr lang="en-US" altLang="zh-CN" sz="1600" dirty="0" smtClean="0">
                <a:latin typeface="等线 Light" panose="02010600030101010101" pitchFamily="2" charset="-122"/>
                <a:ea typeface="等线 Light" panose="02010600030101010101" pitchFamily="2" charset="-122"/>
              </a:rPr>
              <a:t>3</a:t>
            </a:r>
            <a:r>
              <a:rPr lang="zh-CN" altLang="en-US" sz="1600" dirty="0" smtClean="0">
                <a:latin typeface="等线 Light" panose="02010600030101010101" pitchFamily="2" charset="-122"/>
                <a:ea typeface="等线 Light" panose="02010600030101010101" pitchFamily="2" charset="-122"/>
              </a:rPr>
              <a:t>个相同决策和</a:t>
            </a:r>
            <a:r>
              <a:rPr lang="en-US" altLang="zh-CN" sz="1600" dirty="0" smtClean="0">
                <a:latin typeface="等线 Light" panose="02010600030101010101" pitchFamily="2" charset="-122"/>
                <a:ea typeface="等线 Light" panose="02010600030101010101" pitchFamily="2" charset="-122"/>
              </a:rPr>
              <a:t>1</a:t>
            </a:r>
            <a:r>
              <a:rPr lang="zh-CN" altLang="en-US" sz="1600" dirty="0" smtClean="0">
                <a:latin typeface="等线 Light" panose="02010600030101010101" pitchFamily="2" charset="-122"/>
                <a:ea typeface="等线 Light" panose="02010600030101010101" pitchFamily="2" charset="-122"/>
              </a:rPr>
              <a:t>个不同决策（此时意味着内奸没有给他发口头决策的消息并且他已经可以确定真实状态为</a:t>
            </a:r>
            <a:r>
              <a:rPr lang="en-US" altLang="zh-CN" sz="1600" dirty="0" smtClean="0">
                <a:latin typeface="等线 Light" panose="02010600030101010101" pitchFamily="2" charset="-122"/>
                <a:ea typeface="等线 Light" panose="02010600030101010101" pitchFamily="2" charset="-122"/>
              </a:rPr>
              <a:t>3A1B</a:t>
            </a:r>
            <a:r>
              <a:rPr lang="zh-CN" altLang="en-US" sz="1600" dirty="0" smtClean="0">
                <a:latin typeface="等线 Light" panose="02010600030101010101" pitchFamily="2" charset="-122"/>
                <a:ea typeface="等线 Light" panose="02010600030101010101" pitchFamily="2" charset="-122"/>
              </a:rPr>
              <a:t>），则他向所有人发布一个“声明”</a:t>
            </a:r>
            <a:endParaRPr lang="zh-CN" altLang="en-US" sz="1600" dirty="0">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8826541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5127"/>
                                        </p:tgtEl>
                                        <p:attrNameLst>
                                          <p:attrName>style.visibility</p:attrName>
                                        </p:attrNameLst>
                                      </p:cBhvr>
                                      <p:to>
                                        <p:strVal val="visible"/>
                                      </p:to>
                                    </p:set>
                                    <p:anim calcmode="lin" valueType="num">
                                      <p:cBhvr>
                                        <p:cTn id="7" dur="1000" fill="hold"/>
                                        <p:tgtEl>
                                          <p:spTgt spid="5127"/>
                                        </p:tgtEl>
                                        <p:attrNameLst>
                                          <p:attrName>ppt_x</p:attrName>
                                        </p:attrNameLst>
                                      </p:cBhvr>
                                      <p:tavLst>
                                        <p:tav tm="0">
                                          <p:val>
                                            <p:strVal val="#ppt_x-.2"/>
                                          </p:val>
                                        </p:tav>
                                        <p:tav tm="100000">
                                          <p:val>
                                            <p:strVal val="#ppt_x"/>
                                          </p:val>
                                        </p:tav>
                                      </p:tavLst>
                                    </p:anim>
                                    <p:anim calcmode="lin" valueType="num">
                                      <p:cBhvr>
                                        <p:cTn id="8" dur="1000" fill="hold"/>
                                        <p:tgtEl>
                                          <p:spTgt spid="5127"/>
                                        </p:tgtEl>
                                        <p:attrNameLst>
                                          <p:attrName>ppt_y</p:attrName>
                                        </p:attrNameLst>
                                      </p:cBhvr>
                                      <p:tavLst>
                                        <p:tav tm="0">
                                          <p:val>
                                            <p:strVal val="#ppt_y"/>
                                          </p:val>
                                        </p:tav>
                                        <p:tav tm="100000">
                                          <p:val>
                                            <p:strVal val="#ppt_y"/>
                                          </p:val>
                                        </p:tav>
                                      </p:tavLst>
                                    </p:anim>
                                    <p:animEffect transition="in" filter="wipe(right)" prLst="gradientSize: 0.1">
                                      <p:cBhvr>
                                        <p:cTn id="9" dur="1000"/>
                                        <p:tgtEl>
                                          <p:spTgt spid="5127"/>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5122"/>
                                        </p:tgtEl>
                                        <p:attrNameLst>
                                          <p:attrName>style.visibility</p:attrName>
                                        </p:attrNameLst>
                                      </p:cBhvr>
                                      <p:to>
                                        <p:strVal val="visible"/>
                                      </p:to>
                                    </p:set>
                                    <p:anim calcmode="lin" valueType="num">
                                      <p:cBhvr>
                                        <p:cTn id="12" dur="1000" fill="hold"/>
                                        <p:tgtEl>
                                          <p:spTgt spid="5122"/>
                                        </p:tgtEl>
                                        <p:attrNameLst>
                                          <p:attrName>ppt_x</p:attrName>
                                        </p:attrNameLst>
                                      </p:cBhvr>
                                      <p:tavLst>
                                        <p:tav tm="0">
                                          <p:val>
                                            <p:strVal val="#ppt_x-.2"/>
                                          </p:val>
                                        </p:tav>
                                        <p:tav tm="100000">
                                          <p:val>
                                            <p:strVal val="#ppt_x"/>
                                          </p:val>
                                        </p:tav>
                                      </p:tavLst>
                                    </p:anim>
                                    <p:anim calcmode="lin" valueType="num">
                                      <p:cBhvr>
                                        <p:cTn id="13" dur="1000" fill="hold"/>
                                        <p:tgtEl>
                                          <p:spTgt spid="5122"/>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122"/>
                                        </p:tgtEl>
                                      </p:cBhvr>
                                    </p:animEffect>
                                  </p:childTnLst>
                                </p:cTn>
                              </p:par>
                            </p:childTnLst>
                          </p:cTn>
                        </p:par>
                        <p:par>
                          <p:cTn id="15" fill="hold" nodeType="after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128"/>
                                        </p:tgtEl>
                                        <p:attrNameLst>
                                          <p:attrName>style.visibility</p:attrName>
                                        </p:attrNameLst>
                                      </p:cBhvr>
                                      <p:to>
                                        <p:strVal val="visible"/>
                                      </p:to>
                                    </p:set>
                                    <p:animEffect transition="in" filter="fade">
                                      <p:cBhvr>
                                        <p:cTn id="18" dur="2000"/>
                                        <p:tgtEl>
                                          <p:spTgt spid="512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childTnLst>
                          </p:cTn>
                        </p:par>
                        <p:par>
                          <p:cTn id="22" fill="hold">
                            <p:stCondLst>
                              <p:cond delay="3000"/>
                            </p:stCondLst>
                            <p:childTnLst>
                              <p:par>
                                <p:cTn id="23" presetID="16" presetClass="entr" presetSubtype="37"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barn(outVertical)">
                                      <p:cBhvr>
                                        <p:cTn id="2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utoUpdateAnimBg="0"/>
      <p:bldP spid="5127" grpId="0" autoUpdateAnimBg="0"/>
      <p:bldP spid="5128" grpId="0" autoUpdateAnimBg="0"/>
      <p:bldGraphic spid="37" grpId="0">
        <p:bldAsOne/>
      </p:bldGraphic>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txBox="1">
            <a:spLocks noChangeArrowheads="1"/>
          </p:cNvSpPr>
          <p:nvPr/>
        </p:nvSpPr>
        <p:spPr bwMode="auto">
          <a:xfrm>
            <a:off x="398463" y="260350"/>
            <a:ext cx="496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ts val="5763"/>
              </a:lnSpc>
            </a:pPr>
            <a:r>
              <a:rPr lang="es-HN" altLang="en-US" sz="4900" b="1" dirty="0" smtClean="0">
                <a:solidFill>
                  <a:srgbClr val="404040"/>
                </a:solidFill>
                <a:latin typeface="Rockwell" panose="02060603020205020403" pitchFamily="18" charset="0"/>
              </a:rPr>
              <a:t>P</a:t>
            </a:r>
            <a:r>
              <a:rPr lang="en-US" altLang="zh-CN" sz="4900" b="1" dirty="0" smtClean="0">
                <a:solidFill>
                  <a:srgbClr val="404040"/>
                </a:solidFill>
                <a:latin typeface="Rockwell" panose="02060603020205020403" pitchFamily="18" charset="0"/>
              </a:rPr>
              <a:t>art Two</a:t>
            </a:r>
            <a:endParaRPr lang="es-HN" altLang="en-US" sz="4900" b="1" dirty="0">
              <a:solidFill>
                <a:srgbClr val="FFC000"/>
              </a:solidFill>
              <a:latin typeface="Rockwell" panose="02060603020205020403" pitchFamily="18" charset="0"/>
            </a:endParaRPr>
          </a:p>
        </p:txBody>
      </p:sp>
      <p:sp>
        <p:nvSpPr>
          <p:cNvPr id="5127" name="1 Título"/>
          <p:cNvSpPr txBox="1">
            <a:spLocks noChangeArrowheads="1"/>
          </p:cNvSpPr>
          <p:nvPr/>
        </p:nvSpPr>
        <p:spPr bwMode="auto">
          <a:xfrm>
            <a:off x="395288" y="831312"/>
            <a:ext cx="511333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ts val="5763"/>
              </a:lnSpc>
            </a:pPr>
            <a:r>
              <a:rPr lang="zh-CN" altLang="en-US" sz="3200" b="1" dirty="0" smtClean="0">
                <a:solidFill>
                  <a:srgbClr val="404040"/>
                </a:solidFill>
                <a:latin typeface="+mn-ea"/>
              </a:rPr>
              <a:t>如何制定</a:t>
            </a:r>
            <a:r>
              <a:rPr lang="es-HN" altLang="en-US" sz="3200" b="1" dirty="0" smtClean="0">
                <a:solidFill>
                  <a:srgbClr val="404040"/>
                </a:solidFill>
                <a:latin typeface="+mn-ea"/>
              </a:rPr>
              <a:t> </a:t>
            </a:r>
            <a:r>
              <a:rPr lang="zh-CN" altLang="en-US" sz="3200" b="1" dirty="0" smtClean="0">
                <a:solidFill>
                  <a:srgbClr val="0EB1E7"/>
                </a:solidFill>
                <a:latin typeface="+mn-ea"/>
              </a:rPr>
              <a:t>忠臣必胜协议</a:t>
            </a:r>
            <a:endParaRPr lang="es-HN" altLang="en-US" sz="3200" b="1" dirty="0">
              <a:solidFill>
                <a:srgbClr val="0EB1E7"/>
              </a:solidFill>
              <a:latin typeface="+mn-ea"/>
            </a:endParaRPr>
          </a:p>
        </p:txBody>
      </p:sp>
      <p:sp>
        <p:nvSpPr>
          <p:cNvPr id="5128" name="1 Título"/>
          <p:cNvSpPr txBox="1">
            <a:spLocks noChangeArrowheads="1"/>
          </p:cNvSpPr>
          <p:nvPr/>
        </p:nvSpPr>
        <p:spPr bwMode="auto">
          <a:xfrm>
            <a:off x="395288" y="1442055"/>
            <a:ext cx="4519612"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ts val="5763"/>
              </a:lnSpc>
            </a:pPr>
            <a:r>
              <a:rPr lang="zh-CN" altLang="en-US" sz="1600" b="1" dirty="0" smtClean="0">
                <a:solidFill>
                  <a:srgbClr val="404040"/>
                </a:solidFill>
                <a:latin typeface="微软雅黑 Light" panose="020B0502040204020203" pitchFamily="34" charset="-122"/>
                <a:ea typeface="微软雅黑 Light" panose="020B0502040204020203" pitchFamily="34" charset="-122"/>
              </a:rPr>
              <a:t>结合二者理念的头铁协议</a:t>
            </a:r>
            <a:endParaRPr lang="es-HN" altLang="en-US" sz="1600" b="1" dirty="0">
              <a:solidFill>
                <a:srgbClr val="FFC000"/>
              </a:solidFill>
              <a:latin typeface="微软雅黑 Light" panose="020B0502040204020203" pitchFamily="34" charset="-122"/>
              <a:ea typeface="微软雅黑 Light" panose="020B0502040204020203" pitchFamily="34" charset="-122"/>
            </a:endParaRPr>
          </a:p>
        </p:txBody>
      </p:sp>
      <p:pic>
        <p:nvPicPr>
          <p:cNvPr id="5140" name="Imagen 5" descr="C:\Users\Design\Documents\Edu\Product Launch\shadow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4388" y="5965825"/>
            <a:ext cx="7620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1" name="27 Ima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7188" y="6170613"/>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2" name="28 Ima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1863" y="6170613"/>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43" name="29 CuadroTexto"/>
          <p:cNvSpPr txBox="1">
            <a:spLocks noChangeArrowheads="1"/>
          </p:cNvSpPr>
          <p:nvPr/>
        </p:nvSpPr>
        <p:spPr bwMode="auto">
          <a:xfrm>
            <a:off x="4205288" y="6181725"/>
            <a:ext cx="3417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zh-CN" sz="1200" b="1" dirty="0" smtClean="0">
                <a:solidFill>
                  <a:srgbClr val="5AD00A"/>
                </a:solidFill>
                <a:latin typeface="Calibri" panose="020F0502020204030204" pitchFamily="34" charset="0"/>
              </a:rPr>
              <a:t>13</a:t>
            </a:r>
            <a:endParaRPr lang="zh-CN" altLang="en-US" sz="1200" b="1" dirty="0">
              <a:solidFill>
                <a:srgbClr val="5AD00A"/>
              </a:solidFill>
              <a:latin typeface="Calibri" panose="020F0502020204030204" pitchFamily="34" charset="0"/>
            </a:endParaRPr>
          </a:p>
        </p:txBody>
      </p:sp>
      <p:sp>
        <p:nvSpPr>
          <p:cNvPr id="5144" name="36 CuadroTexto"/>
          <p:cNvSpPr txBox="1">
            <a:spLocks noChangeArrowheads="1"/>
          </p:cNvSpPr>
          <p:nvPr/>
        </p:nvSpPr>
        <p:spPr bwMode="auto">
          <a:xfrm>
            <a:off x="4467225" y="6181725"/>
            <a:ext cx="3159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s-HN" altLang="en-US" sz="1200" b="1" i="1">
                <a:solidFill>
                  <a:srgbClr val="A6A6A6"/>
                </a:solidFill>
                <a:latin typeface="Calibri" panose="020F0502020204030204" pitchFamily="34" charset="0"/>
              </a:rPr>
              <a:t>of</a:t>
            </a:r>
            <a:endParaRPr lang="zh-CN" altLang="en-US" sz="1200" b="1" i="1">
              <a:solidFill>
                <a:srgbClr val="A6A6A6"/>
              </a:solidFill>
              <a:latin typeface="Calibri" panose="020F0502020204030204" pitchFamily="34" charset="0"/>
            </a:endParaRPr>
          </a:p>
        </p:txBody>
      </p:sp>
      <p:sp>
        <p:nvSpPr>
          <p:cNvPr id="5145" name="38 CuadroTexto"/>
          <p:cNvSpPr txBox="1">
            <a:spLocks noChangeArrowheads="1"/>
          </p:cNvSpPr>
          <p:nvPr/>
        </p:nvSpPr>
        <p:spPr bwMode="auto">
          <a:xfrm>
            <a:off x="4787900" y="6181725"/>
            <a:ext cx="263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s-HN" altLang="en-US" sz="1200" b="1">
                <a:solidFill>
                  <a:srgbClr val="7F7F7F"/>
                </a:solidFill>
                <a:latin typeface="Calibri" panose="020F0502020204030204" pitchFamily="34" charset="0"/>
              </a:rPr>
              <a:t>6</a:t>
            </a:r>
            <a:endParaRPr lang="zh-CN" altLang="en-US" sz="1200" b="1">
              <a:solidFill>
                <a:srgbClr val="7F7F7F"/>
              </a:solidFill>
              <a:latin typeface="Calibri" panose="020F0502020204030204" pitchFamily="34" charset="0"/>
            </a:endParaRPr>
          </a:p>
        </p:txBody>
      </p:sp>
      <p:pic>
        <p:nvPicPr>
          <p:cNvPr id="5146" name="Imagen 5" descr="C:\Users\Design\Documents\Edu\Product Launch\shadow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7625" y="5983288"/>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7" name="Imagen 5" descr="C:\Users\Design\Documents\Edu\Product Launch\shadow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9413" y="5756275"/>
            <a:ext cx="11938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50" name="Imagen 27">
            <a:hlinkClick r:id="" action="ppaction://hlinkshowjump?jump=nextslide"/>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03813" y="6221413"/>
            <a:ext cx="209550"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51" name="Imagen 28">
            <a:hlinkClick r:id="" action="ppaction://hlinkshowjump?jump=previousslid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25888" y="6221413"/>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52" name="47 Image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5978525"/>
            <a:ext cx="1717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7" name="图示 36"/>
          <p:cNvGraphicFramePr/>
          <p:nvPr/>
        </p:nvGraphicFramePr>
        <p:xfrm>
          <a:off x="5103813" y="152491"/>
          <a:ext cx="3435350" cy="207645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24" name="文本占位符 2">
            <a:extLst>
              <a:ext uri="{FF2B5EF4-FFF2-40B4-BE49-F238E27FC236}">
                <a16:creationId xmlns="" xmlns:a16="http://schemas.microsoft.com/office/drawing/2014/main" id="{847E7B9A-90D3-48DC-90F1-EB497BDD22FB}"/>
              </a:ext>
            </a:extLst>
          </p:cNvPr>
          <p:cNvSpPr txBox="1">
            <a:spLocks/>
          </p:cNvSpPr>
          <p:nvPr/>
        </p:nvSpPr>
        <p:spPr>
          <a:xfrm>
            <a:off x="393872" y="2425755"/>
            <a:ext cx="7999123" cy="388077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600" dirty="0">
                <a:latin typeface="等线 Light" panose="02010600030101010101" pitchFamily="2" charset="-122"/>
                <a:ea typeface="等线 Light" panose="02010600030101010101" pitchFamily="2" charset="-122"/>
              </a:rPr>
              <a:t> </a:t>
            </a:r>
            <a:r>
              <a:rPr lang="zh-CN" altLang="en-US" sz="1600" dirty="0" smtClean="0">
                <a:latin typeface="等线 Light" panose="02010600030101010101" pitchFamily="2" charset="-122"/>
                <a:ea typeface="等线 Light" panose="02010600030101010101" pitchFamily="2" charset="-122"/>
              </a:rPr>
              <a:t>三：（决策阶段）</a:t>
            </a:r>
            <a:endParaRPr lang="zh-CN" altLang="en-US" sz="1600" dirty="0">
              <a:latin typeface="等线 Light" panose="02010600030101010101" pitchFamily="2" charset="-122"/>
              <a:ea typeface="等线 Light" panose="02010600030101010101" pitchFamily="2" charset="-122"/>
            </a:endParaRPr>
          </a:p>
          <a:p>
            <a:pPr marL="0" indent="0">
              <a:buNone/>
            </a:pPr>
            <a:r>
              <a:rPr lang="zh-CN" altLang="en-US" sz="1600" dirty="0">
                <a:latin typeface="等线 Light" panose="02010600030101010101" pitchFamily="2" charset="-122"/>
                <a:ea typeface="等线 Light" panose="02010600030101010101" pitchFamily="2" charset="-122"/>
              </a:rPr>
              <a:t>       </a:t>
            </a:r>
            <a:r>
              <a:rPr lang="en-US" altLang="zh-CN" sz="1600" dirty="0">
                <a:latin typeface="等线 Light" panose="02010600030101010101" pitchFamily="2" charset="-122"/>
                <a:ea typeface="等线 Light" panose="02010600030101010101" pitchFamily="2" charset="-122"/>
              </a:rPr>
              <a:t>1</a:t>
            </a:r>
            <a:r>
              <a:rPr lang="zh-CN" altLang="en-US" sz="1600" dirty="0">
                <a:latin typeface="等线 Light" panose="02010600030101010101" pitchFamily="2" charset="-122"/>
                <a:ea typeface="等线 Light" panose="02010600030101010101" pitchFamily="2" charset="-122"/>
              </a:rPr>
              <a:t>）若某人收到的“声明”数大于等于</a:t>
            </a:r>
            <a:r>
              <a:rPr lang="en-US" altLang="zh-CN" sz="1600" dirty="0">
                <a:latin typeface="等线 Light" panose="02010600030101010101" pitchFamily="2" charset="-122"/>
                <a:ea typeface="等线 Light" panose="02010600030101010101" pitchFamily="2" charset="-122"/>
              </a:rPr>
              <a:t>3</a:t>
            </a:r>
            <a:r>
              <a:rPr lang="zh-CN" altLang="en-US" sz="1600" dirty="0">
                <a:latin typeface="等线 Light" panose="02010600030101010101" pitchFamily="2" charset="-122"/>
                <a:ea typeface="等线 Light" panose="02010600030101010101" pitchFamily="2" charset="-122"/>
              </a:rPr>
              <a:t>个，那么他服从所有人的口头决策中多数人的决策</a:t>
            </a:r>
          </a:p>
          <a:p>
            <a:pPr marL="0" indent="0">
              <a:buNone/>
            </a:pPr>
            <a:r>
              <a:rPr lang="zh-CN" altLang="en-US" sz="1600" dirty="0">
                <a:latin typeface="等线 Light" panose="02010600030101010101" pitchFamily="2" charset="-122"/>
                <a:ea typeface="等线 Light" panose="02010600030101010101" pitchFamily="2" charset="-122"/>
              </a:rPr>
              <a:t>       </a:t>
            </a:r>
            <a:r>
              <a:rPr lang="en-US" altLang="zh-CN" sz="1600" dirty="0">
                <a:latin typeface="等线 Light" panose="02010600030101010101" pitchFamily="2" charset="-122"/>
                <a:ea typeface="等线 Light" panose="02010600030101010101" pitchFamily="2" charset="-122"/>
              </a:rPr>
              <a:t>2</a:t>
            </a:r>
            <a:r>
              <a:rPr lang="zh-CN" altLang="en-US" sz="1600" dirty="0">
                <a:latin typeface="等线 Light" panose="02010600030101010101" pitchFamily="2" charset="-122"/>
                <a:ea typeface="等线 Light" panose="02010600030101010101" pitchFamily="2" charset="-122"/>
              </a:rPr>
              <a:t>）反之，那么所有忠臣可以确定，忠臣之中的真实状态为</a:t>
            </a:r>
            <a:r>
              <a:rPr lang="en-US" altLang="zh-CN" sz="1600" dirty="0">
                <a:latin typeface="等线 Light" panose="02010600030101010101" pitchFamily="2" charset="-122"/>
                <a:ea typeface="等线 Light" panose="02010600030101010101" pitchFamily="2" charset="-122"/>
              </a:rPr>
              <a:t>2N2R,</a:t>
            </a:r>
            <a:r>
              <a:rPr lang="zh-CN" altLang="en-US" sz="1600" dirty="0">
                <a:latin typeface="等线 Light" panose="02010600030101010101" pitchFamily="2" charset="-122"/>
                <a:ea typeface="等线 Light" panose="02010600030101010101" pitchFamily="2" charset="-122"/>
              </a:rPr>
              <a:t>于是所有忠臣做出</a:t>
            </a:r>
            <a:r>
              <a:rPr lang="en-US" altLang="zh-CN" sz="1600" dirty="0">
                <a:latin typeface="等线 Light" panose="02010600030101010101" pitchFamily="2" charset="-122"/>
                <a:ea typeface="等线 Light" panose="02010600030101010101" pitchFamily="2" charset="-122"/>
              </a:rPr>
              <a:t>N</a:t>
            </a:r>
            <a:r>
              <a:rPr lang="zh-CN" altLang="en-US" sz="1600" dirty="0">
                <a:latin typeface="等线 Light" panose="02010600030101010101" pitchFamily="2" charset="-122"/>
                <a:ea typeface="等线 Light" panose="02010600030101010101" pitchFamily="2" charset="-122"/>
              </a:rPr>
              <a:t>的选择</a:t>
            </a:r>
            <a:r>
              <a:rPr lang="zh-CN" altLang="en-US" sz="1600" dirty="0" smtClean="0">
                <a:latin typeface="等线 Light" panose="02010600030101010101" pitchFamily="2" charset="-122"/>
                <a:ea typeface="等线 Light" panose="02010600030101010101" pitchFamily="2" charset="-122"/>
              </a:rPr>
              <a:t>。</a:t>
            </a:r>
            <a:endParaRPr lang="en-US" altLang="zh-CN" sz="1600" dirty="0" smtClean="0">
              <a:latin typeface="等线 Light" panose="02010600030101010101" pitchFamily="2" charset="-122"/>
              <a:ea typeface="等线 Light" panose="02010600030101010101" pitchFamily="2" charset="-122"/>
            </a:endParaRPr>
          </a:p>
          <a:p>
            <a:pPr marL="0" indent="0">
              <a:buNone/>
            </a:pPr>
            <a:endParaRPr lang="en-US" altLang="zh-CN" sz="1600" dirty="0" smtClean="0">
              <a:latin typeface="等线 Light" panose="02010600030101010101" pitchFamily="2" charset="-122"/>
              <a:ea typeface="等线 Light" panose="02010600030101010101" pitchFamily="2" charset="-122"/>
            </a:endParaRPr>
          </a:p>
          <a:p>
            <a:pPr marL="0" indent="0">
              <a:buNone/>
            </a:pPr>
            <a:r>
              <a:rPr lang="zh-CN" altLang="en-US" sz="1600" dirty="0">
                <a:latin typeface="等线 Light" panose="02010600030101010101" pitchFamily="2" charset="-122"/>
                <a:ea typeface="等线 Light" panose="02010600030101010101" pitchFamily="2" charset="-122"/>
              </a:rPr>
              <a:t>具体</a:t>
            </a:r>
            <a:r>
              <a:rPr lang="zh-CN" altLang="en-US" sz="1600" dirty="0" smtClean="0">
                <a:latin typeface="等线 Light" panose="02010600030101010101" pitchFamily="2" charset="-122"/>
                <a:ea typeface="等线 Light" panose="02010600030101010101" pitchFamily="2" charset="-122"/>
              </a:rPr>
              <a:t>实现上：</a:t>
            </a:r>
            <a:endParaRPr lang="en-US" altLang="zh-CN" sz="1600" dirty="0" smtClean="0">
              <a:latin typeface="等线 Light" panose="02010600030101010101" pitchFamily="2" charset="-122"/>
              <a:ea typeface="等线 Light" panose="02010600030101010101" pitchFamily="2" charset="-122"/>
            </a:endParaRPr>
          </a:p>
          <a:p>
            <a:pPr marL="0" indent="0">
              <a:buNone/>
            </a:pPr>
            <a:r>
              <a:rPr lang="zh-CN" altLang="en-US" sz="1600" dirty="0" smtClean="0">
                <a:latin typeface="等线 Light" panose="02010600030101010101" pitchFamily="2" charset="-122"/>
                <a:ea typeface="等线 Light" panose="02010600030101010101" pitchFamily="2" charset="-122"/>
              </a:rPr>
              <a:t>口头决策可以是再次发送自己状态。但与第一次不同，本轮发送的状态是指口头决策的选择。比如发送自己状态为</a:t>
            </a:r>
            <a:r>
              <a:rPr lang="en-US" altLang="zh-CN" sz="1600" dirty="0" smtClean="0">
                <a:latin typeface="等线 Light" panose="02010600030101010101" pitchFamily="2" charset="-122"/>
                <a:ea typeface="等线 Light" panose="02010600030101010101" pitchFamily="2" charset="-122"/>
              </a:rPr>
              <a:t>R</a:t>
            </a:r>
            <a:r>
              <a:rPr lang="zh-CN" altLang="en-US" sz="1600" dirty="0" smtClean="0">
                <a:latin typeface="等线 Light" panose="02010600030101010101" pitchFamily="2" charset="-122"/>
                <a:ea typeface="等线 Light" panose="02010600030101010101" pitchFamily="2" charset="-122"/>
              </a:rPr>
              <a:t>，意味着自己收到了至少三条</a:t>
            </a:r>
            <a:r>
              <a:rPr lang="en-US" altLang="zh-CN" sz="1600" dirty="0" smtClean="0">
                <a:latin typeface="等线 Light" panose="02010600030101010101" pitchFamily="2" charset="-122"/>
                <a:ea typeface="等线 Light" panose="02010600030101010101" pitchFamily="2" charset="-122"/>
              </a:rPr>
              <a:t>R</a:t>
            </a:r>
            <a:r>
              <a:rPr lang="zh-CN" altLang="en-US" sz="1600" dirty="0" smtClean="0">
                <a:latin typeface="等线 Light" panose="02010600030101010101" pitchFamily="2" charset="-122"/>
                <a:ea typeface="等线 Light" panose="02010600030101010101" pitchFamily="2" charset="-122"/>
              </a:rPr>
              <a:t>的陈述。</a:t>
            </a:r>
            <a:endParaRPr lang="en-US" altLang="zh-CN" sz="1600" dirty="0" smtClean="0">
              <a:latin typeface="等线 Light" panose="02010600030101010101" pitchFamily="2" charset="-122"/>
              <a:ea typeface="等线 Light" panose="02010600030101010101" pitchFamily="2" charset="-122"/>
            </a:endParaRPr>
          </a:p>
          <a:p>
            <a:pPr marL="0" indent="0">
              <a:buNone/>
            </a:pPr>
            <a:r>
              <a:rPr lang="zh-CN" altLang="en-US" sz="1600" dirty="0" smtClean="0">
                <a:latin typeface="等线 Light" panose="02010600030101010101" pitchFamily="2" charset="-122"/>
                <a:ea typeface="等线 Light" panose="02010600030101010101" pitchFamily="2" charset="-122"/>
              </a:rPr>
              <a:t>声明则可以是再次发送自己状态。这次不管发送了什么状态，都会被作为声明处理而不考虑具体内容。为了避免这三次的混淆，可以追加规定通信时间段。超出一定时间即进入下一阶段，以避免相互干扰。</a:t>
            </a:r>
            <a:endParaRPr lang="zh-CN" altLang="en-US" sz="1600" dirty="0">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3658439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5127"/>
                                        </p:tgtEl>
                                        <p:attrNameLst>
                                          <p:attrName>style.visibility</p:attrName>
                                        </p:attrNameLst>
                                      </p:cBhvr>
                                      <p:to>
                                        <p:strVal val="visible"/>
                                      </p:to>
                                    </p:set>
                                    <p:anim calcmode="lin" valueType="num">
                                      <p:cBhvr>
                                        <p:cTn id="7" dur="1000" fill="hold"/>
                                        <p:tgtEl>
                                          <p:spTgt spid="5127"/>
                                        </p:tgtEl>
                                        <p:attrNameLst>
                                          <p:attrName>ppt_x</p:attrName>
                                        </p:attrNameLst>
                                      </p:cBhvr>
                                      <p:tavLst>
                                        <p:tav tm="0">
                                          <p:val>
                                            <p:strVal val="#ppt_x-.2"/>
                                          </p:val>
                                        </p:tav>
                                        <p:tav tm="100000">
                                          <p:val>
                                            <p:strVal val="#ppt_x"/>
                                          </p:val>
                                        </p:tav>
                                      </p:tavLst>
                                    </p:anim>
                                    <p:anim calcmode="lin" valueType="num">
                                      <p:cBhvr>
                                        <p:cTn id="8" dur="1000" fill="hold"/>
                                        <p:tgtEl>
                                          <p:spTgt spid="5127"/>
                                        </p:tgtEl>
                                        <p:attrNameLst>
                                          <p:attrName>ppt_y</p:attrName>
                                        </p:attrNameLst>
                                      </p:cBhvr>
                                      <p:tavLst>
                                        <p:tav tm="0">
                                          <p:val>
                                            <p:strVal val="#ppt_y"/>
                                          </p:val>
                                        </p:tav>
                                        <p:tav tm="100000">
                                          <p:val>
                                            <p:strVal val="#ppt_y"/>
                                          </p:val>
                                        </p:tav>
                                      </p:tavLst>
                                    </p:anim>
                                    <p:animEffect transition="in" filter="wipe(right)" prLst="gradientSize: 0.1">
                                      <p:cBhvr>
                                        <p:cTn id="9" dur="1000"/>
                                        <p:tgtEl>
                                          <p:spTgt spid="5127"/>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5122"/>
                                        </p:tgtEl>
                                        <p:attrNameLst>
                                          <p:attrName>style.visibility</p:attrName>
                                        </p:attrNameLst>
                                      </p:cBhvr>
                                      <p:to>
                                        <p:strVal val="visible"/>
                                      </p:to>
                                    </p:set>
                                    <p:anim calcmode="lin" valueType="num">
                                      <p:cBhvr>
                                        <p:cTn id="12" dur="1000" fill="hold"/>
                                        <p:tgtEl>
                                          <p:spTgt spid="5122"/>
                                        </p:tgtEl>
                                        <p:attrNameLst>
                                          <p:attrName>ppt_x</p:attrName>
                                        </p:attrNameLst>
                                      </p:cBhvr>
                                      <p:tavLst>
                                        <p:tav tm="0">
                                          <p:val>
                                            <p:strVal val="#ppt_x-.2"/>
                                          </p:val>
                                        </p:tav>
                                        <p:tav tm="100000">
                                          <p:val>
                                            <p:strVal val="#ppt_x"/>
                                          </p:val>
                                        </p:tav>
                                      </p:tavLst>
                                    </p:anim>
                                    <p:anim calcmode="lin" valueType="num">
                                      <p:cBhvr>
                                        <p:cTn id="13" dur="1000" fill="hold"/>
                                        <p:tgtEl>
                                          <p:spTgt spid="5122"/>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122"/>
                                        </p:tgtEl>
                                      </p:cBhvr>
                                    </p:animEffect>
                                  </p:childTnLst>
                                </p:cTn>
                              </p:par>
                            </p:childTnLst>
                          </p:cTn>
                        </p:par>
                        <p:par>
                          <p:cTn id="15" fill="hold" nodeType="after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128"/>
                                        </p:tgtEl>
                                        <p:attrNameLst>
                                          <p:attrName>style.visibility</p:attrName>
                                        </p:attrNameLst>
                                      </p:cBhvr>
                                      <p:to>
                                        <p:strVal val="visible"/>
                                      </p:to>
                                    </p:set>
                                    <p:animEffect transition="in" filter="fade">
                                      <p:cBhvr>
                                        <p:cTn id="18" dur="2000"/>
                                        <p:tgtEl>
                                          <p:spTgt spid="512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childTnLst>
                          </p:cTn>
                        </p:par>
                        <p:par>
                          <p:cTn id="22" fill="hold">
                            <p:stCondLst>
                              <p:cond delay="3000"/>
                            </p:stCondLst>
                            <p:childTnLst>
                              <p:par>
                                <p:cTn id="23" presetID="16" presetClass="entr" presetSubtype="37"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barn(outVertical)">
                                      <p:cBhvr>
                                        <p:cTn id="2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utoUpdateAnimBg="0"/>
      <p:bldP spid="5127" grpId="0" autoUpdateAnimBg="0"/>
      <p:bldP spid="5128" grpId="0" autoUpdateAnimBg="0"/>
      <p:bldGraphic spid="37" grpId="0">
        <p:bldAsOne/>
      </p:bldGraphic>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242" name="1 Título"/>
          <p:cNvSpPr txBox="1">
            <a:spLocks noChangeArrowheads="1"/>
          </p:cNvSpPr>
          <p:nvPr/>
        </p:nvSpPr>
        <p:spPr bwMode="auto">
          <a:xfrm>
            <a:off x="323850" y="1412875"/>
            <a:ext cx="590232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ts val="5763"/>
              </a:lnSpc>
            </a:pPr>
            <a:r>
              <a:rPr lang="es-HN" altLang="en-US" sz="4900" b="1" dirty="0">
                <a:solidFill>
                  <a:srgbClr val="404040"/>
                </a:solidFill>
                <a:latin typeface="Rockwell" panose="02060603020205020403" pitchFamily="18" charset="0"/>
              </a:rPr>
              <a:t>THANK </a:t>
            </a:r>
            <a:r>
              <a:rPr lang="es-HN" altLang="en-US" sz="4900" b="1" dirty="0">
                <a:solidFill>
                  <a:srgbClr val="5AD00A"/>
                </a:solidFill>
                <a:latin typeface="Rockwell" panose="02060603020205020403" pitchFamily="18" charset="0"/>
              </a:rPr>
              <a:t>YOU</a:t>
            </a:r>
          </a:p>
        </p:txBody>
      </p:sp>
      <p:pic>
        <p:nvPicPr>
          <p:cNvPr id="10244" name="4 Ima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5580063"/>
            <a:ext cx="2160588"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0242"/>
                                        </p:tgtEl>
                                        <p:attrNameLst>
                                          <p:attrName>style.visibility</p:attrName>
                                        </p:attrNameLst>
                                      </p:cBhvr>
                                      <p:to>
                                        <p:strVal val="visible"/>
                                      </p:to>
                                    </p:set>
                                    <p:anim calcmode="lin" valueType="num">
                                      <p:cBhvr>
                                        <p:cTn id="7" dur="500" fill="hold"/>
                                        <p:tgtEl>
                                          <p:spTgt spid="1024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242"/>
                                        </p:tgtEl>
                                        <p:attrNameLst>
                                          <p:attrName>ppt_y</p:attrName>
                                        </p:attrNameLst>
                                      </p:cBhvr>
                                      <p:tavLst>
                                        <p:tav tm="0">
                                          <p:val>
                                            <p:strVal val="#ppt_y"/>
                                          </p:val>
                                        </p:tav>
                                        <p:tav tm="100000">
                                          <p:val>
                                            <p:strVal val="#ppt_y"/>
                                          </p:val>
                                        </p:tav>
                                      </p:tavLst>
                                    </p:anim>
                                    <p:anim calcmode="lin" valueType="num">
                                      <p:cBhvr>
                                        <p:cTn id="9" dur="500" fill="hold"/>
                                        <p:tgtEl>
                                          <p:spTgt spid="1024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24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Imagen 5" descr="C:\Users\Design\Documents\Edu\Product Launch\shadow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4388" y="5965825"/>
            <a:ext cx="7620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1 Título"/>
          <p:cNvSpPr txBox="1">
            <a:spLocks noChangeArrowheads="1"/>
          </p:cNvSpPr>
          <p:nvPr/>
        </p:nvSpPr>
        <p:spPr bwMode="auto">
          <a:xfrm>
            <a:off x="398463" y="260350"/>
            <a:ext cx="45212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ts val="5763"/>
              </a:lnSpc>
            </a:pPr>
            <a:r>
              <a:rPr lang="es-HN" altLang="en-US" sz="4900" b="1" dirty="0" smtClean="0">
                <a:solidFill>
                  <a:srgbClr val="404040"/>
                </a:solidFill>
                <a:latin typeface="Rockwell" panose="02060603020205020403" pitchFamily="18" charset="0"/>
              </a:rPr>
              <a:t>P</a:t>
            </a:r>
            <a:r>
              <a:rPr lang="en-US" altLang="zh-CN" sz="4900" b="1" dirty="0" smtClean="0">
                <a:solidFill>
                  <a:srgbClr val="404040"/>
                </a:solidFill>
                <a:latin typeface="Rockwell" panose="02060603020205020403" pitchFamily="18" charset="0"/>
              </a:rPr>
              <a:t>art One</a:t>
            </a:r>
            <a:endParaRPr lang="es-HN" altLang="en-US" sz="4900" b="1" dirty="0">
              <a:solidFill>
                <a:srgbClr val="FFC000"/>
              </a:solidFill>
              <a:latin typeface="Rockwell" panose="02060603020205020403" pitchFamily="18" charset="0"/>
            </a:endParaRPr>
          </a:p>
        </p:txBody>
      </p:sp>
      <p:grpSp>
        <p:nvGrpSpPr>
          <p:cNvPr id="4100" name="13 Grupo"/>
          <p:cNvGrpSpPr>
            <a:grpSpLocks/>
          </p:cNvGrpSpPr>
          <p:nvPr/>
        </p:nvGrpSpPr>
        <p:grpSpPr bwMode="auto">
          <a:xfrm>
            <a:off x="4066164" y="2281236"/>
            <a:ext cx="6350" cy="3017838"/>
            <a:chOff x="0" y="0"/>
            <a:chExt cx="319" cy="3377896"/>
          </a:xfrm>
        </p:grpSpPr>
        <p:cxnSp>
          <p:nvCxnSpPr>
            <p:cNvPr id="4101" name="9 Conector recto"/>
            <p:cNvCxnSpPr>
              <a:cxnSpLocks noChangeShapeType="1"/>
            </p:cNvCxnSpPr>
            <p:nvPr/>
          </p:nvCxnSpPr>
          <p:spPr bwMode="auto">
            <a:xfrm>
              <a:off x="0" y="0"/>
              <a:ext cx="0" cy="3377896"/>
            </a:xfrm>
            <a:prstGeom prst="line">
              <a:avLst/>
            </a:prstGeom>
            <a:noFill/>
            <a:ln w="9525" cmpd="sng">
              <a:solidFill>
                <a:srgbClr val="D9D9D9"/>
              </a:solidFill>
              <a:round/>
              <a:headEnd/>
              <a:tailEnd/>
            </a:ln>
            <a:extLst>
              <a:ext uri="{909E8E84-426E-40DD-AFC4-6F175D3DCCD1}">
                <a14:hiddenFill xmlns:a14="http://schemas.microsoft.com/office/drawing/2010/main">
                  <a:noFill/>
                </a14:hiddenFill>
              </a:ext>
            </a:extLst>
          </p:spPr>
        </p:cxnSp>
        <p:cxnSp>
          <p:nvCxnSpPr>
            <p:cNvPr id="4102" name="10 Conector recto"/>
            <p:cNvCxnSpPr>
              <a:cxnSpLocks noChangeShapeType="1"/>
            </p:cNvCxnSpPr>
            <p:nvPr/>
          </p:nvCxnSpPr>
          <p:spPr bwMode="auto">
            <a:xfrm>
              <a:off x="319" y="0"/>
              <a:ext cx="0" cy="3377896"/>
            </a:xfrm>
            <a:prstGeom prst="line">
              <a:avLst/>
            </a:prstGeom>
            <a:noFill/>
            <a:ln w="9525" cmpd="sng">
              <a:solidFill>
                <a:schemeClr val="bg1"/>
              </a:solidFill>
              <a:round/>
              <a:headEnd/>
              <a:tailEnd/>
            </a:ln>
            <a:extLst>
              <a:ext uri="{909E8E84-426E-40DD-AFC4-6F175D3DCCD1}">
                <a14:hiddenFill xmlns:a14="http://schemas.microsoft.com/office/drawing/2010/main">
                  <a:noFill/>
                </a14:hiddenFill>
              </a:ext>
            </a:extLst>
          </p:spPr>
        </p:cxnSp>
      </p:grpSp>
      <p:sp>
        <p:nvSpPr>
          <p:cNvPr id="4103" name="1 Título"/>
          <p:cNvSpPr txBox="1">
            <a:spLocks noChangeArrowheads="1"/>
          </p:cNvSpPr>
          <p:nvPr/>
        </p:nvSpPr>
        <p:spPr bwMode="auto">
          <a:xfrm>
            <a:off x="395288" y="828960"/>
            <a:ext cx="45243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ts val="5763"/>
              </a:lnSpc>
            </a:pPr>
            <a:r>
              <a:rPr lang="zh-CN" altLang="en-US" sz="3600" b="1" dirty="0" smtClean="0">
                <a:solidFill>
                  <a:srgbClr val="404040"/>
                </a:solidFill>
                <a:latin typeface="+mj-lt"/>
              </a:rPr>
              <a:t>如何建立</a:t>
            </a:r>
            <a:r>
              <a:rPr lang="es-HN" altLang="en-US" sz="3600" b="1" dirty="0" smtClean="0">
                <a:solidFill>
                  <a:srgbClr val="404040"/>
                </a:solidFill>
                <a:latin typeface="+mj-lt"/>
              </a:rPr>
              <a:t> </a:t>
            </a:r>
            <a:r>
              <a:rPr lang="zh-CN" altLang="en-US" sz="3600" b="1" dirty="0" smtClean="0">
                <a:solidFill>
                  <a:srgbClr val="5AD00A"/>
                </a:solidFill>
                <a:latin typeface="+mj-lt"/>
              </a:rPr>
              <a:t>部队系统</a:t>
            </a:r>
            <a:endParaRPr lang="es-HN" altLang="en-US" sz="3600" b="1" dirty="0">
              <a:solidFill>
                <a:srgbClr val="5AD00A"/>
              </a:solidFill>
              <a:latin typeface="+mj-lt"/>
            </a:endParaRPr>
          </a:p>
        </p:txBody>
      </p:sp>
      <p:sp>
        <p:nvSpPr>
          <p:cNvPr id="4104" name="1 Título"/>
          <p:cNvSpPr txBox="1">
            <a:spLocks noChangeArrowheads="1"/>
          </p:cNvSpPr>
          <p:nvPr/>
        </p:nvSpPr>
        <p:spPr bwMode="auto">
          <a:xfrm>
            <a:off x="395288" y="1372463"/>
            <a:ext cx="4519612"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ts val="5763"/>
              </a:lnSpc>
            </a:pPr>
            <a:r>
              <a:rPr lang="zh-CN" altLang="en-US" sz="1600" b="1" strike="sngStrike" dirty="0" smtClean="0">
                <a:solidFill>
                  <a:srgbClr val="404040"/>
                </a:solidFill>
                <a:latin typeface="Rockwell" panose="02060603020205020403" pitchFamily="18" charset="0"/>
              </a:rPr>
              <a:t>你的部队如同一盘散沙！</a:t>
            </a:r>
            <a:endParaRPr lang="es-HN" altLang="en-US" sz="1600" b="1" strike="sngStrike" dirty="0">
              <a:solidFill>
                <a:srgbClr val="FFC000"/>
              </a:solidFill>
              <a:latin typeface="Rockwell" panose="02060603020205020403" pitchFamily="18" charset="0"/>
            </a:endParaRPr>
          </a:p>
        </p:txBody>
      </p:sp>
      <p:pic>
        <p:nvPicPr>
          <p:cNvPr id="4108" name="27 Ima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7188" y="6170613"/>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28 Ima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1863" y="6170613"/>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0" name="29 CuadroTexto"/>
          <p:cNvSpPr txBox="1">
            <a:spLocks noChangeArrowheads="1"/>
          </p:cNvSpPr>
          <p:nvPr/>
        </p:nvSpPr>
        <p:spPr bwMode="auto">
          <a:xfrm>
            <a:off x="4205288" y="6181725"/>
            <a:ext cx="2619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s-HN" altLang="en-US" sz="1200" b="1" dirty="0">
                <a:solidFill>
                  <a:srgbClr val="5AD00A"/>
                </a:solidFill>
                <a:latin typeface="Calibri" panose="020F0502020204030204" pitchFamily="34" charset="0"/>
              </a:rPr>
              <a:t>1</a:t>
            </a:r>
            <a:endParaRPr lang="zh-CN" altLang="en-US" sz="1200" b="1" dirty="0">
              <a:solidFill>
                <a:srgbClr val="5AD00A"/>
              </a:solidFill>
              <a:latin typeface="Calibri" panose="020F0502020204030204" pitchFamily="34" charset="0"/>
            </a:endParaRPr>
          </a:p>
        </p:txBody>
      </p:sp>
      <p:sp>
        <p:nvSpPr>
          <p:cNvPr id="4111" name="30 CuadroTexto"/>
          <p:cNvSpPr txBox="1">
            <a:spLocks noChangeArrowheads="1"/>
          </p:cNvSpPr>
          <p:nvPr/>
        </p:nvSpPr>
        <p:spPr bwMode="auto">
          <a:xfrm>
            <a:off x="4467225" y="6181725"/>
            <a:ext cx="3159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s-HN" altLang="en-US" sz="1200" b="1" i="1">
                <a:solidFill>
                  <a:srgbClr val="A6A6A6"/>
                </a:solidFill>
                <a:latin typeface="Calibri" panose="020F0502020204030204" pitchFamily="34" charset="0"/>
              </a:rPr>
              <a:t>of</a:t>
            </a:r>
            <a:endParaRPr lang="zh-CN" altLang="en-US" sz="1200" b="1" i="1">
              <a:solidFill>
                <a:srgbClr val="A6A6A6"/>
              </a:solidFill>
              <a:latin typeface="Calibri" panose="020F0502020204030204" pitchFamily="34" charset="0"/>
            </a:endParaRPr>
          </a:p>
        </p:txBody>
      </p:sp>
      <p:sp>
        <p:nvSpPr>
          <p:cNvPr id="4112" name="31 CuadroTexto"/>
          <p:cNvSpPr txBox="1">
            <a:spLocks noChangeArrowheads="1"/>
          </p:cNvSpPr>
          <p:nvPr/>
        </p:nvSpPr>
        <p:spPr bwMode="auto">
          <a:xfrm>
            <a:off x="4787900" y="6181725"/>
            <a:ext cx="263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s-HN" altLang="en-US" sz="1200" b="1">
                <a:solidFill>
                  <a:srgbClr val="7F7F7F"/>
                </a:solidFill>
                <a:latin typeface="Calibri" panose="020F0502020204030204" pitchFamily="34" charset="0"/>
              </a:rPr>
              <a:t>6</a:t>
            </a:r>
            <a:endParaRPr lang="zh-CN" altLang="en-US" sz="1200" b="1">
              <a:solidFill>
                <a:srgbClr val="7F7F7F"/>
              </a:solidFill>
              <a:latin typeface="Calibri" panose="020F0502020204030204" pitchFamily="34" charset="0"/>
            </a:endParaRPr>
          </a:p>
        </p:txBody>
      </p:sp>
      <p:pic>
        <p:nvPicPr>
          <p:cNvPr id="4113" name="Imagen 5" descr="C:\Users\Design\Documents\Edu\Product Launch\shadow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7625" y="5983288"/>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4" name="Imagen 5" descr="C:\Users\Design\Documents\Edu\Product Launch\shadow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9413" y="5783984"/>
            <a:ext cx="11938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7" name="Imagen 27">
            <a:hlinkClick r:id="" action="ppaction://hlinkshowjump?jump=nextslide"/>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03813" y="6221413"/>
            <a:ext cx="209550"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8" name="Imagen 28">
            <a:hlinkClick r:id="" action="ppaction://hlinkshowjump?jump=previousslid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25888" y="6221413"/>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9" name="24 Image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5978525"/>
            <a:ext cx="1717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内容占位符 5">
            <a:extLst>
              <a:ext uri="{FF2B5EF4-FFF2-40B4-BE49-F238E27FC236}">
                <a16:creationId xmlns="" xmlns:a16="http://schemas.microsoft.com/office/drawing/2014/main" id="{5321BC91-D914-4315-ABDF-C966E1342C9D}"/>
              </a:ext>
            </a:extLst>
          </p:cNvPr>
          <p:cNvPicPr>
            <a:picLocks noChangeAspect="1"/>
          </p:cNvPicPr>
          <p:nvPr/>
        </p:nvPicPr>
        <p:blipFill>
          <a:blip r:embed="rId9" cstate="print">
            <a:clrChange>
              <a:clrFrom>
                <a:srgbClr val="64A9CA"/>
              </a:clrFrom>
              <a:clrTo>
                <a:srgbClr val="64A9CA">
                  <a:alpha val="0"/>
                </a:srgbClr>
              </a:clrTo>
            </a:clrChange>
            <a:extLst>
              <a:ext uri="{28A0092B-C50C-407E-A947-70E740481C1C}">
                <a14:useLocalDpi xmlns:a14="http://schemas.microsoft.com/office/drawing/2010/main" val="0"/>
              </a:ext>
            </a:extLst>
          </a:blip>
          <a:stretch>
            <a:fillRect/>
          </a:stretch>
        </p:blipFill>
        <p:spPr>
          <a:xfrm>
            <a:off x="4336256" y="2359951"/>
            <a:ext cx="4527469" cy="2751842"/>
          </a:xfrm>
          <a:prstGeom prst="rect">
            <a:avLst/>
          </a:prstGeom>
        </p:spPr>
      </p:pic>
      <p:sp>
        <p:nvSpPr>
          <p:cNvPr id="2" name="文本框 1"/>
          <p:cNvSpPr txBox="1"/>
          <p:nvPr/>
        </p:nvSpPr>
        <p:spPr>
          <a:xfrm>
            <a:off x="539552" y="2359951"/>
            <a:ext cx="3195836" cy="2722925"/>
          </a:xfrm>
          <a:prstGeom prst="rect">
            <a:avLst/>
          </a:prstGeom>
          <a:noFill/>
        </p:spPr>
        <p:txBody>
          <a:bodyPr wrap="square" rtlCol="0">
            <a:spAutoFit/>
          </a:bodyPr>
          <a:lstStyle/>
          <a:p>
            <a:pPr>
              <a:lnSpc>
                <a:spcPct val="120000"/>
              </a:lnSpc>
            </a:pPr>
            <a:r>
              <a:rPr lang="zh-CN" altLang="en-US" dirty="0" smtClean="0"/>
              <a:t>根据每个模块所需要的输入和输出确定接口。</a:t>
            </a:r>
            <a:endParaRPr lang="en-US" altLang="zh-CN" dirty="0" smtClean="0"/>
          </a:p>
          <a:p>
            <a:pPr>
              <a:lnSpc>
                <a:spcPct val="120000"/>
              </a:lnSpc>
            </a:pPr>
            <a:r>
              <a:rPr lang="zh-CN" altLang="en-US" dirty="0"/>
              <a:t>最终</a:t>
            </a:r>
            <a:r>
              <a:rPr lang="zh-CN" altLang="en-US" dirty="0" smtClean="0"/>
              <a:t>的部队模块是我们做出整备</a:t>
            </a:r>
            <a:r>
              <a:rPr lang="en-US" altLang="zh-CN" dirty="0" smtClean="0"/>
              <a:t>/</a:t>
            </a:r>
            <a:r>
              <a:rPr lang="zh-CN" altLang="en-US" dirty="0" smtClean="0"/>
              <a:t>就绪的基础，所以需要输入关键的三个信息：兵力、粮食和天气。而随机数和日期则只需让这三个模块各自处理即可。</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p:cTn id="7" dur="1000" fill="hold"/>
                                        <p:tgtEl>
                                          <p:spTgt spid="4099"/>
                                        </p:tgtEl>
                                        <p:attrNameLst>
                                          <p:attrName>ppt_x</p:attrName>
                                        </p:attrNameLst>
                                      </p:cBhvr>
                                      <p:tavLst>
                                        <p:tav tm="0">
                                          <p:val>
                                            <p:strVal val="#ppt_x-.2"/>
                                          </p:val>
                                        </p:tav>
                                        <p:tav tm="100000">
                                          <p:val>
                                            <p:strVal val="#ppt_x"/>
                                          </p:val>
                                        </p:tav>
                                      </p:tavLst>
                                    </p:anim>
                                    <p:anim calcmode="lin" valueType="num">
                                      <p:cBhvr>
                                        <p:cTn id="8" dur="1000" fill="hold"/>
                                        <p:tgtEl>
                                          <p:spTgt spid="4099"/>
                                        </p:tgtEl>
                                        <p:attrNameLst>
                                          <p:attrName>ppt_y</p:attrName>
                                        </p:attrNameLst>
                                      </p:cBhvr>
                                      <p:tavLst>
                                        <p:tav tm="0">
                                          <p:val>
                                            <p:strVal val="#ppt_y"/>
                                          </p:val>
                                        </p:tav>
                                        <p:tav tm="100000">
                                          <p:val>
                                            <p:strVal val="#ppt_y"/>
                                          </p:val>
                                        </p:tav>
                                      </p:tavLst>
                                    </p:anim>
                                    <p:animEffect transition="in" filter="wipe(right)" prLst="gradientSize: 0.1">
                                      <p:cBhvr>
                                        <p:cTn id="9" dur="1000"/>
                                        <p:tgtEl>
                                          <p:spTgt spid="4099"/>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4103"/>
                                        </p:tgtEl>
                                        <p:attrNameLst>
                                          <p:attrName>style.visibility</p:attrName>
                                        </p:attrNameLst>
                                      </p:cBhvr>
                                      <p:to>
                                        <p:strVal val="visible"/>
                                      </p:to>
                                    </p:set>
                                    <p:anim calcmode="lin" valueType="num">
                                      <p:cBhvr>
                                        <p:cTn id="12" dur="1000" fill="hold"/>
                                        <p:tgtEl>
                                          <p:spTgt spid="4103"/>
                                        </p:tgtEl>
                                        <p:attrNameLst>
                                          <p:attrName>ppt_x</p:attrName>
                                        </p:attrNameLst>
                                      </p:cBhvr>
                                      <p:tavLst>
                                        <p:tav tm="0">
                                          <p:val>
                                            <p:strVal val="#ppt_x-.2"/>
                                          </p:val>
                                        </p:tav>
                                        <p:tav tm="100000">
                                          <p:val>
                                            <p:strVal val="#ppt_x"/>
                                          </p:val>
                                        </p:tav>
                                      </p:tavLst>
                                    </p:anim>
                                    <p:anim calcmode="lin" valueType="num">
                                      <p:cBhvr>
                                        <p:cTn id="13" dur="1000" fill="hold"/>
                                        <p:tgtEl>
                                          <p:spTgt spid="410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410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104"/>
                                        </p:tgtEl>
                                        <p:attrNameLst>
                                          <p:attrName>style.visibility</p:attrName>
                                        </p:attrNameLst>
                                      </p:cBhvr>
                                      <p:to>
                                        <p:strVal val="visible"/>
                                      </p:to>
                                    </p:set>
                                    <p:animEffect transition="in" filter="fade">
                                      <p:cBhvr>
                                        <p:cTn id="17" dur="500"/>
                                        <p:tgtEl>
                                          <p:spTgt spid="4104"/>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par>
                                <p:cTn id="22" presetID="10" presetClass="entr" presetSubtype="0" fill="hold" nodeType="withEffect">
                                  <p:stCondLst>
                                    <p:cond delay="0"/>
                                  </p:stCondLst>
                                  <p:childTnLst>
                                    <p:set>
                                      <p:cBhvr>
                                        <p:cTn id="23" dur="1" fill="hold">
                                          <p:stCondLst>
                                            <p:cond delay="0"/>
                                          </p:stCondLst>
                                        </p:cTn>
                                        <p:tgtEl>
                                          <p:spTgt spid="4100"/>
                                        </p:tgtEl>
                                        <p:attrNameLst>
                                          <p:attrName>style.visibility</p:attrName>
                                        </p:attrNameLst>
                                      </p:cBhvr>
                                      <p:to>
                                        <p:strVal val="visible"/>
                                      </p:to>
                                    </p:set>
                                    <p:animEffect transition="in" filter="fade">
                                      <p:cBhvr>
                                        <p:cTn id="24" dur="500"/>
                                        <p:tgtEl>
                                          <p:spTgt spid="4100"/>
                                        </p:tgtEl>
                                      </p:cBhvr>
                                    </p:animEffect>
                                  </p:childTnLst>
                                </p:cTn>
                              </p:par>
                              <p:par>
                                <p:cTn id="25" presetID="22" presetClass="entr" presetSubtype="8"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P spid="4103" grpId="0"/>
      <p:bldP spid="4104"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txBox="1">
            <a:spLocks noChangeArrowheads="1"/>
          </p:cNvSpPr>
          <p:nvPr/>
        </p:nvSpPr>
        <p:spPr bwMode="auto">
          <a:xfrm>
            <a:off x="398463" y="260350"/>
            <a:ext cx="496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ts val="5763"/>
              </a:lnSpc>
            </a:pPr>
            <a:r>
              <a:rPr lang="es-HN" altLang="en-US" sz="4900" b="1" dirty="0" smtClean="0">
                <a:solidFill>
                  <a:srgbClr val="404040"/>
                </a:solidFill>
                <a:latin typeface="Rockwell" panose="02060603020205020403" pitchFamily="18" charset="0"/>
              </a:rPr>
              <a:t>P</a:t>
            </a:r>
            <a:r>
              <a:rPr lang="en-US" altLang="zh-CN" sz="4900" b="1" dirty="0" smtClean="0">
                <a:solidFill>
                  <a:srgbClr val="404040"/>
                </a:solidFill>
                <a:latin typeface="Rockwell" panose="02060603020205020403" pitchFamily="18" charset="0"/>
              </a:rPr>
              <a:t>art Two</a:t>
            </a:r>
            <a:endParaRPr lang="es-HN" altLang="en-US" sz="4900" b="1" dirty="0">
              <a:solidFill>
                <a:srgbClr val="FFC000"/>
              </a:solidFill>
              <a:latin typeface="Rockwell" panose="02060603020205020403" pitchFamily="18" charset="0"/>
            </a:endParaRPr>
          </a:p>
        </p:txBody>
      </p:sp>
      <p:grpSp>
        <p:nvGrpSpPr>
          <p:cNvPr id="5123" name="13 Grupo"/>
          <p:cNvGrpSpPr>
            <a:grpSpLocks/>
          </p:cNvGrpSpPr>
          <p:nvPr/>
        </p:nvGrpSpPr>
        <p:grpSpPr bwMode="auto">
          <a:xfrm>
            <a:off x="3132138" y="2109788"/>
            <a:ext cx="6350" cy="3017837"/>
            <a:chOff x="0" y="0"/>
            <a:chExt cx="319" cy="3377896"/>
          </a:xfrm>
        </p:grpSpPr>
        <p:cxnSp>
          <p:nvCxnSpPr>
            <p:cNvPr id="5124" name="9 Conector recto"/>
            <p:cNvCxnSpPr>
              <a:cxnSpLocks noChangeShapeType="1"/>
            </p:cNvCxnSpPr>
            <p:nvPr/>
          </p:nvCxnSpPr>
          <p:spPr bwMode="auto">
            <a:xfrm>
              <a:off x="0" y="0"/>
              <a:ext cx="0" cy="3377896"/>
            </a:xfrm>
            <a:prstGeom prst="line">
              <a:avLst/>
            </a:prstGeom>
            <a:noFill/>
            <a:ln w="9525" cmpd="sng">
              <a:solidFill>
                <a:srgbClr val="D9D9D9"/>
              </a:solidFill>
              <a:round/>
              <a:headEnd/>
              <a:tailEnd/>
            </a:ln>
            <a:extLst>
              <a:ext uri="{909E8E84-426E-40DD-AFC4-6F175D3DCCD1}">
                <a14:hiddenFill xmlns:a14="http://schemas.microsoft.com/office/drawing/2010/main">
                  <a:noFill/>
                </a14:hiddenFill>
              </a:ext>
            </a:extLst>
          </p:spPr>
        </p:cxnSp>
        <p:cxnSp>
          <p:nvCxnSpPr>
            <p:cNvPr id="5125" name="10 Conector recto"/>
            <p:cNvCxnSpPr>
              <a:cxnSpLocks noChangeShapeType="1"/>
            </p:cNvCxnSpPr>
            <p:nvPr/>
          </p:nvCxnSpPr>
          <p:spPr bwMode="auto">
            <a:xfrm>
              <a:off x="319" y="0"/>
              <a:ext cx="0" cy="3377896"/>
            </a:xfrm>
            <a:prstGeom prst="line">
              <a:avLst/>
            </a:prstGeom>
            <a:noFill/>
            <a:ln w="9525" cmpd="sng">
              <a:solidFill>
                <a:schemeClr val="bg1"/>
              </a:solidFill>
              <a:round/>
              <a:headEnd/>
              <a:tailEnd/>
            </a:ln>
            <a:extLst>
              <a:ext uri="{909E8E84-426E-40DD-AFC4-6F175D3DCCD1}">
                <a14:hiddenFill xmlns:a14="http://schemas.microsoft.com/office/drawing/2010/main">
                  <a:noFill/>
                </a14:hiddenFill>
              </a:ext>
            </a:extLst>
          </p:spPr>
        </p:cxnSp>
      </p:grpSp>
      <p:sp>
        <p:nvSpPr>
          <p:cNvPr id="5127" name="1 Título"/>
          <p:cNvSpPr txBox="1">
            <a:spLocks noChangeArrowheads="1"/>
          </p:cNvSpPr>
          <p:nvPr/>
        </p:nvSpPr>
        <p:spPr bwMode="auto">
          <a:xfrm>
            <a:off x="395288" y="790390"/>
            <a:ext cx="511333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ts val="5763"/>
              </a:lnSpc>
            </a:pPr>
            <a:r>
              <a:rPr lang="zh-CN" altLang="en-US" sz="3200" b="1" dirty="0" smtClean="0">
                <a:solidFill>
                  <a:srgbClr val="404040"/>
                </a:solidFill>
                <a:latin typeface="+mn-ea"/>
              </a:rPr>
              <a:t>如何制定</a:t>
            </a:r>
            <a:r>
              <a:rPr lang="es-HN" altLang="en-US" sz="3200" b="1" dirty="0" smtClean="0">
                <a:solidFill>
                  <a:srgbClr val="404040"/>
                </a:solidFill>
                <a:latin typeface="+mn-ea"/>
              </a:rPr>
              <a:t> </a:t>
            </a:r>
            <a:r>
              <a:rPr lang="zh-CN" altLang="en-US" sz="3200" b="1" dirty="0" smtClean="0">
                <a:solidFill>
                  <a:srgbClr val="0EB1E7"/>
                </a:solidFill>
                <a:latin typeface="+mn-ea"/>
              </a:rPr>
              <a:t>忠臣必胜协议</a:t>
            </a:r>
            <a:endParaRPr lang="es-HN" altLang="en-US" sz="3200" b="1" dirty="0">
              <a:solidFill>
                <a:srgbClr val="0EB1E7"/>
              </a:solidFill>
              <a:latin typeface="+mn-ea"/>
            </a:endParaRPr>
          </a:p>
        </p:txBody>
      </p:sp>
      <p:sp>
        <p:nvSpPr>
          <p:cNvPr id="5128" name="1 Título"/>
          <p:cNvSpPr txBox="1">
            <a:spLocks noChangeArrowheads="1"/>
          </p:cNvSpPr>
          <p:nvPr/>
        </p:nvSpPr>
        <p:spPr bwMode="auto">
          <a:xfrm>
            <a:off x="395288" y="1352365"/>
            <a:ext cx="4519612"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ts val="5763"/>
              </a:lnSpc>
            </a:pPr>
            <a:r>
              <a:rPr lang="zh-CN" altLang="en-US" sz="1600" b="1" dirty="0" smtClean="0">
                <a:solidFill>
                  <a:srgbClr val="404040"/>
                </a:solidFill>
                <a:latin typeface="微软雅黑 Light" panose="020B0502040204020203" pitchFamily="34" charset="-122"/>
                <a:ea typeface="微软雅黑 Light" panose="020B0502040204020203" pitchFamily="34" charset="-122"/>
              </a:rPr>
              <a:t>从一个</a:t>
            </a:r>
            <a:r>
              <a:rPr lang="zh-CN" altLang="en-US" sz="1600" b="1" smtClean="0">
                <a:solidFill>
                  <a:srgbClr val="404040"/>
                </a:solidFill>
                <a:latin typeface="微软雅黑 Light" panose="020B0502040204020203" pitchFamily="34" charset="-122"/>
                <a:ea typeface="微软雅黑 Light" panose="020B0502040204020203" pitchFamily="34" charset="-122"/>
              </a:rPr>
              <a:t>失败</a:t>
            </a:r>
            <a:r>
              <a:rPr lang="zh-CN" altLang="en-US" sz="1600" b="1" smtClean="0">
                <a:solidFill>
                  <a:srgbClr val="404040"/>
                </a:solidFill>
                <a:latin typeface="微软雅黑 Light" panose="020B0502040204020203" pitchFamily="34" charset="-122"/>
                <a:ea typeface="微软雅黑 Light" panose="020B0502040204020203" pitchFamily="34" charset="-122"/>
              </a:rPr>
              <a:t>的协议</a:t>
            </a:r>
            <a:r>
              <a:rPr lang="zh-CN" altLang="en-US" sz="1600" b="1" dirty="0" smtClean="0">
                <a:solidFill>
                  <a:srgbClr val="404040"/>
                </a:solidFill>
                <a:latin typeface="微软雅黑 Light" panose="020B0502040204020203" pitchFamily="34" charset="-122"/>
                <a:ea typeface="微软雅黑 Light" panose="020B0502040204020203" pitchFamily="34" charset="-122"/>
              </a:rPr>
              <a:t>开始讨论</a:t>
            </a:r>
            <a:endParaRPr lang="es-HN" altLang="en-US" sz="1600" b="1" dirty="0">
              <a:solidFill>
                <a:srgbClr val="FFC000"/>
              </a:solidFill>
              <a:latin typeface="微软雅黑 Light" panose="020B0502040204020203" pitchFamily="34" charset="-122"/>
              <a:ea typeface="微软雅黑 Light" panose="020B0502040204020203" pitchFamily="34" charset="-122"/>
            </a:endParaRPr>
          </a:p>
        </p:txBody>
      </p:sp>
      <p:sp>
        <p:nvSpPr>
          <p:cNvPr id="5129" name="2 Marcador de contenido"/>
          <p:cNvSpPr txBox="1">
            <a:spLocks noChangeArrowheads="1"/>
          </p:cNvSpPr>
          <p:nvPr/>
        </p:nvSpPr>
        <p:spPr bwMode="auto">
          <a:xfrm>
            <a:off x="504031" y="2936782"/>
            <a:ext cx="2427288" cy="233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eaLnBrk="1" hangingPunct="1">
              <a:lnSpc>
                <a:spcPct val="150000"/>
              </a:lnSpc>
              <a:spcBef>
                <a:spcPct val="20000"/>
              </a:spcBef>
            </a:pPr>
            <a:r>
              <a:rPr lang="zh-CN" altLang="en-US" sz="1500" dirty="0" smtClean="0">
                <a:solidFill>
                  <a:srgbClr val="5F5F5F"/>
                </a:solidFill>
                <a:latin typeface="Calibri" panose="020F0502020204030204" pitchFamily="34" charset="0"/>
              </a:rPr>
              <a:t>每个人给所有玩家发送</a:t>
            </a:r>
            <a:r>
              <a:rPr lang="zh-CN" altLang="en-US" sz="1500" dirty="0">
                <a:solidFill>
                  <a:srgbClr val="5F5F5F"/>
                </a:solidFill>
                <a:latin typeface="Calibri" panose="020F0502020204030204" pitchFamily="34" charset="0"/>
              </a:rPr>
              <a:t>自己的状态。例如：</a:t>
            </a:r>
            <a:r>
              <a:rPr lang="en-US" altLang="zh-CN" sz="1500" dirty="0">
                <a:solidFill>
                  <a:srgbClr val="5F5F5F"/>
                </a:solidFill>
                <a:latin typeface="Calibri" panose="020F0502020204030204" pitchFamily="34" charset="0"/>
              </a:rPr>
              <a:t>A</a:t>
            </a:r>
            <a:r>
              <a:rPr lang="zh-CN" altLang="en-US" sz="1500" dirty="0">
                <a:solidFill>
                  <a:srgbClr val="5F5F5F"/>
                </a:solidFill>
                <a:latin typeface="Calibri" panose="020F0502020204030204" pitchFamily="34" charset="0"/>
              </a:rPr>
              <a:t>把自己的状态</a:t>
            </a:r>
            <a:r>
              <a:rPr lang="zh-CN" altLang="en-US" sz="1500" dirty="0" smtClean="0">
                <a:solidFill>
                  <a:srgbClr val="5F5F5F"/>
                </a:solidFill>
                <a:latin typeface="Calibri" panose="020F0502020204030204" pitchFamily="34" charset="0"/>
              </a:rPr>
              <a:t>发给</a:t>
            </a:r>
            <a:r>
              <a:rPr lang="en-US" altLang="zh-CN" sz="1500" dirty="0" smtClean="0">
                <a:solidFill>
                  <a:srgbClr val="5F5F5F"/>
                </a:solidFill>
                <a:latin typeface="Calibri" panose="020F0502020204030204" pitchFamily="34" charset="0"/>
              </a:rPr>
              <a:t>BCDE</a:t>
            </a:r>
            <a:r>
              <a:rPr lang="zh-CN" altLang="en-US" sz="1500" dirty="0" smtClean="0">
                <a:solidFill>
                  <a:srgbClr val="5F5F5F"/>
                </a:solidFill>
                <a:latin typeface="Calibri" panose="020F0502020204030204" pitchFamily="34" charset="0"/>
              </a:rPr>
              <a:t>。</a:t>
            </a:r>
            <a:endParaRPr lang="zh-CN" altLang="en-US" sz="1500" dirty="0">
              <a:solidFill>
                <a:srgbClr val="5F5F5F"/>
              </a:solidFill>
              <a:latin typeface="Calibri" panose="020F0502020204030204" pitchFamily="34" charset="0"/>
            </a:endParaRPr>
          </a:p>
          <a:p>
            <a:pPr algn="just" eaLnBrk="1" hangingPunct="1">
              <a:lnSpc>
                <a:spcPct val="150000"/>
              </a:lnSpc>
              <a:spcBef>
                <a:spcPct val="20000"/>
              </a:spcBef>
            </a:pPr>
            <a:r>
              <a:rPr lang="zh-CN" altLang="en-US" sz="1500" dirty="0">
                <a:solidFill>
                  <a:srgbClr val="5F5F5F"/>
                </a:solidFill>
                <a:latin typeface="Calibri" panose="020F0502020204030204" pitchFamily="34" charset="0"/>
              </a:rPr>
              <a:t>这一轮后产生的结果是，每个人都</a:t>
            </a:r>
            <a:r>
              <a:rPr lang="zh-CN" altLang="en-US" sz="1500" dirty="0" smtClean="0">
                <a:solidFill>
                  <a:srgbClr val="5F5F5F"/>
                </a:solidFill>
                <a:latin typeface="Calibri" panose="020F0502020204030204" pitchFamily="34" charset="0"/>
              </a:rPr>
              <a:t>拥有各个</a:t>
            </a:r>
            <a:r>
              <a:rPr lang="zh-CN" altLang="en-US" sz="1500" dirty="0">
                <a:solidFill>
                  <a:srgbClr val="5F5F5F"/>
                </a:solidFill>
                <a:latin typeface="Calibri" panose="020F0502020204030204" pitchFamily="34" charset="0"/>
              </a:rPr>
              <a:t>对家所自称的状态。</a:t>
            </a:r>
          </a:p>
        </p:txBody>
      </p:sp>
      <p:sp>
        <p:nvSpPr>
          <p:cNvPr id="5130" name="2 Marcador de contenido"/>
          <p:cNvSpPr txBox="1">
            <a:spLocks noChangeArrowheads="1"/>
          </p:cNvSpPr>
          <p:nvPr/>
        </p:nvSpPr>
        <p:spPr bwMode="auto">
          <a:xfrm>
            <a:off x="504031" y="2379385"/>
            <a:ext cx="2427288"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ct val="120000"/>
              </a:lnSpc>
              <a:spcBef>
                <a:spcPct val="20000"/>
              </a:spcBef>
            </a:pPr>
            <a:r>
              <a:rPr lang="zh-CN" altLang="en-US" b="1" dirty="0" smtClean="0">
                <a:solidFill>
                  <a:srgbClr val="5F5F5F"/>
                </a:solidFill>
                <a:latin typeface="Rockwell" panose="02060603020205020403" pitchFamily="18" charset="0"/>
              </a:rPr>
              <a:t>第一阶段</a:t>
            </a:r>
            <a:endParaRPr lang="zh-CN" altLang="en-US" b="1" dirty="0">
              <a:solidFill>
                <a:srgbClr val="5F5F5F"/>
              </a:solidFill>
              <a:latin typeface="Rockwell" panose="02060603020205020403" pitchFamily="18" charset="0"/>
            </a:endParaRPr>
          </a:p>
        </p:txBody>
      </p:sp>
      <p:grpSp>
        <p:nvGrpSpPr>
          <p:cNvPr id="5134" name="48 Grupo"/>
          <p:cNvGrpSpPr>
            <a:grpSpLocks/>
          </p:cNvGrpSpPr>
          <p:nvPr/>
        </p:nvGrpSpPr>
        <p:grpSpPr bwMode="auto">
          <a:xfrm>
            <a:off x="6091238" y="2109788"/>
            <a:ext cx="6350" cy="3017837"/>
            <a:chOff x="0" y="0"/>
            <a:chExt cx="319" cy="3377896"/>
          </a:xfrm>
        </p:grpSpPr>
        <p:cxnSp>
          <p:nvCxnSpPr>
            <p:cNvPr id="5135" name="49 Conector recto"/>
            <p:cNvCxnSpPr>
              <a:cxnSpLocks noChangeShapeType="1"/>
            </p:cNvCxnSpPr>
            <p:nvPr/>
          </p:nvCxnSpPr>
          <p:spPr bwMode="auto">
            <a:xfrm>
              <a:off x="0" y="0"/>
              <a:ext cx="0" cy="3377896"/>
            </a:xfrm>
            <a:prstGeom prst="line">
              <a:avLst/>
            </a:prstGeom>
            <a:noFill/>
            <a:ln w="9525" cmpd="sng">
              <a:solidFill>
                <a:srgbClr val="D9D9D9"/>
              </a:solidFill>
              <a:round/>
              <a:headEnd/>
              <a:tailEnd/>
            </a:ln>
            <a:extLst>
              <a:ext uri="{909E8E84-426E-40DD-AFC4-6F175D3DCCD1}">
                <a14:hiddenFill xmlns:a14="http://schemas.microsoft.com/office/drawing/2010/main">
                  <a:noFill/>
                </a14:hiddenFill>
              </a:ext>
            </a:extLst>
          </p:spPr>
        </p:cxnSp>
        <p:cxnSp>
          <p:nvCxnSpPr>
            <p:cNvPr id="5136" name="50 Conector recto"/>
            <p:cNvCxnSpPr>
              <a:cxnSpLocks noChangeShapeType="1"/>
            </p:cNvCxnSpPr>
            <p:nvPr/>
          </p:nvCxnSpPr>
          <p:spPr bwMode="auto">
            <a:xfrm>
              <a:off x="319" y="0"/>
              <a:ext cx="0" cy="3377896"/>
            </a:xfrm>
            <a:prstGeom prst="line">
              <a:avLst/>
            </a:prstGeom>
            <a:noFill/>
            <a:ln w="9525" cmpd="sng">
              <a:solidFill>
                <a:schemeClr val="bg1"/>
              </a:solidFill>
              <a:round/>
              <a:headEnd/>
              <a:tailEnd/>
            </a:ln>
            <a:extLst>
              <a:ext uri="{909E8E84-426E-40DD-AFC4-6F175D3DCCD1}">
                <a14:hiddenFill xmlns:a14="http://schemas.microsoft.com/office/drawing/2010/main">
                  <a:noFill/>
                </a14:hiddenFill>
              </a:ext>
            </a:extLst>
          </p:spPr>
        </p:cxnSp>
      </p:grpSp>
      <p:pic>
        <p:nvPicPr>
          <p:cNvPr id="5140" name="Imagen 5" descr="C:\Users\Design\Documents\Edu\Product Launch\shadow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4388" y="5965825"/>
            <a:ext cx="7620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1" name="27 Ima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7188" y="6170613"/>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2" name="28 Ima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1863" y="6170613"/>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43" name="29 CuadroTexto"/>
          <p:cNvSpPr txBox="1">
            <a:spLocks noChangeArrowheads="1"/>
          </p:cNvSpPr>
          <p:nvPr/>
        </p:nvSpPr>
        <p:spPr bwMode="auto">
          <a:xfrm>
            <a:off x="4205288" y="6181725"/>
            <a:ext cx="2632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zh-CN" sz="1200" b="1" dirty="0" smtClean="0">
                <a:solidFill>
                  <a:srgbClr val="5AD00A"/>
                </a:solidFill>
                <a:latin typeface="Calibri" panose="020F0502020204030204" pitchFamily="34" charset="0"/>
              </a:rPr>
              <a:t>2</a:t>
            </a:r>
            <a:endParaRPr lang="zh-CN" altLang="en-US" sz="1200" b="1" dirty="0">
              <a:solidFill>
                <a:srgbClr val="5AD00A"/>
              </a:solidFill>
              <a:latin typeface="Calibri" panose="020F0502020204030204" pitchFamily="34" charset="0"/>
            </a:endParaRPr>
          </a:p>
        </p:txBody>
      </p:sp>
      <p:sp>
        <p:nvSpPr>
          <p:cNvPr id="5144" name="36 CuadroTexto"/>
          <p:cNvSpPr txBox="1">
            <a:spLocks noChangeArrowheads="1"/>
          </p:cNvSpPr>
          <p:nvPr/>
        </p:nvSpPr>
        <p:spPr bwMode="auto">
          <a:xfrm>
            <a:off x="4467225" y="6181725"/>
            <a:ext cx="3159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s-HN" altLang="en-US" sz="1200" b="1" i="1">
                <a:solidFill>
                  <a:srgbClr val="A6A6A6"/>
                </a:solidFill>
                <a:latin typeface="Calibri" panose="020F0502020204030204" pitchFamily="34" charset="0"/>
              </a:rPr>
              <a:t>of</a:t>
            </a:r>
            <a:endParaRPr lang="zh-CN" altLang="en-US" sz="1200" b="1" i="1">
              <a:solidFill>
                <a:srgbClr val="A6A6A6"/>
              </a:solidFill>
              <a:latin typeface="Calibri" panose="020F0502020204030204" pitchFamily="34" charset="0"/>
            </a:endParaRPr>
          </a:p>
        </p:txBody>
      </p:sp>
      <p:sp>
        <p:nvSpPr>
          <p:cNvPr id="5145" name="38 CuadroTexto"/>
          <p:cNvSpPr txBox="1">
            <a:spLocks noChangeArrowheads="1"/>
          </p:cNvSpPr>
          <p:nvPr/>
        </p:nvSpPr>
        <p:spPr bwMode="auto">
          <a:xfrm>
            <a:off x="4787900" y="6181725"/>
            <a:ext cx="263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s-HN" altLang="en-US" sz="1200" b="1">
                <a:solidFill>
                  <a:srgbClr val="7F7F7F"/>
                </a:solidFill>
                <a:latin typeface="Calibri" panose="020F0502020204030204" pitchFamily="34" charset="0"/>
              </a:rPr>
              <a:t>6</a:t>
            </a:r>
            <a:endParaRPr lang="zh-CN" altLang="en-US" sz="1200" b="1">
              <a:solidFill>
                <a:srgbClr val="7F7F7F"/>
              </a:solidFill>
              <a:latin typeface="Calibri" panose="020F0502020204030204" pitchFamily="34" charset="0"/>
            </a:endParaRPr>
          </a:p>
        </p:txBody>
      </p:sp>
      <p:pic>
        <p:nvPicPr>
          <p:cNvPr id="5146" name="Imagen 5" descr="C:\Users\Design\Documents\Edu\Product Launch\shadow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7625" y="5983288"/>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7" name="Imagen 5" descr="C:\Users\Design\Documents\Edu\Product Launch\shadow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9413" y="5756275"/>
            <a:ext cx="11938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50" name="Imagen 27">
            <a:hlinkClick r:id="" action="ppaction://hlinkshowjump?jump=nextslide"/>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03813" y="6221413"/>
            <a:ext cx="209550"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51" name="Imagen 28">
            <a:hlinkClick r:id="" action="ppaction://hlinkshowjump?jump=previousslid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25888" y="6221413"/>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52" name="47 Image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5978525"/>
            <a:ext cx="1717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2 Marcador de contenido"/>
          <p:cNvSpPr txBox="1">
            <a:spLocks noChangeArrowheads="1"/>
          </p:cNvSpPr>
          <p:nvPr/>
        </p:nvSpPr>
        <p:spPr bwMode="auto">
          <a:xfrm>
            <a:off x="3401219" y="2936782"/>
            <a:ext cx="2427288" cy="2644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eaLnBrk="1" hangingPunct="1">
              <a:lnSpc>
                <a:spcPct val="150000"/>
              </a:lnSpc>
              <a:spcBef>
                <a:spcPct val="20000"/>
              </a:spcBef>
            </a:pPr>
            <a:r>
              <a:rPr lang="zh-CN" altLang="en-US" sz="1500" dirty="0" smtClean="0">
                <a:solidFill>
                  <a:srgbClr val="5F5F5F"/>
                </a:solidFill>
                <a:latin typeface="Calibri" panose="020F0502020204030204" pitchFamily="34" charset="0"/>
              </a:rPr>
              <a:t>每个人给右手边三个玩家发送自己左侧</a:t>
            </a:r>
            <a:r>
              <a:rPr lang="zh-CN" altLang="en-US" sz="1500" dirty="0">
                <a:solidFill>
                  <a:srgbClr val="5F5F5F"/>
                </a:solidFill>
                <a:latin typeface="Calibri" panose="020F0502020204030204" pitchFamily="34" charset="0"/>
              </a:rPr>
              <a:t>玩家</a:t>
            </a:r>
            <a:r>
              <a:rPr lang="zh-CN" altLang="en-US" sz="1500" dirty="0" smtClean="0">
                <a:solidFill>
                  <a:srgbClr val="5F5F5F"/>
                </a:solidFill>
                <a:latin typeface="Calibri" panose="020F0502020204030204" pitchFamily="34" charset="0"/>
              </a:rPr>
              <a:t>的</a:t>
            </a:r>
            <a:r>
              <a:rPr lang="zh-CN" altLang="en-US" sz="1500" dirty="0">
                <a:solidFill>
                  <a:srgbClr val="5F5F5F"/>
                </a:solidFill>
                <a:latin typeface="Calibri" panose="020F0502020204030204" pitchFamily="34" charset="0"/>
              </a:rPr>
              <a:t>状态。例如：</a:t>
            </a:r>
            <a:r>
              <a:rPr lang="en-US" altLang="zh-CN" sz="1500" dirty="0">
                <a:solidFill>
                  <a:srgbClr val="5F5F5F"/>
                </a:solidFill>
                <a:latin typeface="Calibri" panose="020F0502020204030204" pitchFamily="34" charset="0"/>
              </a:rPr>
              <a:t>A</a:t>
            </a:r>
            <a:r>
              <a:rPr lang="zh-CN" altLang="en-US" sz="1500" dirty="0" smtClean="0">
                <a:solidFill>
                  <a:srgbClr val="5F5F5F"/>
                </a:solidFill>
                <a:latin typeface="Calibri" panose="020F0502020204030204" pitchFamily="34" charset="0"/>
              </a:rPr>
              <a:t>把</a:t>
            </a:r>
            <a:r>
              <a:rPr lang="en-US" altLang="zh-CN" sz="1500" dirty="0">
                <a:solidFill>
                  <a:srgbClr val="5F5F5F"/>
                </a:solidFill>
                <a:latin typeface="Calibri" panose="020F0502020204030204" pitchFamily="34" charset="0"/>
              </a:rPr>
              <a:t>E</a:t>
            </a:r>
            <a:r>
              <a:rPr lang="zh-CN" altLang="en-US" sz="1500" dirty="0" smtClean="0">
                <a:solidFill>
                  <a:srgbClr val="5F5F5F"/>
                </a:solidFill>
                <a:latin typeface="Calibri" panose="020F0502020204030204" pitchFamily="34" charset="0"/>
              </a:rPr>
              <a:t>的</a:t>
            </a:r>
            <a:r>
              <a:rPr lang="zh-CN" altLang="en-US" sz="1500" dirty="0">
                <a:solidFill>
                  <a:srgbClr val="5F5F5F"/>
                </a:solidFill>
                <a:latin typeface="Calibri" panose="020F0502020204030204" pitchFamily="34" charset="0"/>
              </a:rPr>
              <a:t>状态</a:t>
            </a:r>
            <a:r>
              <a:rPr lang="zh-CN" altLang="en-US" sz="1500" dirty="0" smtClean="0">
                <a:solidFill>
                  <a:srgbClr val="5F5F5F"/>
                </a:solidFill>
                <a:latin typeface="Calibri" panose="020F0502020204030204" pitchFamily="34" charset="0"/>
              </a:rPr>
              <a:t>发给</a:t>
            </a:r>
            <a:r>
              <a:rPr lang="en-US" altLang="zh-CN" sz="1500" dirty="0" smtClean="0">
                <a:solidFill>
                  <a:srgbClr val="5F5F5F"/>
                </a:solidFill>
                <a:latin typeface="Calibri" panose="020F0502020204030204" pitchFamily="34" charset="0"/>
              </a:rPr>
              <a:t>BCD</a:t>
            </a:r>
            <a:r>
              <a:rPr lang="zh-CN" altLang="en-US" sz="1500" dirty="0" smtClean="0">
                <a:solidFill>
                  <a:srgbClr val="5F5F5F"/>
                </a:solidFill>
                <a:latin typeface="Calibri" panose="020F0502020204030204" pitchFamily="34" charset="0"/>
              </a:rPr>
              <a:t>。</a:t>
            </a:r>
            <a:endParaRPr lang="zh-CN" altLang="en-US" sz="1500" dirty="0">
              <a:solidFill>
                <a:srgbClr val="5F5F5F"/>
              </a:solidFill>
              <a:latin typeface="Calibri" panose="020F0502020204030204" pitchFamily="34" charset="0"/>
            </a:endParaRPr>
          </a:p>
          <a:p>
            <a:pPr algn="just" eaLnBrk="1" hangingPunct="1">
              <a:lnSpc>
                <a:spcPct val="150000"/>
              </a:lnSpc>
              <a:spcBef>
                <a:spcPct val="20000"/>
              </a:spcBef>
            </a:pPr>
            <a:r>
              <a:rPr lang="zh-CN" altLang="en-US" sz="1500" dirty="0">
                <a:solidFill>
                  <a:srgbClr val="5F5F5F"/>
                </a:solidFill>
                <a:latin typeface="Calibri" panose="020F0502020204030204" pitchFamily="34" charset="0"/>
              </a:rPr>
              <a:t>这一轮后产生的结果是，每个人都</a:t>
            </a:r>
            <a:r>
              <a:rPr lang="zh-CN" altLang="en-US" sz="1500" dirty="0" smtClean="0">
                <a:solidFill>
                  <a:srgbClr val="5F5F5F"/>
                </a:solidFill>
                <a:latin typeface="Calibri" panose="020F0502020204030204" pitchFamily="34" charset="0"/>
              </a:rPr>
              <a:t>拥有各个玩家所描述的（顺时针）下家的</a:t>
            </a:r>
            <a:r>
              <a:rPr lang="zh-CN" altLang="en-US" sz="1500" dirty="0">
                <a:solidFill>
                  <a:srgbClr val="5F5F5F"/>
                </a:solidFill>
                <a:latin typeface="Calibri" panose="020F0502020204030204" pitchFamily="34" charset="0"/>
              </a:rPr>
              <a:t>状态。</a:t>
            </a:r>
          </a:p>
        </p:txBody>
      </p:sp>
      <p:sp>
        <p:nvSpPr>
          <p:cNvPr id="34" name="2 Marcador de contenido"/>
          <p:cNvSpPr txBox="1">
            <a:spLocks noChangeArrowheads="1"/>
          </p:cNvSpPr>
          <p:nvPr/>
        </p:nvSpPr>
        <p:spPr bwMode="auto">
          <a:xfrm>
            <a:off x="3401219" y="2379385"/>
            <a:ext cx="2427288"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ct val="120000"/>
              </a:lnSpc>
              <a:spcBef>
                <a:spcPct val="20000"/>
              </a:spcBef>
            </a:pPr>
            <a:r>
              <a:rPr lang="zh-CN" altLang="en-US" b="1" dirty="0" smtClean="0">
                <a:solidFill>
                  <a:srgbClr val="5F5F5F"/>
                </a:solidFill>
                <a:latin typeface="Rockwell" panose="02060603020205020403" pitchFamily="18" charset="0"/>
              </a:rPr>
              <a:t>第二阶段</a:t>
            </a:r>
            <a:endParaRPr lang="zh-CN" altLang="en-US" b="1" dirty="0">
              <a:solidFill>
                <a:srgbClr val="5F5F5F"/>
              </a:solidFill>
              <a:latin typeface="Rockwell" panose="02060603020205020403" pitchFamily="18" charset="0"/>
            </a:endParaRPr>
          </a:p>
        </p:txBody>
      </p:sp>
      <p:sp>
        <p:nvSpPr>
          <p:cNvPr id="35" name="2 Marcador de contenido"/>
          <p:cNvSpPr txBox="1">
            <a:spLocks noChangeArrowheads="1"/>
          </p:cNvSpPr>
          <p:nvPr/>
        </p:nvSpPr>
        <p:spPr bwMode="auto">
          <a:xfrm>
            <a:off x="6298407" y="2936782"/>
            <a:ext cx="2427288" cy="233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eaLnBrk="1" hangingPunct="1">
              <a:lnSpc>
                <a:spcPct val="150000"/>
              </a:lnSpc>
              <a:spcBef>
                <a:spcPct val="20000"/>
              </a:spcBef>
            </a:pPr>
            <a:r>
              <a:rPr lang="zh-CN" altLang="en-US" sz="1500" dirty="0">
                <a:solidFill>
                  <a:srgbClr val="5F5F5F"/>
                </a:solidFill>
                <a:latin typeface="Calibri" panose="020F0502020204030204" pitchFamily="34" charset="0"/>
              </a:rPr>
              <a:t>每个人向全体广播自己手头的矛盾点。例如：</a:t>
            </a:r>
            <a:r>
              <a:rPr lang="en-US" altLang="zh-CN" sz="1500" dirty="0">
                <a:solidFill>
                  <a:srgbClr val="5F5F5F"/>
                </a:solidFill>
                <a:latin typeface="Calibri" panose="020F0502020204030204" pitchFamily="34" charset="0"/>
              </a:rPr>
              <a:t>A</a:t>
            </a:r>
            <a:r>
              <a:rPr lang="zh-CN" altLang="en-US" sz="1500" dirty="0">
                <a:solidFill>
                  <a:srgbClr val="5F5F5F"/>
                </a:solidFill>
                <a:latin typeface="Calibri" panose="020F0502020204030204" pitchFamily="34" charset="0"/>
              </a:rPr>
              <a:t>收到的</a:t>
            </a:r>
            <a:r>
              <a:rPr lang="en-US" altLang="zh-CN" sz="1500" dirty="0">
                <a:solidFill>
                  <a:srgbClr val="5F5F5F"/>
                </a:solidFill>
                <a:latin typeface="Calibri" panose="020F0502020204030204" pitchFamily="34" charset="0"/>
              </a:rPr>
              <a:t>C</a:t>
            </a:r>
            <a:r>
              <a:rPr lang="zh-CN" altLang="en-US" sz="1500" dirty="0">
                <a:solidFill>
                  <a:srgbClr val="5F5F5F"/>
                </a:solidFill>
                <a:latin typeface="Calibri" panose="020F0502020204030204" pitchFamily="34" charset="0"/>
              </a:rPr>
              <a:t>对</a:t>
            </a:r>
            <a:r>
              <a:rPr lang="en-US" altLang="zh-CN" sz="1500" dirty="0">
                <a:solidFill>
                  <a:srgbClr val="5F5F5F"/>
                </a:solidFill>
                <a:latin typeface="Calibri" panose="020F0502020204030204" pitchFamily="34" charset="0"/>
              </a:rPr>
              <a:t>C</a:t>
            </a:r>
            <a:r>
              <a:rPr lang="zh-CN" altLang="en-US" sz="1500" dirty="0" smtClean="0">
                <a:solidFill>
                  <a:srgbClr val="5F5F5F"/>
                </a:solidFill>
                <a:latin typeface="Calibri" panose="020F0502020204030204" pitchFamily="34" charset="0"/>
              </a:rPr>
              <a:t>，</a:t>
            </a:r>
            <a:r>
              <a:rPr lang="en-US" altLang="zh-CN" sz="1500" dirty="0" smtClean="0">
                <a:solidFill>
                  <a:srgbClr val="5F5F5F"/>
                </a:solidFill>
                <a:latin typeface="Calibri" panose="020F0502020204030204" pitchFamily="34" charset="0"/>
              </a:rPr>
              <a:t>D</a:t>
            </a:r>
            <a:r>
              <a:rPr lang="zh-CN" altLang="en-US" sz="1500" dirty="0" smtClean="0">
                <a:solidFill>
                  <a:srgbClr val="5F5F5F"/>
                </a:solidFill>
                <a:latin typeface="Calibri" panose="020F0502020204030204" pitchFamily="34" charset="0"/>
              </a:rPr>
              <a:t>对</a:t>
            </a:r>
            <a:r>
              <a:rPr lang="en-US" altLang="zh-CN" sz="1500" dirty="0">
                <a:solidFill>
                  <a:srgbClr val="5F5F5F"/>
                </a:solidFill>
                <a:latin typeface="Calibri" panose="020F0502020204030204" pitchFamily="34" charset="0"/>
              </a:rPr>
              <a:t>C</a:t>
            </a:r>
            <a:r>
              <a:rPr lang="zh-CN" altLang="en-US" sz="1500" dirty="0">
                <a:solidFill>
                  <a:srgbClr val="5F5F5F"/>
                </a:solidFill>
                <a:latin typeface="Calibri" panose="020F0502020204030204" pitchFamily="34" charset="0"/>
              </a:rPr>
              <a:t>的描述有矛盾，则广播</a:t>
            </a:r>
            <a:r>
              <a:rPr lang="en-US" altLang="zh-CN" sz="1500" dirty="0">
                <a:solidFill>
                  <a:srgbClr val="5F5F5F"/>
                </a:solidFill>
                <a:latin typeface="Calibri" panose="020F0502020204030204" pitchFamily="34" charset="0"/>
              </a:rPr>
              <a:t>C</a:t>
            </a:r>
            <a:r>
              <a:rPr lang="zh-CN" altLang="en-US" sz="1500" dirty="0">
                <a:solidFill>
                  <a:srgbClr val="5F5F5F"/>
                </a:solidFill>
                <a:latin typeface="Calibri" panose="020F0502020204030204" pitchFamily="34" charset="0"/>
              </a:rPr>
              <a:t>对自己自称的状态。如果手头信息没有矛盾，就不发言。</a:t>
            </a:r>
          </a:p>
        </p:txBody>
      </p:sp>
      <p:sp>
        <p:nvSpPr>
          <p:cNvPr id="36" name="2 Marcador de contenido"/>
          <p:cNvSpPr txBox="1">
            <a:spLocks noChangeArrowheads="1"/>
          </p:cNvSpPr>
          <p:nvPr/>
        </p:nvSpPr>
        <p:spPr bwMode="auto">
          <a:xfrm>
            <a:off x="6298407" y="2379385"/>
            <a:ext cx="2427288"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ct val="120000"/>
              </a:lnSpc>
              <a:spcBef>
                <a:spcPct val="20000"/>
              </a:spcBef>
            </a:pPr>
            <a:r>
              <a:rPr lang="zh-CN" altLang="en-US" b="1" dirty="0" smtClean="0">
                <a:solidFill>
                  <a:srgbClr val="5F5F5F"/>
                </a:solidFill>
                <a:latin typeface="Rockwell" panose="02060603020205020403" pitchFamily="18" charset="0"/>
              </a:rPr>
              <a:t>第三阶段</a:t>
            </a:r>
            <a:endParaRPr lang="zh-CN" altLang="en-US" b="1" dirty="0">
              <a:solidFill>
                <a:srgbClr val="5F5F5F"/>
              </a:solidFill>
              <a:latin typeface="Rockwell" panose="02060603020205020403" pitchFamily="18" charset="0"/>
            </a:endParaRPr>
          </a:p>
        </p:txBody>
      </p:sp>
      <p:graphicFrame>
        <p:nvGraphicFramePr>
          <p:cNvPr id="37" name="图示 36"/>
          <p:cNvGraphicFramePr/>
          <p:nvPr>
            <p:extLst>
              <p:ext uri="{D42A27DB-BD31-4B8C-83A1-F6EECF244321}">
                <p14:modId xmlns:p14="http://schemas.microsoft.com/office/powerpoint/2010/main" val="1956283578"/>
              </p:ext>
            </p:extLst>
          </p:nvPr>
        </p:nvGraphicFramePr>
        <p:xfrm>
          <a:off x="5103813" y="152491"/>
          <a:ext cx="3435350" cy="207645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5127"/>
                                        </p:tgtEl>
                                        <p:attrNameLst>
                                          <p:attrName>style.visibility</p:attrName>
                                        </p:attrNameLst>
                                      </p:cBhvr>
                                      <p:to>
                                        <p:strVal val="visible"/>
                                      </p:to>
                                    </p:set>
                                    <p:anim calcmode="lin" valueType="num">
                                      <p:cBhvr>
                                        <p:cTn id="7" dur="1000" fill="hold"/>
                                        <p:tgtEl>
                                          <p:spTgt spid="5127"/>
                                        </p:tgtEl>
                                        <p:attrNameLst>
                                          <p:attrName>ppt_x</p:attrName>
                                        </p:attrNameLst>
                                      </p:cBhvr>
                                      <p:tavLst>
                                        <p:tav tm="0">
                                          <p:val>
                                            <p:strVal val="#ppt_x-.2"/>
                                          </p:val>
                                        </p:tav>
                                        <p:tav tm="100000">
                                          <p:val>
                                            <p:strVal val="#ppt_x"/>
                                          </p:val>
                                        </p:tav>
                                      </p:tavLst>
                                    </p:anim>
                                    <p:anim calcmode="lin" valueType="num">
                                      <p:cBhvr>
                                        <p:cTn id="8" dur="1000" fill="hold"/>
                                        <p:tgtEl>
                                          <p:spTgt spid="5127"/>
                                        </p:tgtEl>
                                        <p:attrNameLst>
                                          <p:attrName>ppt_y</p:attrName>
                                        </p:attrNameLst>
                                      </p:cBhvr>
                                      <p:tavLst>
                                        <p:tav tm="0">
                                          <p:val>
                                            <p:strVal val="#ppt_y"/>
                                          </p:val>
                                        </p:tav>
                                        <p:tav tm="100000">
                                          <p:val>
                                            <p:strVal val="#ppt_y"/>
                                          </p:val>
                                        </p:tav>
                                      </p:tavLst>
                                    </p:anim>
                                    <p:animEffect transition="in" filter="wipe(right)" prLst="gradientSize: 0.1">
                                      <p:cBhvr>
                                        <p:cTn id="9" dur="1000"/>
                                        <p:tgtEl>
                                          <p:spTgt spid="5127"/>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5122"/>
                                        </p:tgtEl>
                                        <p:attrNameLst>
                                          <p:attrName>style.visibility</p:attrName>
                                        </p:attrNameLst>
                                      </p:cBhvr>
                                      <p:to>
                                        <p:strVal val="visible"/>
                                      </p:to>
                                    </p:set>
                                    <p:anim calcmode="lin" valueType="num">
                                      <p:cBhvr>
                                        <p:cTn id="12" dur="1000" fill="hold"/>
                                        <p:tgtEl>
                                          <p:spTgt spid="5122"/>
                                        </p:tgtEl>
                                        <p:attrNameLst>
                                          <p:attrName>ppt_x</p:attrName>
                                        </p:attrNameLst>
                                      </p:cBhvr>
                                      <p:tavLst>
                                        <p:tav tm="0">
                                          <p:val>
                                            <p:strVal val="#ppt_x-.2"/>
                                          </p:val>
                                        </p:tav>
                                        <p:tav tm="100000">
                                          <p:val>
                                            <p:strVal val="#ppt_x"/>
                                          </p:val>
                                        </p:tav>
                                      </p:tavLst>
                                    </p:anim>
                                    <p:anim calcmode="lin" valueType="num">
                                      <p:cBhvr>
                                        <p:cTn id="13" dur="1000" fill="hold"/>
                                        <p:tgtEl>
                                          <p:spTgt spid="5122"/>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122"/>
                                        </p:tgtEl>
                                      </p:cBhvr>
                                    </p:animEffect>
                                  </p:childTnLst>
                                </p:cTn>
                              </p:par>
                            </p:childTnLst>
                          </p:cTn>
                        </p:par>
                        <p:par>
                          <p:cTn id="15" fill="hold" nodeType="after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128"/>
                                        </p:tgtEl>
                                        <p:attrNameLst>
                                          <p:attrName>style.visibility</p:attrName>
                                        </p:attrNameLst>
                                      </p:cBhvr>
                                      <p:to>
                                        <p:strVal val="visible"/>
                                      </p:to>
                                    </p:set>
                                    <p:animEffect transition="in" filter="fade">
                                      <p:cBhvr>
                                        <p:cTn id="18" dur="2000"/>
                                        <p:tgtEl>
                                          <p:spTgt spid="512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130"/>
                                        </p:tgtEl>
                                        <p:attrNameLst>
                                          <p:attrName>style.visibility</p:attrName>
                                        </p:attrNameLst>
                                      </p:cBhvr>
                                      <p:to>
                                        <p:strVal val="visible"/>
                                      </p:to>
                                    </p:set>
                                    <p:animEffect transition="in" filter="fade">
                                      <p:cBhvr>
                                        <p:cTn id="21" dur="2000"/>
                                        <p:tgtEl>
                                          <p:spTgt spid="513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129"/>
                                        </p:tgtEl>
                                        <p:attrNameLst>
                                          <p:attrName>style.visibility</p:attrName>
                                        </p:attrNameLst>
                                      </p:cBhvr>
                                      <p:to>
                                        <p:strVal val="visible"/>
                                      </p:to>
                                    </p:set>
                                    <p:animEffect transition="in" filter="fade">
                                      <p:cBhvr>
                                        <p:cTn id="24" dur="2000"/>
                                        <p:tgtEl>
                                          <p:spTgt spid="512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2000"/>
                                        <p:tgtEl>
                                          <p:spTgt spid="3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2000"/>
                                        <p:tgtEl>
                                          <p:spTgt spid="3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2000"/>
                                        <p:tgtEl>
                                          <p:spTgt spid="3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utoUpdateAnimBg="0"/>
      <p:bldP spid="5127" grpId="0" autoUpdateAnimBg="0"/>
      <p:bldP spid="5128" grpId="0" autoUpdateAnimBg="0"/>
      <p:bldP spid="5129" grpId="0" autoUpdateAnimBg="0"/>
      <p:bldP spid="5130" grpId="0" autoUpdateAnimBg="0"/>
      <p:bldP spid="33" grpId="0" autoUpdateAnimBg="0"/>
      <p:bldP spid="34" grpId="0" autoUpdateAnimBg="0"/>
      <p:bldP spid="35" grpId="0" autoUpdateAnimBg="0"/>
      <p:bldP spid="36" grpId="0" autoUpdateAnimBg="0"/>
      <p:bldGraphic spid="37"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txBox="1">
            <a:spLocks noChangeArrowheads="1"/>
          </p:cNvSpPr>
          <p:nvPr/>
        </p:nvSpPr>
        <p:spPr bwMode="auto">
          <a:xfrm>
            <a:off x="398463" y="260350"/>
            <a:ext cx="496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ts val="5763"/>
              </a:lnSpc>
            </a:pPr>
            <a:r>
              <a:rPr lang="es-HN" altLang="en-US" sz="4900" b="1" dirty="0" smtClean="0">
                <a:solidFill>
                  <a:srgbClr val="404040"/>
                </a:solidFill>
                <a:latin typeface="Rockwell" panose="02060603020205020403" pitchFamily="18" charset="0"/>
              </a:rPr>
              <a:t>P</a:t>
            </a:r>
            <a:r>
              <a:rPr lang="en-US" altLang="zh-CN" sz="4900" b="1" dirty="0" smtClean="0">
                <a:solidFill>
                  <a:srgbClr val="404040"/>
                </a:solidFill>
                <a:latin typeface="Rockwell" panose="02060603020205020403" pitchFamily="18" charset="0"/>
              </a:rPr>
              <a:t>art Two</a:t>
            </a:r>
            <a:endParaRPr lang="es-HN" altLang="en-US" sz="4900" b="1" dirty="0">
              <a:solidFill>
                <a:srgbClr val="FFC000"/>
              </a:solidFill>
              <a:latin typeface="Rockwell" panose="02060603020205020403" pitchFamily="18" charset="0"/>
            </a:endParaRPr>
          </a:p>
        </p:txBody>
      </p:sp>
      <p:sp>
        <p:nvSpPr>
          <p:cNvPr id="5127" name="1 Título"/>
          <p:cNvSpPr txBox="1">
            <a:spLocks noChangeArrowheads="1"/>
          </p:cNvSpPr>
          <p:nvPr/>
        </p:nvSpPr>
        <p:spPr bwMode="auto">
          <a:xfrm>
            <a:off x="395288" y="790390"/>
            <a:ext cx="511333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ts val="5763"/>
              </a:lnSpc>
            </a:pPr>
            <a:r>
              <a:rPr lang="zh-CN" altLang="en-US" sz="3200" b="1" dirty="0" smtClean="0">
                <a:solidFill>
                  <a:srgbClr val="404040"/>
                </a:solidFill>
                <a:latin typeface="+mn-ea"/>
              </a:rPr>
              <a:t>如何制定</a:t>
            </a:r>
            <a:r>
              <a:rPr lang="es-HN" altLang="en-US" sz="3200" b="1" dirty="0" smtClean="0">
                <a:solidFill>
                  <a:srgbClr val="404040"/>
                </a:solidFill>
                <a:latin typeface="+mn-ea"/>
              </a:rPr>
              <a:t> </a:t>
            </a:r>
            <a:r>
              <a:rPr lang="zh-CN" altLang="en-US" sz="3200" b="1" dirty="0" smtClean="0">
                <a:solidFill>
                  <a:srgbClr val="0EB1E7"/>
                </a:solidFill>
                <a:latin typeface="+mn-ea"/>
              </a:rPr>
              <a:t>忠臣必胜协议</a:t>
            </a:r>
            <a:endParaRPr lang="es-HN" altLang="en-US" sz="3200" b="1" dirty="0">
              <a:solidFill>
                <a:srgbClr val="0EB1E7"/>
              </a:solidFill>
              <a:latin typeface="+mn-ea"/>
            </a:endParaRPr>
          </a:p>
        </p:txBody>
      </p:sp>
      <p:sp>
        <p:nvSpPr>
          <p:cNvPr id="5128" name="1 Título"/>
          <p:cNvSpPr txBox="1">
            <a:spLocks noChangeArrowheads="1"/>
          </p:cNvSpPr>
          <p:nvPr/>
        </p:nvSpPr>
        <p:spPr bwMode="auto">
          <a:xfrm>
            <a:off x="395288" y="1352365"/>
            <a:ext cx="4519612"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ts val="5763"/>
              </a:lnSpc>
            </a:pPr>
            <a:r>
              <a:rPr lang="zh-CN" altLang="en-US" sz="1600" b="1" dirty="0" smtClean="0">
                <a:solidFill>
                  <a:srgbClr val="404040"/>
                </a:solidFill>
                <a:latin typeface="微软雅黑 Light" panose="020B0502040204020203" pitchFamily="34" charset="-122"/>
                <a:ea typeface="微软雅黑 Light" panose="020B0502040204020203" pitchFamily="34" charset="-122"/>
              </a:rPr>
              <a:t>下面有请奸臣开始表演</a:t>
            </a:r>
            <a:endParaRPr lang="es-HN" altLang="en-US" sz="1600" b="1" dirty="0">
              <a:solidFill>
                <a:srgbClr val="FFC000"/>
              </a:solidFill>
              <a:latin typeface="微软雅黑 Light" panose="020B0502040204020203" pitchFamily="34" charset="-122"/>
              <a:ea typeface="微软雅黑 Light" panose="020B0502040204020203" pitchFamily="34" charset="-122"/>
            </a:endParaRPr>
          </a:p>
        </p:txBody>
      </p:sp>
      <p:pic>
        <p:nvPicPr>
          <p:cNvPr id="5140" name="Imagen 5" descr="C:\Users\Design\Documents\Edu\Product Launch\shadow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4388" y="5965825"/>
            <a:ext cx="7620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1" name="27 Ima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7188" y="6170613"/>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2" name="28 Ima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1863" y="6170613"/>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43" name="29 CuadroTexto"/>
          <p:cNvSpPr txBox="1">
            <a:spLocks noChangeArrowheads="1"/>
          </p:cNvSpPr>
          <p:nvPr/>
        </p:nvSpPr>
        <p:spPr bwMode="auto">
          <a:xfrm>
            <a:off x="4205288" y="6181725"/>
            <a:ext cx="2632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zh-CN" sz="1200" b="1" dirty="0">
                <a:solidFill>
                  <a:srgbClr val="5AD00A"/>
                </a:solidFill>
                <a:latin typeface="Calibri" panose="020F0502020204030204" pitchFamily="34" charset="0"/>
              </a:rPr>
              <a:t>3</a:t>
            </a:r>
            <a:endParaRPr lang="zh-CN" altLang="en-US" sz="1200" b="1" dirty="0">
              <a:solidFill>
                <a:srgbClr val="5AD00A"/>
              </a:solidFill>
              <a:latin typeface="Calibri" panose="020F0502020204030204" pitchFamily="34" charset="0"/>
            </a:endParaRPr>
          </a:p>
        </p:txBody>
      </p:sp>
      <p:sp>
        <p:nvSpPr>
          <p:cNvPr id="5144" name="36 CuadroTexto"/>
          <p:cNvSpPr txBox="1">
            <a:spLocks noChangeArrowheads="1"/>
          </p:cNvSpPr>
          <p:nvPr/>
        </p:nvSpPr>
        <p:spPr bwMode="auto">
          <a:xfrm>
            <a:off x="4467225" y="6181725"/>
            <a:ext cx="3159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s-HN" altLang="en-US" sz="1200" b="1" i="1">
                <a:solidFill>
                  <a:srgbClr val="A6A6A6"/>
                </a:solidFill>
                <a:latin typeface="Calibri" panose="020F0502020204030204" pitchFamily="34" charset="0"/>
              </a:rPr>
              <a:t>of</a:t>
            </a:r>
            <a:endParaRPr lang="zh-CN" altLang="en-US" sz="1200" b="1" i="1">
              <a:solidFill>
                <a:srgbClr val="A6A6A6"/>
              </a:solidFill>
              <a:latin typeface="Calibri" panose="020F0502020204030204" pitchFamily="34" charset="0"/>
            </a:endParaRPr>
          </a:p>
        </p:txBody>
      </p:sp>
      <p:sp>
        <p:nvSpPr>
          <p:cNvPr id="5145" name="38 CuadroTexto"/>
          <p:cNvSpPr txBox="1">
            <a:spLocks noChangeArrowheads="1"/>
          </p:cNvSpPr>
          <p:nvPr/>
        </p:nvSpPr>
        <p:spPr bwMode="auto">
          <a:xfrm>
            <a:off x="4787900" y="6181725"/>
            <a:ext cx="263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s-HN" altLang="en-US" sz="1200" b="1">
                <a:solidFill>
                  <a:srgbClr val="7F7F7F"/>
                </a:solidFill>
                <a:latin typeface="Calibri" panose="020F0502020204030204" pitchFamily="34" charset="0"/>
              </a:rPr>
              <a:t>6</a:t>
            </a:r>
            <a:endParaRPr lang="zh-CN" altLang="en-US" sz="1200" b="1">
              <a:solidFill>
                <a:srgbClr val="7F7F7F"/>
              </a:solidFill>
              <a:latin typeface="Calibri" panose="020F0502020204030204" pitchFamily="34" charset="0"/>
            </a:endParaRPr>
          </a:p>
        </p:txBody>
      </p:sp>
      <p:pic>
        <p:nvPicPr>
          <p:cNvPr id="5146" name="Imagen 5" descr="C:\Users\Design\Documents\Edu\Product Launch\shadow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7625" y="5983288"/>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7" name="Imagen 5" descr="C:\Users\Design\Documents\Edu\Product Launch\shadow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9413" y="5756275"/>
            <a:ext cx="11938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50" name="Imagen 27">
            <a:hlinkClick r:id="" action="ppaction://hlinkshowjump?jump=nextslide"/>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03813" y="6221413"/>
            <a:ext cx="209550"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51" name="Imagen 28">
            <a:hlinkClick r:id="" action="ppaction://hlinkshowjump?jump=previousslid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25888" y="6221413"/>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52" name="47 Image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5978525"/>
            <a:ext cx="1717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7" name="图示 36"/>
          <p:cNvGraphicFramePr/>
          <p:nvPr/>
        </p:nvGraphicFramePr>
        <p:xfrm>
          <a:off x="5103813" y="152491"/>
          <a:ext cx="3435350" cy="207645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2" name="文本框 1"/>
          <p:cNvSpPr txBox="1"/>
          <p:nvPr/>
        </p:nvSpPr>
        <p:spPr>
          <a:xfrm>
            <a:off x="397495" y="2706883"/>
            <a:ext cx="8141667" cy="2722925"/>
          </a:xfrm>
          <a:prstGeom prst="rect">
            <a:avLst/>
          </a:prstGeom>
          <a:noFill/>
        </p:spPr>
        <p:txBody>
          <a:bodyPr wrap="square" rtlCol="0">
            <a:spAutoFit/>
          </a:bodyPr>
          <a:lstStyle/>
          <a:p>
            <a:pPr>
              <a:lnSpc>
                <a:spcPct val="120000"/>
              </a:lnSpc>
            </a:pPr>
            <a:r>
              <a:rPr lang="zh-CN" altLang="en-US" dirty="0" smtClean="0"/>
              <a:t>我们假设</a:t>
            </a:r>
            <a:r>
              <a:rPr lang="en-US" altLang="zh-CN" dirty="0" smtClean="0"/>
              <a:t>A</a:t>
            </a:r>
            <a:r>
              <a:rPr lang="zh-CN" altLang="en-US" dirty="0" smtClean="0"/>
              <a:t>是奸臣。只要奸臣按照协议进行操作，可以证明，不管如何更改或伪装信息，最终都会被归结到一个至多三人的嫌疑组中。四名忠臣可以根据具体情况做出不受影响的正确决策。</a:t>
            </a:r>
            <a:endParaRPr lang="en-US" altLang="zh-CN" dirty="0" smtClean="0"/>
          </a:p>
          <a:p>
            <a:pPr>
              <a:lnSpc>
                <a:spcPct val="120000"/>
              </a:lnSpc>
            </a:pPr>
            <a:r>
              <a:rPr lang="zh-CN" altLang="en-US" dirty="0" smtClean="0"/>
              <a:t>但！是！奸臣可以从协议本身入手，造成不可消除的矛盾。例如考虑</a:t>
            </a:r>
            <a:r>
              <a:rPr lang="en-US" altLang="zh-CN" dirty="0" smtClean="0"/>
              <a:t>BC</a:t>
            </a:r>
            <a:r>
              <a:rPr lang="zh-CN" altLang="en-US" dirty="0" smtClean="0"/>
              <a:t>就绪，</a:t>
            </a:r>
            <a:r>
              <a:rPr lang="en-US" altLang="zh-CN" dirty="0" smtClean="0"/>
              <a:t>DE</a:t>
            </a:r>
            <a:r>
              <a:rPr lang="zh-CN" altLang="en-US" dirty="0" smtClean="0"/>
              <a:t>整备的情况。</a:t>
            </a:r>
            <a:r>
              <a:rPr lang="en-US" altLang="zh-CN" dirty="0" smtClean="0"/>
              <a:t>A</a:t>
            </a:r>
            <a:r>
              <a:rPr lang="zh-CN" altLang="en-US" dirty="0" smtClean="0"/>
              <a:t>始终保持身份，但在第三阶段，单方面地向</a:t>
            </a:r>
            <a:r>
              <a:rPr lang="en-US" altLang="zh-CN" dirty="0" smtClean="0"/>
              <a:t>B</a:t>
            </a:r>
            <a:r>
              <a:rPr lang="zh-CN" altLang="en-US" dirty="0" smtClean="0"/>
              <a:t>发出矛盾提示。这种情况下，</a:t>
            </a:r>
            <a:r>
              <a:rPr lang="en-US" altLang="zh-CN" dirty="0" smtClean="0"/>
              <a:t>CDE</a:t>
            </a:r>
            <a:r>
              <a:rPr lang="zh-CN" altLang="en-US" dirty="0" smtClean="0"/>
              <a:t>会根据无矛盾的情况做出决策，但</a:t>
            </a:r>
            <a:r>
              <a:rPr lang="en-US" altLang="zh-CN" dirty="0" smtClean="0"/>
              <a:t>B</a:t>
            </a:r>
            <a:r>
              <a:rPr lang="zh-CN" altLang="en-US" dirty="0" smtClean="0"/>
              <a:t>却无法判断其他人会做出什么决策。</a:t>
            </a:r>
            <a:endParaRPr lang="en-US" altLang="zh-CN" dirty="0" smtClean="0"/>
          </a:p>
          <a:p>
            <a:pPr>
              <a:lnSpc>
                <a:spcPct val="120000"/>
              </a:lnSpc>
            </a:pPr>
            <a:r>
              <a:rPr lang="zh-CN" altLang="en-US" dirty="0" smtClean="0"/>
              <a:t>具体思考过程比较复杂，这里就不贴出来了。但结论如此是可以证明的。</a:t>
            </a:r>
            <a:endParaRPr lang="zh-CN" altLang="en-US" dirty="0"/>
          </a:p>
        </p:txBody>
      </p:sp>
    </p:spTree>
    <p:extLst>
      <p:ext uri="{BB962C8B-B14F-4D97-AF65-F5344CB8AC3E}">
        <p14:creationId xmlns:p14="http://schemas.microsoft.com/office/powerpoint/2010/main" val="32909634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5127"/>
                                        </p:tgtEl>
                                        <p:attrNameLst>
                                          <p:attrName>style.visibility</p:attrName>
                                        </p:attrNameLst>
                                      </p:cBhvr>
                                      <p:to>
                                        <p:strVal val="visible"/>
                                      </p:to>
                                    </p:set>
                                    <p:anim calcmode="lin" valueType="num">
                                      <p:cBhvr>
                                        <p:cTn id="7" dur="1000" fill="hold"/>
                                        <p:tgtEl>
                                          <p:spTgt spid="5127"/>
                                        </p:tgtEl>
                                        <p:attrNameLst>
                                          <p:attrName>ppt_x</p:attrName>
                                        </p:attrNameLst>
                                      </p:cBhvr>
                                      <p:tavLst>
                                        <p:tav tm="0">
                                          <p:val>
                                            <p:strVal val="#ppt_x-.2"/>
                                          </p:val>
                                        </p:tav>
                                        <p:tav tm="100000">
                                          <p:val>
                                            <p:strVal val="#ppt_x"/>
                                          </p:val>
                                        </p:tav>
                                      </p:tavLst>
                                    </p:anim>
                                    <p:anim calcmode="lin" valueType="num">
                                      <p:cBhvr>
                                        <p:cTn id="8" dur="1000" fill="hold"/>
                                        <p:tgtEl>
                                          <p:spTgt spid="5127"/>
                                        </p:tgtEl>
                                        <p:attrNameLst>
                                          <p:attrName>ppt_y</p:attrName>
                                        </p:attrNameLst>
                                      </p:cBhvr>
                                      <p:tavLst>
                                        <p:tav tm="0">
                                          <p:val>
                                            <p:strVal val="#ppt_y"/>
                                          </p:val>
                                        </p:tav>
                                        <p:tav tm="100000">
                                          <p:val>
                                            <p:strVal val="#ppt_y"/>
                                          </p:val>
                                        </p:tav>
                                      </p:tavLst>
                                    </p:anim>
                                    <p:animEffect transition="in" filter="wipe(right)" prLst="gradientSize: 0.1">
                                      <p:cBhvr>
                                        <p:cTn id="9" dur="1000"/>
                                        <p:tgtEl>
                                          <p:spTgt spid="5127"/>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5122"/>
                                        </p:tgtEl>
                                        <p:attrNameLst>
                                          <p:attrName>style.visibility</p:attrName>
                                        </p:attrNameLst>
                                      </p:cBhvr>
                                      <p:to>
                                        <p:strVal val="visible"/>
                                      </p:to>
                                    </p:set>
                                    <p:anim calcmode="lin" valueType="num">
                                      <p:cBhvr>
                                        <p:cTn id="12" dur="1000" fill="hold"/>
                                        <p:tgtEl>
                                          <p:spTgt spid="5122"/>
                                        </p:tgtEl>
                                        <p:attrNameLst>
                                          <p:attrName>ppt_x</p:attrName>
                                        </p:attrNameLst>
                                      </p:cBhvr>
                                      <p:tavLst>
                                        <p:tav tm="0">
                                          <p:val>
                                            <p:strVal val="#ppt_x-.2"/>
                                          </p:val>
                                        </p:tav>
                                        <p:tav tm="100000">
                                          <p:val>
                                            <p:strVal val="#ppt_x"/>
                                          </p:val>
                                        </p:tav>
                                      </p:tavLst>
                                    </p:anim>
                                    <p:anim calcmode="lin" valueType="num">
                                      <p:cBhvr>
                                        <p:cTn id="13" dur="1000" fill="hold"/>
                                        <p:tgtEl>
                                          <p:spTgt spid="5122"/>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122"/>
                                        </p:tgtEl>
                                      </p:cBhvr>
                                    </p:animEffect>
                                  </p:childTnLst>
                                </p:cTn>
                              </p:par>
                            </p:childTnLst>
                          </p:cTn>
                        </p:par>
                        <p:par>
                          <p:cTn id="15" fill="hold" nodeType="after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128"/>
                                        </p:tgtEl>
                                        <p:attrNameLst>
                                          <p:attrName>style.visibility</p:attrName>
                                        </p:attrNameLst>
                                      </p:cBhvr>
                                      <p:to>
                                        <p:strVal val="visible"/>
                                      </p:to>
                                    </p:set>
                                    <p:animEffect transition="in" filter="fade">
                                      <p:cBhvr>
                                        <p:cTn id="18" dur="2000"/>
                                        <p:tgtEl>
                                          <p:spTgt spid="512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childTnLst>
                          </p:cTn>
                        </p:par>
                        <p:par>
                          <p:cTn id="22" fill="hold">
                            <p:stCondLst>
                              <p:cond delay="3000"/>
                            </p:stCondLst>
                            <p:childTnLst>
                              <p:par>
                                <p:cTn id="23" presetID="22" presetClass="entr" presetSubtype="1"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up)">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utoUpdateAnimBg="0"/>
      <p:bldP spid="5127" grpId="0" autoUpdateAnimBg="0"/>
      <p:bldP spid="5128" grpId="0" autoUpdateAnimBg="0"/>
      <p:bldGraphic spid="37" grpId="0">
        <p:bldAsOne/>
      </p:bldGraphic>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txBox="1">
            <a:spLocks noChangeArrowheads="1"/>
          </p:cNvSpPr>
          <p:nvPr/>
        </p:nvSpPr>
        <p:spPr bwMode="auto">
          <a:xfrm>
            <a:off x="398463" y="260350"/>
            <a:ext cx="496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ts val="5763"/>
              </a:lnSpc>
            </a:pPr>
            <a:r>
              <a:rPr lang="es-HN" altLang="en-US" sz="4900" b="1" dirty="0" smtClean="0">
                <a:solidFill>
                  <a:srgbClr val="404040"/>
                </a:solidFill>
                <a:latin typeface="Rockwell" panose="02060603020205020403" pitchFamily="18" charset="0"/>
              </a:rPr>
              <a:t>P</a:t>
            </a:r>
            <a:r>
              <a:rPr lang="en-US" altLang="zh-CN" sz="4900" b="1" dirty="0" smtClean="0">
                <a:solidFill>
                  <a:srgbClr val="404040"/>
                </a:solidFill>
                <a:latin typeface="Rockwell" panose="02060603020205020403" pitchFamily="18" charset="0"/>
              </a:rPr>
              <a:t>art Two</a:t>
            </a:r>
            <a:endParaRPr lang="es-HN" altLang="en-US" sz="4900" b="1" dirty="0">
              <a:solidFill>
                <a:srgbClr val="FFC000"/>
              </a:solidFill>
              <a:latin typeface="Rockwell" panose="02060603020205020403" pitchFamily="18" charset="0"/>
            </a:endParaRPr>
          </a:p>
        </p:txBody>
      </p:sp>
      <p:sp>
        <p:nvSpPr>
          <p:cNvPr id="5127" name="1 Título"/>
          <p:cNvSpPr txBox="1">
            <a:spLocks noChangeArrowheads="1"/>
          </p:cNvSpPr>
          <p:nvPr/>
        </p:nvSpPr>
        <p:spPr bwMode="auto">
          <a:xfrm>
            <a:off x="395288" y="831312"/>
            <a:ext cx="511333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ts val="5763"/>
              </a:lnSpc>
            </a:pPr>
            <a:r>
              <a:rPr lang="zh-CN" altLang="en-US" sz="3200" b="1" dirty="0" smtClean="0">
                <a:solidFill>
                  <a:srgbClr val="404040"/>
                </a:solidFill>
                <a:latin typeface="+mn-ea"/>
              </a:rPr>
              <a:t>如何制定</a:t>
            </a:r>
            <a:r>
              <a:rPr lang="es-HN" altLang="en-US" sz="3200" b="1" dirty="0" smtClean="0">
                <a:solidFill>
                  <a:srgbClr val="404040"/>
                </a:solidFill>
                <a:latin typeface="+mn-ea"/>
              </a:rPr>
              <a:t> </a:t>
            </a:r>
            <a:r>
              <a:rPr lang="zh-CN" altLang="en-US" sz="3200" b="1" dirty="0" smtClean="0">
                <a:solidFill>
                  <a:srgbClr val="0EB1E7"/>
                </a:solidFill>
                <a:latin typeface="+mn-ea"/>
              </a:rPr>
              <a:t>忠臣必胜协议</a:t>
            </a:r>
            <a:endParaRPr lang="es-HN" altLang="en-US" sz="3200" b="1" dirty="0">
              <a:solidFill>
                <a:srgbClr val="0EB1E7"/>
              </a:solidFill>
              <a:latin typeface="+mn-ea"/>
            </a:endParaRPr>
          </a:p>
        </p:txBody>
      </p:sp>
      <p:sp>
        <p:nvSpPr>
          <p:cNvPr id="5128" name="1 Título"/>
          <p:cNvSpPr txBox="1">
            <a:spLocks noChangeArrowheads="1"/>
          </p:cNvSpPr>
          <p:nvPr/>
        </p:nvSpPr>
        <p:spPr bwMode="auto">
          <a:xfrm>
            <a:off x="395288" y="1442055"/>
            <a:ext cx="4519612"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ts val="5763"/>
              </a:lnSpc>
            </a:pPr>
            <a:r>
              <a:rPr lang="zh-CN" altLang="en-US" sz="1600" b="1" dirty="0" smtClean="0">
                <a:solidFill>
                  <a:srgbClr val="404040"/>
                </a:solidFill>
                <a:latin typeface="微软雅黑 Light" panose="020B0502040204020203" pitchFamily="34" charset="-122"/>
                <a:ea typeface="微软雅黑 Light" panose="020B0502040204020203" pitchFamily="34" charset="-122"/>
              </a:rPr>
              <a:t>反思本协议的问题所在</a:t>
            </a:r>
            <a:endParaRPr lang="es-HN" altLang="en-US" sz="1600" b="1" dirty="0">
              <a:solidFill>
                <a:srgbClr val="FFC000"/>
              </a:solidFill>
              <a:latin typeface="微软雅黑 Light" panose="020B0502040204020203" pitchFamily="34" charset="-122"/>
              <a:ea typeface="微软雅黑 Light" panose="020B0502040204020203" pitchFamily="34" charset="-122"/>
            </a:endParaRPr>
          </a:p>
        </p:txBody>
      </p:sp>
      <p:pic>
        <p:nvPicPr>
          <p:cNvPr id="5140" name="Imagen 5" descr="C:\Users\Design\Documents\Edu\Product Launch\shadow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4388" y="5965825"/>
            <a:ext cx="7620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1" name="27 Ima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7188" y="6170613"/>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2" name="28 Ima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1863" y="6170613"/>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43" name="29 CuadroTexto"/>
          <p:cNvSpPr txBox="1">
            <a:spLocks noChangeArrowheads="1"/>
          </p:cNvSpPr>
          <p:nvPr/>
        </p:nvSpPr>
        <p:spPr bwMode="auto">
          <a:xfrm>
            <a:off x="4205288" y="6181725"/>
            <a:ext cx="2632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zh-CN" sz="1200" b="1" dirty="0">
                <a:solidFill>
                  <a:srgbClr val="5AD00A"/>
                </a:solidFill>
                <a:latin typeface="Calibri" panose="020F0502020204030204" pitchFamily="34" charset="0"/>
              </a:rPr>
              <a:t>4</a:t>
            </a:r>
            <a:endParaRPr lang="zh-CN" altLang="en-US" sz="1200" b="1" dirty="0">
              <a:solidFill>
                <a:srgbClr val="5AD00A"/>
              </a:solidFill>
              <a:latin typeface="Calibri" panose="020F0502020204030204" pitchFamily="34" charset="0"/>
            </a:endParaRPr>
          </a:p>
        </p:txBody>
      </p:sp>
      <p:sp>
        <p:nvSpPr>
          <p:cNvPr id="5144" name="36 CuadroTexto"/>
          <p:cNvSpPr txBox="1">
            <a:spLocks noChangeArrowheads="1"/>
          </p:cNvSpPr>
          <p:nvPr/>
        </p:nvSpPr>
        <p:spPr bwMode="auto">
          <a:xfrm>
            <a:off x="4467225" y="6181725"/>
            <a:ext cx="3159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s-HN" altLang="en-US" sz="1200" b="1" i="1">
                <a:solidFill>
                  <a:srgbClr val="A6A6A6"/>
                </a:solidFill>
                <a:latin typeface="Calibri" panose="020F0502020204030204" pitchFamily="34" charset="0"/>
              </a:rPr>
              <a:t>of</a:t>
            </a:r>
            <a:endParaRPr lang="zh-CN" altLang="en-US" sz="1200" b="1" i="1">
              <a:solidFill>
                <a:srgbClr val="A6A6A6"/>
              </a:solidFill>
              <a:latin typeface="Calibri" panose="020F0502020204030204" pitchFamily="34" charset="0"/>
            </a:endParaRPr>
          </a:p>
        </p:txBody>
      </p:sp>
      <p:sp>
        <p:nvSpPr>
          <p:cNvPr id="5145" name="38 CuadroTexto"/>
          <p:cNvSpPr txBox="1">
            <a:spLocks noChangeArrowheads="1"/>
          </p:cNvSpPr>
          <p:nvPr/>
        </p:nvSpPr>
        <p:spPr bwMode="auto">
          <a:xfrm>
            <a:off x="4787900" y="6181725"/>
            <a:ext cx="263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s-HN" altLang="en-US" sz="1200" b="1">
                <a:solidFill>
                  <a:srgbClr val="7F7F7F"/>
                </a:solidFill>
                <a:latin typeface="Calibri" panose="020F0502020204030204" pitchFamily="34" charset="0"/>
              </a:rPr>
              <a:t>6</a:t>
            </a:r>
            <a:endParaRPr lang="zh-CN" altLang="en-US" sz="1200" b="1">
              <a:solidFill>
                <a:srgbClr val="7F7F7F"/>
              </a:solidFill>
              <a:latin typeface="Calibri" panose="020F0502020204030204" pitchFamily="34" charset="0"/>
            </a:endParaRPr>
          </a:p>
        </p:txBody>
      </p:sp>
      <p:pic>
        <p:nvPicPr>
          <p:cNvPr id="5146" name="Imagen 5" descr="C:\Users\Design\Documents\Edu\Product Launch\shadow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7625" y="5983288"/>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7" name="Imagen 5" descr="C:\Users\Design\Documents\Edu\Product Launch\shadow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9413" y="5756275"/>
            <a:ext cx="11938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50" name="Imagen 27">
            <a:hlinkClick r:id="" action="ppaction://hlinkshowjump?jump=nextslide"/>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03813" y="6221413"/>
            <a:ext cx="209550"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51" name="Imagen 28">
            <a:hlinkClick r:id="" action="ppaction://hlinkshowjump?jump=previousslid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25888" y="6221413"/>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52" name="47 Image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5978525"/>
            <a:ext cx="1717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7" name="图示 36"/>
          <p:cNvGraphicFramePr/>
          <p:nvPr/>
        </p:nvGraphicFramePr>
        <p:xfrm>
          <a:off x="5103813" y="152491"/>
          <a:ext cx="3435350" cy="207645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pSp>
        <p:nvGrpSpPr>
          <p:cNvPr id="29" name="13 Grupo"/>
          <p:cNvGrpSpPr>
            <a:grpSpLocks/>
          </p:cNvGrpSpPr>
          <p:nvPr/>
        </p:nvGrpSpPr>
        <p:grpSpPr bwMode="auto">
          <a:xfrm>
            <a:off x="4215094" y="2360008"/>
            <a:ext cx="6350" cy="3017837"/>
            <a:chOff x="0" y="0"/>
            <a:chExt cx="319" cy="3377896"/>
          </a:xfrm>
        </p:grpSpPr>
        <p:cxnSp>
          <p:nvCxnSpPr>
            <p:cNvPr id="30" name="9 Conector recto"/>
            <p:cNvCxnSpPr>
              <a:cxnSpLocks noChangeShapeType="1"/>
            </p:cNvCxnSpPr>
            <p:nvPr/>
          </p:nvCxnSpPr>
          <p:spPr bwMode="auto">
            <a:xfrm>
              <a:off x="0" y="0"/>
              <a:ext cx="0" cy="3377896"/>
            </a:xfrm>
            <a:prstGeom prst="line">
              <a:avLst/>
            </a:prstGeom>
            <a:noFill/>
            <a:ln w="9525" cmpd="sng">
              <a:solidFill>
                <a:srgbClr val="D9D9D9"/>
              </a:solidFill>
              <a:round/>
              <a:headEnd/>
              <a:tailEnd/>
            </a:ln>
            <a:extLst>
              <a:ext uri="{909E8E84-426E-40DD-AFC4-6F175D3DCCD1}">
                <a14:hiddenFill xmlns:a14="http://schemas.microsoft.com/office/drawing/2010/main">
                  <a:noFill/>
                </a14:hiddenFill>
              </a:ext>
            </a:extLst>
          </p:spPr>
        </p:cxnSp>
        <p:cxnSp>
          <p:nvCxnSpPr>
            <p:cNvPr id="31" name="10 Conector recto"/>
            <p:cNvCxnSpPr>
              <a:cxnSpLocks noChangeShapeType="1"/>
            </p:cNvCxnSpPr>
            <p:nvPr/>
          </p:nvCxnSpPr>
          <p:spPr bwMode="auto">
            <a:xfrm>
              <a:off x="319" y="0"/>
              <a:ext cx="0" cy="3377896"/>
            </a:xfrm>
            <a:prstGeom prst="line">
              <a:avLst/>
            </a:prstGeom>
            <a:noFill/>
            <a:ln w="9525" cmpd="sng">
              <a:solidFill>
                <a:schemeClr val="bg1"/>
              </a:solidFill>
              <a:round/>
              <a:headEnd/>
              <a:tailEnd/>
            </a:ln>
            <a:extLst>
              <a:ext uri="{909E8E84-426E-40DD-AFC4-6F175D3DCCD1}">
                <a14:hiddenFill xmlns:a14="http://schemas.microsoft.com/office/drawing/2010/main">
                  <a:noFill/>
                </a14:hiddenFill>
              </a:ext>
            </a:extLst>
          </p:spPr>
        </p:cxnSp>
      </p:grpSp>
      <p:sp>
        <p:nvSpPr>
          <p:cNvPr id="32" name="2 Marcador de contenido"/>
          <p:cNvSpPr txBox="1">
            <a:spLocks noChangeArrowheads="1"/>
          </p:cNvSpPr>
          <p:nvPr/>
        </p:nvSpPr>
        <p:spPr bwMode="auto">
          <a:xfrm>
            <a:off x="736600" y="2936782"/>
            <a:ext cx="3189288" cy="233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eaLnBrk="1" hangingPunct="1">
              <a:lnSpc>
                <a:spcPct val="150000"/>
              </a:lnSpc>
              <a:spcBef>
                <a:spcPct val="20000"/>
              </a:spcBef>
            </a:pPr>
            <a:r>
              <a:rPr lang="zh-CN" altLang="en-US" sz="1400" dirty="0" smtClean="0">
                <a:solidFill>
                  <a:srgbClr val="5F5F5F"/>
                </a:solidFill>
                <a:latin typeface="Calibri" panose="020F0502020204030204" pitchFamily="34" charset="0"/>
              </a:rPr>
              <a:t>存在“选择性的集体发送”这一步骤。这看上去是一种很好的补救措施，可以解决“矛盾在哪里”的问题。但与此同时，又极易造成信息不对等，奸臣可以利用这一点，让忠臣们对“是否存在矛盾”这一更加根本的问题产生错误的认识，进而做出错误的判断。</a:t>
            </a:r>
            <a:endParaRPr lang="zh-CN" altLang="en-US" sz="1400" dirty="0">
              <a:solidFill>
                <a:srgbClr val="5F5F5F"/>
              </a:solidFill>
              <a:latin typeface="Calibri" panose="020F0502020204030204" pitchFamily="34" charset="0"/>
            </a:endParaRPr>
          </a:p>
        </p:txBody>
      </p:sp>
      <p:sp>
        <p:nvSpPr>
          <p:cNvPr id="38" name="2 Marcador de contenido"/>
          <p:cNvSpPr txBox="1">
            <a:spLocks noChangeArrowheads="1"/>
          </p:cNvSpPr>
          <p:nvPr/>
        </p:nvSpPr>
        <p:spPr bwMode="auto">
          <a:xfrm>
            <a:off x="736600" y="2379385"/>
            <a:ext cx="2427288"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ct val="120000"/>
              </a:lnSpc>
              <a:spcBef>
                <a:spcPct val="20000"/>
              </a:spcBef>
            </a:pPr>
            <a:r>
              <a:rPr lang="zh-CN" altLang="en-US" b="1" dirty="0" smtClean="0">
                <a:solidFill>
                  <a:srgbClr val="5F5F5F"/>
                </a:solidFill>
                <a:latin typeface="Rockwell" panose="02060603020205020403" pitchFamily="18" charset="0"/>
              </a:rPr>
              <a:t>问题一</a:t>
            </a:r>
            <a:endParaRPr lang="zh-CN" altLang="en-US" b="1" dirty="0">
              <a:solidFill>
                <a:srgbClr val="5F5F5F"/>
              </a:solidFill>
              <a:latin typeface="Rockwell" panose="02060603020205020403" pitchFamily="18" charset="0"/>
            </a:endParaRPr>
          </a:p>
        </p:txBody>
      </p:sp>
      <p:sp>
        <p:nvSpPr>
          <p:cNvPr id="39" name="2 Marcador de contenido"/>
          <p:cNvSpPr txBox="1">
            <a:spLocks noChangeArrowheads="1"/>
          </p:cNvSpPr>
          <p:nvPr/>
        </p:nvSpPr>
        <p:spPr bwMode="auto">
          <a:xfrm>
            <a:off x="4550723" y="2936782"/>
            <a:ext cx="3500635" cy="2644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eaLnBrk="1" hangingPunct="1">
              <a:lnSpc>
                <a:spcPct val="150000"/>
              </a:lnSpc>
              <a:spcBef>
                <a:spcPct val="20000"/>
              </a:spcBef>
            </a:pPr>
            <a:r>
              <a:rPr lang="zh-CN" altLang="en-US" sz="1400" dirty="0" smtClean="0">
                <a:solidFill>
                  <a:srgbClr val="5F5F5F"/>
                </a:solidFill>
                <a:latin typeface="Calibri" panose="020F0502020204030204" pitchFamily="34" charset="0"/>
              </a:rPr>
              <a:t>让我们来反思为什么无法避免</a:t>
            </a:r>
            <a:r>
              <a:rPr lang="zh-CN" altLang="en-US" sz="1400" dirty="0">
                <a:solidFill>
                  <a:srgbClr val="5F5F5F"/>
                </a:solidFill>
                <a:latin typeface="Calibri" panose="020F0502020204030204" pitchFamily="34" charset="0"/>
              </a:rPr>
              <a:t>问题</a:t>
            </a:r>
            <a:r>
              <a:rPr lang="zh-CN" altLang="en-US" sz="1400" dirty="0" smtClean="0">
                <a:solidFill>
                  <a:srgbClr val="5F5F5F"/>
                </a:solidFill>
                <a:latin typeface="Calibri" panose="020F0502020204030204" pitchFamily="34" charset="0"/>
              </a:rPr>
              <a:t>一的发生：因为每个人手头信息过少，所以只能提出矛盾，不能解决矛盾。也就是说，如果一个忠臣可以自行解决手头信息的矛盾，问题即可迎刃而解。</a:t>
            </a:r>
            <a:endParaRPr lang="en-US" altLang="zh-CN" sz="1400" dirty="0" smtClean="0">
              <a:solidFill>
                <a:srgbClr val="5F5F5F"/>
              </a:solidFill>
              <a:latin typeface="Calibri" panose="020F0502020204030204" pitchFamily="34" charset="0"/>
            </a:endParaRPr>
          </a:p>
          <a:p>
            <a:pPr algn="just" eaLnBrk="1" hangingPunct="1">
              <a:lnSpc>
                <a:spcPct val="150000"/>
              </a:lnSpc>
              <a:spcBef>
                <a:spcPct val="20000"/>
              </a:spcBef>
            </a:pPr>
            <a:r>
              <a:rPr lang="zh-CN" altLang="en-US" sz="1400" dirty="0" smtClean="0">
                <a:solidFill>
                  <a:srgbClr val="5F5F5F"/>
                </a:solidFill>
                <a:latin typeface="Calibri" panose="020F0502020204030204" pitchFamily="34" charset="0"/>
              </a:rPr>
              <a:t>与此同时，我们也要尽量避免奸臣漏发消息造成忠臣间信息残缺的情况。</a:t>
            </a:r>
            <a:endParaRPr lang="zh-CN" altLang="en-US" sz="1400" dirty="0">
              <a:solidFill>
                <a:srgbClr val="5F5F5F"/>
              </a:solidFill>
              <a:latin typeface="Calibri" panose="020F0502020204030204" pitchFamily="34" charset="0"/>
            </a:endParaRPr>
          </a:p>
        </p:txBody>
      </p:sp>
      <p:sp>
        <p:nvSpPr>
          <p:cNvPr id="40" name="2 Marcador de contenido"/>
          <p:cNvSpPr txBox="1">
            <a:spLocks noChangeArrowheads="1"/>
          </p:cNvSpPr>
          <p:nvPr/>
        </p:nvSpPr>
        <p:spPr bwMode="auto">
          <a:xfrm>
            <a:off x="4550724" y="2379385"/>
            <a:ext cx="2427288"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ct val="120000"/>
              </a:lnSpc>
              <a:spcBef>
                <a:spcPct val="20000"/>
              </a:spcBef>
            </a:pPr>
            <a:r>
              <a:rPr lang="zh-CN" altLang="en-US" b="1" dirty="0" smtClean="0">
                <a:solidFill>
                  <a:srgbClr val="5F5F5F"/>
                </a:solidFill>
                <a:latin typeface="Rockwell" panose="02060603020205020403" pitchFamily="18" charset="0"/>
              </a:rPr>
              <a:t>问题二</a:t>
            </a:r>
            <a:endParaRPr lang="zh-CN" altLang="en-US" b="1" dirty="0">
              <a:solidFill>
                <a:srgbClr val="5F5F5F"/>
              </a:solidFill>
              <a:latin typeface="Rockwell" panose="02060603020205020403" pitchFamily="18" charset="0"/>
            </a:endParaRPr>
          </a:p>
        </p:txBody>
      </p:sp>
    </p:spTree>
    <p:extLst>
      <p:ext uri="{BB962C8B-B14F-4D97-AF65-F5344CB8AC3E}">
        <p14:creationId xmlns:p14="http://schemas.microsoft.com/office/powerpoint/2010/main" val="19521487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5127"/>
                                        </p:tgtEl>
                                        <p:attrNameLst>
                                          <p:attrName>style.visibility</p:attrName>
                                        </p:attrNameLst>
                                      </p:cBhvr>
                                      <p:to>
                                        <p:strVal val="visible"/>
                                      </p:to>
                                    </p:set>
                                    <p:anim calcmode="lin" valueType="num">
                                      <p:cBhvr>
                                        <p:cTn id="7" dur="1000" fill="hold"/>
                                        <p:tgtEl>
                                          <p:spTgt spid="5127"/>
                                        </p:tgtEl>
                                        <p:attrNameLst>
                                          <p:attrName>ppt_x</p:attrName>
                                        </p:attrNameLst>
                                      </p:cBhvr>
                                      <p:tavLst>
                                        <p:tav tm="0">
                                          <p:val>
                                            <p:strVal val="#ppt_x-.2"/>
                                          </p:val>
                                        </p:tav>
                                        <p:tav tm="100000">
                                          <p:val>
                                            <p:strVal val="#ppt_x"/>
                                          </p:val>
                                        </p:tav>
                                      </p:tavLst>
                                    </p:anim>
                                    <p:anim calcmode="lin" valueType="num">
                                      <p:cBhvr>
                                        <p:cTn id="8" dur="1000" fill="hold"/>
                                        <p:tgtEl>
                                          <p:spTgt spid="5127"/>
                                        </p:tgtEl>
                                        <p:attrNameLst>
                                          <p:attrName>ppt_y</p:attrName>
                                        </p:attrNameLst>
                                      </p:cBhvr>
                                      <p:tavLst>
                                        <p:tav tm="0">
                                          <p:val>
                                            <p:strVal val="#ppt_y"/>
                                          </p:val>
                                        </p:tav>
                                        <p:tav tm="100000">
                                          <p:val>
                                            <p:strVal val="#ppt_y"/>
                                          </p:val>
                                        </p:tav>
                                      </p:tavLst>
                                    </p:anim>
                                    <p:animEffect transition="in" filter="wipe(right)" prLst="gradientSize: 0.1">
                                      <p:cBhvr>
                                        <p:cTn id="9" dur="1000"/>
                                        <p:tgtEl>
                                          <p:spTgt spid="5127"/>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5122"/>
                                        </p:tgtEl>
                                        <p:attrNameLst>
                                          <p:attrName>style.visibility</p:attrName>
                                        </p:attrNameLst>
                                      </p:cBhvr>
                                      <p:to>
                                        <p:strVal val="visible"/>
                                      </p:to>
                                    </p:set>
                                    <p:anim calcmode="lin" valueType="num">
                                      <p:cBhvr>
                                        <p:cTn id="12" dur="1000" fill="hold"/>
                                        <p:tgtEl>
                                          <p:spTgt spid="5122"/>
                                        </p:tgtEl>
                                        <p:attrNameLst>
                                          <p:attrName>ppt_x</p:attrName>
                                        </p:attrNameLst>
                                      </p:cBhvr>
                                      <p:tavLst>
                                        <p:tav tm="0">
                                          <p:val>
                                            <p:strVal val="#ppt_x-.2"/>
                                          </p:val>
                                        </p:tav>
                                        <p:tav tm="100000">
                                          <p:val>
                                            <p:strVal val="#ppt_x"/>
                                          </p:val>
                                        </p:tav>
                                      </p:tavLst>
                                    </p:anim>
                                    <p:anim calcmode="lin" valueType="num">
                                      <p:cBhvr>
                                        <p:cTn id="13" dur="1000" fill="hold"/>
                                        <p:tgtEl>
                                          <p:spTgt spid="5122"/>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122"/>
                                        </p:tgtEl>
                                      </p:cBhvr>
                                    </p:animEffect>
                                  </p:childTnLst>
                                </p:cTn>
                              </p:par>
                            </p:childTnLst>
                          </p:cTn>
                        </p:par>
                        <p:par>
                          <p:cTn id="15" fill="hold" nodeType="after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128"/>
                                        </p:tgtEl>
                                        <p:attrNameLst>
                                          <p:attrName>style.visibility</p:attrName>
                                        </p:attrNameLst>
                                      </p:cBhvr>
                                      <p:to>
                                        <p:strVal val="visible"/>
                                      </p:to>
                                    </p:set>
                                    <p:animEffect transition="in" filter="fade">
                                      <p:cBhvr>
                                        <p:cTn id="18" dur="2000"/>
                                        <p:tgtEl>
                                          <p:spTgt spid="512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2000"/>
                                        <p:tgtEl>
                                          <p:spTgt spid="3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2000"/>
                                        <p:tgtEl>
                                          <p:spTgt spid="3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2000"/>
                                        <p:tgtEl>
                                          <p:spTgt spid="4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utoUpdateAnimBg="0"/>
      <p:bldP spid="5127" grpId="0" autoUpdateAnimBg="0"/>
      <p:bldP spid="5128" grpId="0" autoUpdateAnimBg="0"/>
      <p:bldGraphic spid="37" grpId="0">
        <p:bldAsOne/>
      </p:bldGraphic>
      <p:bldP spid="32" grpId="0" autoUpdateAnimBg="0"/>
      <p:bldP spid="38" grpId="0" autoUpdateAnimBg="0"/>
      <p:bldP spid="39" grpId="0" autoUpdateAnimBg="0"/>
      <p:bldP spid="4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p:cNvSpPr txBox="1">
            <a:spLocks noChangeArrowheads="1"/>
          </p:cNvSpPr>
          <p:nvPr/>
        </p:nvSpPr>
        <p:spPr bwMode="auto">
          <a:xfrm>
            <a:off x="398463" y="260350"/>
            <a:ext cx="51101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ts val="5763"/>
              </a:lnSpc>
            </a:pPr>
            <a:r>
              <a:rPr lang="es-HN" altLang="en-US" sz="4900" b="1" dirty="0">
                <a:solidFill>
                  <a:srgbClr val="404040"/>
                </a:solidFill>
                <a:latin typeface="Rockwell" panose="02060603020205020403" pitchFamily="18" charset="0"/>
              </a:rPr>
              <a:t>P</a:t>
            </a:r>
            <a:r>
              <a:rPr lang="en-US" altLang="zh-CN" sz="4900" b="1" dirty="0">
                <a:solidFill>
                  <a:srgbClr val="404040"/>
                </a:solidFill>
                <a:latin typeface="Rockwell" panose="02060603020205020403" pitchFamily="18" charset="0"/>
              </a:rPr>
              <a:t>art Two</a:t>
            </a:r>
            <a:endParaRPr lang="es-HN" altLang="en-US" sz="4900" b="1" dirty="0">
              <a:solidFill>
                <a:srgbClr val="FFC000"/>
              </a:solidFill>
              <a:latin typeface="Rockwell" panose="02060603020205020403" pitchFamily="18" charset="0"/>
            </a:endParaRPr>
          </a:p>
        </p:txBody>
      </p:sp>
      <p:sp>
        <p:nvSpPr>
          <p:cNvPr id="7171" name="1 Título"/>
          <p:cNvSpPr txBox="1">
            <a:spLocks noChangeArrowheads="1"/>
          </p:cNvSpPr>
          <p:nvPr/>
        </p:nvSpPr>
        <p:spPr bwMode="auto">
          <a:xfrm>
            <a:off x="395288" y="781425"/>
            <a:ext cx="45243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ts val="5763"/>
              </a:lnSpc>
            </a:pPr>
            <a:r>
              <a:rPr lang="zh-CN" altLang="en-US" sz="3200" b="1" dirty="0" smtClean="0">
                <a:solidFill>
                  <a:srgbClr val="404040"/>
                </a:solidFill>
                <a:latin typeface="+mn-ea"/>
              </a:rPr>
              <a:t>如何制定</a:t>
            </a:r>
            <a:r>
              <a:rPr lang="es-HN" altLang="en-US" sz="3200" b="1" dirty="0" smtClean="0">
                <a:solidFill>
                  <a:srgbClr val="404040"/>
                </a:solidFill>
                <a:latin typeface="+mn-ea"/>
              </a:rPr>
              <a:t> </a:t>
            </a:r>
            <a:r>
              <a:rPr lang="zh-CN" altLang="en-US" sz="3200" b="1" dirty="0" smtClean="0">
                <a:solidFill>
                  <a:srgbClr val="5AD00A"/>
                </a:solidFill>
                <a:latin typeface="+mn-ea"/>
              </a:rPr>
              <a:t>忠臣必胜协议</a:t>
            </a:r>
            <a:endParaRPr lang="es-HN" altLang="en-US" sz="3200" b="1" dirty="0">
              <a:solidFill>
                <a:srgbClr val="5AD00A"/>
              </a:solidFill>
              <a:latin typeface="+mn-ea"/>
            </a:endParaRPr>
          </a:p>
        </p:txBody>
      </p:sp>
      <p:sp>
        <p:nvSpPr>
          <p:cNvPr id="7172" name="1 Título"/>
          <p:cNvSpPr txBox="1">
            <a:spLocks noChangeArrowheads="1"/>
          </p:cNvSpPr>
          <p:nvPr/>
        </p:nvSpPr>
        <p:spPr bwMode="auto">
          <a:xfrm>
            <a:off x="395288" y="1361330"/>
            <a:ext cx="4519612"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ts val="5763"/>
              </a:lnSpc>
            </a:pPr>
            <a:r>
              <a:rPr lang="zh-CN" altLang="en-US" sz="1600" b="1" dirty="0" smtClean="0">
                <a:solidFill>
                  <a:srgbClr val="404040"/>
                </a:solidFill>
                <a:latin typeface="微软雅黑 Light" panose="020B0502040204020203" pitchFamily="34" charset="-122"/>
                <a:ea typeface="微软雅黑 Light" panose="020B0502040204020203" pitchFamily="34" charset="-122"/>
              </a:rPr>
              <a:t>基于以上两点反思构造的一种朴素协议</a:t>
            </a:r>
            <a:endParaRPr lang="es-HN" altLang="en-US" sz="1600" b="1" dirty="0">
              <a:solidFill>
                <a:srgbClr val="FFC000"/>
              </a:solidFill>
              <a:latin typeface="微软雅黑 Light" panose="020B0502040204020203" pitchFamily="34" charset="-122"/>
              <a:ea typeface="微软雅黑 Light" panose="020B0502040204020203" pitchFamily="34" charset="-122"/>
            </a:endParaRPr>
          </a:p>
        </p:txBody>
      </p:sp>
      <p:pic>
        <p:nvPicPr>
          <p:cNvPr id="7182" name="Imagen 5" descr="C:\Users\Design\Documents\Edu\Product Launch\shadow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4388" y="5965825"/>
            <a:ext cx="7620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3" name="27 Ima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7188" y="6170613"/>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4" name="28 Ima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1863" y="6170613"/>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5" name="29 CuadroTexto"/>
          <p:cNvSpPr txBox="1">
            <a:spLocks noChangeArrowheads="1"/>
          </p:cNvSpPr>
          <p:nvPr/>
        </p:nvSpPr>
        <p:spPr bwMode="auto">
          <a:xfrm>
            <a:off x="4205288" y="6181725"/>
            <a:ext cx="2632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n-US" altLang="zh-CN" sz="1200" b="1" dirty="0" smtClean="0">
                <a:solidFill>
                  <a:srgbClr val="5AD00A"/>
                </a:solidFill>
                <a:latin typeface="Calibri" panose="020F0502020204030204" pitchFamily="34" charset="0"/>
              </a:rPr>
              <a:t>5</a:t>
            </a:r>
            <a:endParaRPr lang="zh-CN" altLang="en-US" sz="1200" b="1" dirty="0">
              <a:solidFill>
                <a:srgbClr val="5AD00A"/>
              </a:solidFill>
              <a:latin typeface="Calibri" panose="020F0502020204030204" pitchFamily="34" charset="0"/>
            </a:endParaRPr>
          </a:p>
        </p:txBody>
      </p:sp>
      <p:sp>
        <p:nvSpPr>
          <p:cNvPr id="7186" name="32 CuadroTexto"/>
          <p:cNvSpPr txBox="1">
            <a:spLocks noChangeArrowheads="1"/>
          </p:cNvSpPr>
          <p:nvPr/>
        </p:nvSpPr>
        <p:spPr bwMode="auto">
          <a:xfrm>
            <a:off x="4467225" y="6181725"/>
            <a:ext cx="3159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s-HN" altLang="en-US" sz="1200" b="1" i="1">
                <a:solidFill>
                  <a:srgbClr val="A6A6A6"/>
                </a:solidFill>
                <a:latin typeface="Calibri" panose="020F0502020204030204" pitchFamily="34" charset="0"/>
              </a:rPr>
              <a:t>of</a:t>
            </a:r>
            <a:endParaRPr lang="zh-CN" altLang="en-US" sz="1200" b="1" i="1">
              <a:solidFill>
                <a:srgbClr val="A6A6A6"/>
              </a:solidFill>
              <a:latin typeface="Calibri" panose="020F0502020204030204" pitchFamily="34" charset="0"/>
            </a:endParaRPr>
          </a:p>
        </p:txBody>
      </p:sp>
      <p:sp>
        <p:nvSpPr>
          <p:cNvPr id="7187" name="33 CuadroTexto"/>
          <p:cNvSpPr txBox="1">
            <a:spLocks noChangeArrowheads="1"/>
          </p:cNvSpPr>
          <p:nvPr/>
        </p:nvSpPr>
        <p:spPr bwMode="auto">
          <a:xfrm>
            <a:off x="4787900" y="6181725"/>
            <a:ext cx="263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s-HN" altLang="en-US" sz="1200" b="1">
                <a:solidFill>
                  <a:srgbClr val="7F7F7F"/>
                </a:solidFill>
                <a:latin typeface="Calibri" panose="020F0502020204030204" pitchFamily="34" charset="0"/>
              </a:rPr>
              <a:t>6</a:t>
            </a:r>
            <a:endParaRPr lang="zh-CN" altLang="en-US" sz="1200" b="1">
              <a:solidFill>
                <a:srgbClr val="7F7F7F"/>
              </a:solidFill>
              <a:latin typeface="Calibri" panose="020F0502020204030204" pitchFamily="34" charset="0"/>
            </a:endParaRPr>
          </a:p>
        </p:txBody>
      </p:sp>
      <p:pic>
        <p:nvPicPr>
          <p:cNvPr id="7188" name="Imagen 5" descr="C:\Users\Design\Documents\Edu\Product Launch\shadow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7625" y="5983288"/>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9" name="Imagen 5" descr="C:\Users\Design\Documents\Edu\Product Launch\shadow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9413" y="5756275"/>
            <a:ext cx="11938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2" name="Imagen 27">
            <a:hlinkClick r:id="" action="ppaction://hlinkshowjump?jump=nextslide"/>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03813" y="6221413"/>
            <a:ext cx="209550"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3" name="Imagen 28">
            <a:hlinkClick r:id="" action="ppaction://hlinkshowjump?jump=previousslid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25888" y="6221413"/>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4" name="40 Image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5978525"/>
            <a:ext cx="1717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 name="内容占位符 2"/>
          <p:cNvGrpSpPr/>
          <p:nvPr/>
        </p:nvGrpSpPr>
        <p:grpSpPr>
          <a:xfrm>
            <a:off x="392129" y="2253524"/>
            <a:ext cx="8460868" cy="3053620"/>
            <a:chOff x="-1" y="654"/>
            <a:chExt cx="9288451" cy="3503812"/>
          </a:xfrm>
        </p:grpSpPr>
        <p:sp>
          <p:nvSpPr>
            <p:cNvPr id="29" name="矩形"/>
            <p:cNvSpPr/>
            <p:nvPr/>
          </p:nvSpPr>
          <p:spPr>
            <a:xfrm>
              <a:off x="1601457" y="679627"/>
              <a:ext cx="1281166" cy="12701"/>
            </a:xfrm>
            <a:prstGeom prst="rect">
              <a:avLst/>
            </a:prstGeom>
            <a:solidFill>
              <a:srgbClr val="F5E6CB">
                <a:alpha val="90000"/>
              </a:srgbClr>
            </a:solidFill>
            <a:ln w="19050" cap="rnd">
              <a:solidFill>
                <a:srgbClr val="F5E6CB">
                  <a:alpha val="90000"/>
                </a:srgbClr>
              </a:solidFill>
              <a:prstDash val="solid"/>
              <a:round/>
            </a:ln>
            <a:effectLst/>
          </p:spPr>
          <p:txBody>
            <a:bodyPr wrap="square" lIns="45719" tIns="45719" rIns="45719" bIns="45719" numCol="1" anchor="t">
              <a:noAutofit/>
            </a:bodyPr>
            <a:lstStyle/>
            <a:p>
              <a:pPr>
                <a:spcBef>
                  <a:spcPts val="1000"/>
                </a:spcBef>
                <a:defRPr>
                  <a:solidFill>
                    <a:srgbClr val="404040"/>
                  </a:solidFill>
                </a:defRPr>
              </a:pPr>
              <a:endParaRPr/>
            </a:p>
          </p:txBody>
        </p:sp>
        <p:sp>
          <p:nvSpPr>
            <p:cNvPr id="30" name="锯齿"/>
            <p:cNvSpPr/>
            <p:nvPr/>
          </p:nvSpPr>
          <p:spPr>
            <a:xfrm>
              <a:off x="2959492" y="578360"/>
              <a:ext cx="147335" cy="276468"/>
            </a:xfrm>
            <a:prstGeom prst="chevron">
              <a:avLst>
                <a:gd name="adj" fmla="val 90000"/>
              </a:avLst>
            </a:prstGeom>
            <a:solidFill>
              <a:srgbClr val="F5E4CB">
                <a:alpha val="90000"/>
              </a:srgbClr>
            </a:solidFill>
            <a:ln w="19050" cap="rnd">
              <a:solidFill>
                <a:srgbClr val="F5E4CB">
                  <a:alpha val="90000"/>
                </a:srgbClr>
              </a:solidFill>
              <a:prstDash val="solid"/>
              <a:round/>
            </a:ln>
            <a:effectLst/>
          </p:spPr>
          <p:txBody>
            <a:bodyPr wrap="square" lIns="45719" tIns="45719" rIns="45719" bIns="45719" numCol="1" anchor="t">
              <a:noAutofit/>
            </a:bodyPr>
            <a:lstStyle/>
            <a:p>
              <a:pPr>
                <a:spcBef>
                  <a:spcPts val="1000"/>
                </a:spcBef>
                <a:defRPr>
                  <a:solidFill>
                    <a:srgbClr val="404040"/>
                  </a:solidFill>
                </a:defRPr>
              </a:pPr>
              <a:endParaRPr/>
            </a:p>
          </p:txBody>
        </p:sp>
        <p:grpSp>
          <p:nvGrpSpPr>
            <p:cNvPr id="31" name="成组"/>
            <p:cNvGrpSpPr/>
            <p:nvPr/>
          </p:nvGrpSpPr>
          <p:grpSpPr>
            <a:xfrm>
              <a:off x="755333" y="12700"/>
              <a:ext cx="1371957" cy="1371956"/>
              <a:chOff x="0" y="0"/>
              <a:chExt cx="1371955" cy="1371955"/>
            </a:xfrm>
          </p:grpSpPr>
          <p:sp>
            <p:nvSpPr>
              <p:cNvPr id="50" name="圆形"/>
              <p:cNvSpPr/>
              <p:nvPr/>
            </p:nvSpPr>
            <p:spPr>
              <a:xfrm>
                <a:off x="0" y="0"/>
                <a:ext cx="1371956" cy="1371956"/>
              </a:xfrm>
              <a:prstGeom prst="ellipse">
                <a:avLst/>
              </a:prstGeom>
              <a:solidFill>
                <a:srgbClr val="FFFF00"/>
              </a:solidFill>
              <a:ln w="19050" cap="rnd">
                <a:solidFill>
                  <a:srgbClr val="FFFF00"/>
                </a:solidFill>
                <a:prstDash val="solid"/>
                <a:round/>
              </a:ln>
              <a:effectLst/>
            </p:spPr>
            <p:txBody>
              <a:bodyPr wrap="square" lIns="45719" tIns="45719" rIns="45719" bIns="45719" numCol="1" anchor="ctr">
                <a:noAutofit/>
              </a:bodyPr>
              <a:lstStyle/>
              <a:p>
                <a:pPr algn="ctr" defTabSz="2667000">
                  <a:lnSpc>
                    <a:spcPct val="90000"/>
                  </a:lnSpc>
                  <a:spcBef>
                    <a:spcPts val="700"/>
                  </a:spcBef>
                  <a:defRPr>
                    <a:solidFill>
                      <a:srgbClr val="FFFFFF"/>
                    </a:solidFill>
                  </a:defRPr>
                </a:pPr>
                <a:endParaRPr/>
              </a:p>
            </p:txBody>
          </p:sp>
          <p:sp>
            <p:nvSpPr>
              <p:cNvPr id="51" name="1"/>
              <p:cNvSpPr txBox="1"/>
              <p:nvPr/>
            </p:nvSpPr>
            <p:spPr>
              <a:xfrm>
                <a:off x="200917" y="194588"/>
                <a:ext cx="970121" cy="9827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3239" tIns="53239" rIns="53239" bIns="53239" numCol="1" anchor="ctr">
                <a:spAutoFit/>
              </a:bodyPr>
              <a:lstStyle>
                <a:lvl1pPr algn="ctr" defTabSz="2667000">
                  <a:lnSpc>
                    <a:spcPct val="90000"/>
                  </a:lnSpc>
                  <a:spcBef>
                    <a:spcPts val="2500"/>
                  </a:spcBef>
                  <a:defRPr sz="6000">
                    <a:solidFill>
                      <a:srgbClr val="FFFFFF"/>
                    </a:solidFill>
                  </a:defRPr>
                </a:lvl1pPr>
              </a:lstStyle>
              <a:p>
                <a:r>
                  <a:rPr dirty="0"/>
                  <a:t>1</a:t>
                </a:r>
              </a:p>
            </p:txBody>
          </p:sp>
        </p:grpSp>
        <p:grpSp>
          <p:nvGrpSpPr>
            <p:cNvPr id="32" name="成组"/>
            <p:cNvGrpSpPr/>
            <p:nvPr/>
          </p:nvGrpSpPr>
          <p:grpSpPr>
            <a:xfrm>
              <a:off x="-1" y="1537398"/>
              <a:ext cx="2882625" cy="1965602"/>
              <a:chOff x="-1" y="0"/>
              <a:chExt cx="2882624" cy="1965600"/>
            </a:xfrm>
          </p:grpSpPr>
          <p:sp>
            <p:nvSpPr>
              <p:cNvPr id="48" name="形状"/>
              <p:cNvSpPr/>
              <p:nvPr/>
            </p:nvSpPr>
            <p:spPr>
              <a:xfrm>
                <a:off x="-1" y="0"/>
                <a:ext cx="2882624" cy="1965600"/>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7854" y="4320"/>
                    </a:lnTo>
                    <a:lnTo>
                      <a:pt x="10800" y="0"/>
                    </a:lnTo>
                    <a:lnTo>
                      <a:pt x="13746" y="4320"/>
                    </a:lnTo>
                    <a:lnTo>
                      <a:pt x="21600" y="4320"/>
                    </a:lnTo>
                    <a:lnTo>
                      <a:pt x="21600" y="21600"/>
                    </a:lnTo>
                    <a:lnTo>
                      <a:pt x="0" y="21600"/>
                    </a:lnTo>
                    <a:close/>
                  </a:path>
                </a:pathLst>
              </a:custGeom>
              <a:solidFill>
                <a:srgbClr val="F5E1CB">
                  <a:alpha val="90000"/>
                </a:srgbClr>
              </a:solidFill>
              <a:ln w="19050" cap="rnd">
                <a:solidFill>
                  <a:srgbClr val="F5E1CB">
                    <a:alpha val="90000"/>
                  </a:srgbClr>
                </a:solidFill>
                <a:prstDash val="solid"/>
                <a:round/>
              </a:ln>
              <a:effectLst/>
            </p:spPr>
            <p:txBody>
              <a:bodyPr wrap="square" lIns="45719" tIns="45719" rIns="45719" bIns="45719" numCol="1" anchor="t">
                <a:noAutofit/>
              </a:bodyPr>
              <a:lstStyle/>
              <a:p>
                <a:pPr defTabSz="889000">
                  <a:lnSpc>
                    <a:spcPct val="90000"/>
                  </a:lnSpc>
                  <a:spcBef>
                    <a:spcPts val="700"/>
                  </a:spcBef>
                  <a:defRPr sz="2000">
                    <a:solidFill>
                      <a:srgbClr val="404040"/>
                    </a:solidFill>
                  </a:defRPr>
                </a:pPr>
                <a:endParaRPr/>
              </a:p>
            </p:txBody>
          </p:sp>
          <p:sp>
            <p:nvSpPr>
              <p:cNvPr id="49" name="第一步：所有人将自己的状态告知其余四个人，所有人不可做出决策。"/>
              <p:cNvSpPr txBox="1"/>
              <p:nvPr/>
            </p:nvSpPr>
            <p:spPr>
              <a:xfrm>
                <a:off x="0" y="393119"/>
                <a:ext cx="2882622" cy="152679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65100" tIns="165100" rIns="165100" bIns="165100" numCol="1" anchor="t">
                <a:spAutoFit/>
              </a:bodyPr>
              <a:lstStyle>
                <a:lvl1pPr defTabSz="889000">
                  <a:lnSpc>
                    <a:spcPct val="90000"/>
                  </a:lnSpc>
                  <a:spcBef>
                    <a:spcPts val="800"/>
                  </a:spcBef>
                  <a:defRPr sz="2000">
                    <a:solidFill>
                      <a:srgbClr val="404040"/>
                    </a:solidFill>
                    <a:latin typeface="+mn-lt"/>
                    <a:ea typeface="+mn-ea"/>
                    <a:cs typeface="+mn-cs"/>
                    <a:sym typeface="Helvetica"/>
                  </a:defRPr>
                </a:lvl1pPr>
              </a:lstStyle>
              <a:p>
                <a:pPr>
                  <a:defRPr>
                    <a:latin typeface="+mj-lt"/>
                    <a:ea typeface="+mj-ea"/>
                    <a:cs typeface="+mj-cs"/>
                    <a:sym typeface="Trebuchet MS"/>
                  </a:defRPr>
                </a:pPr>
                <a:r>
                  <a:rPr sz="1800" dirty="0" err="1">
                    <a:latin typeface="+mn-lt"/>
                    <a:ea typeface="+mn-ea"/>
                    <a:cs typeface="+mn-cs"/>
                    <a:sym typeface="Helvetica"/>
                  </a:rPr>
                  <a:t>第一步：所有人将自己的状态告知其余四个人，所有人不可做出决策</a:t>
                </a:r>
                <a:r>
                  <a:rPr sz="1800" dirty="0">
                    <a:latin typeface="+mn-lt"/>
                    <a:ea typeface="+mn-ea"/>
                    <a:cs typeface="+mn-cs"/>
                    <a:sym typeface="Helvetica"/>
                  </a:rPr>
                  <a:t>。</a:t>
                </a:r>
              </a:p>
            </p:txBody>
          </p:sp>
        </p:grpSp>
        <p:sp>
          <p:nvSpPr>
            <p:cNvPr id="33" name="矩形"/>
            <p:cNvSpPr/>
            <p:nvPr/>
          </p:nvSpPr>
          <p:spPr>
            <a:xfrm>
              <a:off x="3202913" y="680283"/>
              <a:ext cx="2882623" cy="12701"/>
            </a:xfrm>
            <a:prstGeom prst="rect">
              <a:avLst/>
            </a:prstGeom>
            <a:solidFill>
              <a:srgbClr val="F6DFCB">
                <a:alpha val="90000"/>
              </a:srgbClr>
            </a:solidFill>
            <a:ln w="19050" cap="rnd">
              <a:solidFill>
                <a:srgbClr val="F6DFCB">
                  <a:alpha val="90000"/>
                </a:srgbClr>
              </a:solidFill>
              <a:prstDash val="solid"/>
              <a:round/>
            </a:ln>
            <a:effectLst/>
          </p:spPr>
          <p:txBody>
            <a:bodyPr wrap="square" lIns="45719" tIns="45719" rIns="45719" bIns="45719" numCol="1" anchor="t">
              <a:noAutofit/>
            </a:bodyPr>
            <a:lstStyle/>
            <a:p>
              <a:pPr>
                <a:spcBef>
                  <a:spcPts val="1000"/>
                </a:spcBef>
                <a:defRPr>
                  <a:solidFill>
                    <a:srgbClr val="404040"/>
                  </a:solidFill>
                </a:defRPr>
              </a:pPr>
              <a:endParaRPr/>
            </a:p>
          </p:txBody>
        </p:sp>
        <p:sp>
          <p:nvSpPr>
            <p:cNvPr id="34" name="锯齿"/>
            <p:cNvSpPr/>
            <p:nvPr/>
          </p:nvSpPr>
          <p:spPr>
            <a:xfrm>
              <a:off x="6162405" y="578912"/>
              <a:ext cx="147335" cy="276996"/>
            </a:xfrm>
            <a:prstGeom prst="chevron">
              <a:avLst>
                <a:gd name="adj" fmla="val 90000"/>
              </a:avLst>
            </a:prstGeom>
            <a:solidFill>
              <a:srgbClr val="F6DCCB">
                <a:alpha val="90000"/>
              </a:srgbClr>
            </a:solidFill>
            <a:ln w="19050" cap="rnd">
              <a:solidFill>
                <a:srgbClr val="F6DCCB">
                  <a:alpha val="90000"/>
                </a:srgbClr>
              </a:solidFill>
              <a:prstDash val="solid"/>
              <a:round/>
            </a:ln>
            <a:effectLst/>
          </p:spPr>
          <p:txBody>
            <a:bodyPr wrap="square" lIns="45719" tIns="45719" rIns="45719" bIns="45719" numCol="1" anchor="t">
              <a:noAutofit/>
            </a:bodyPr>
            <a:lstStyle/>
            <a:p>
              <a:pPr>
                <a:spcBef>
                  <a:spcPts val="1000"/>
                </a:spcBef>
                <a:defRPr>
                  <a:solidFill>
                    <a:srgbClr val="404040"/>
                  </a:solidFill>
                </a:defRPr>
              </a:pPr>
              <a:endParaRPr/>
            </a:p>
          </p:txBody>
        </p:sp>
        <p:grpSp>
          <p:nvGrpSpPr>
            <p:cNvPr id="35" name="成组"/>
            <p:cNvGrpSpPr/>
            <p:nvPr/>
          </p:nvGrpSpPr>
          <p:grpSpPr>
            <a:xfrm>
              <a:off x="3958245" y="654"/>
              <a:ext cx="1371957" cy="1371956"/>
              <a:chOff x="0" y="0"/>
              <a:chExt cx="1371955" cy="1371955"/>
            </a:xfrm>
          </p:grpSpPr>
          <p:sp>
            <p:nvSpPr>
              <p:cNvPr id="46" name="圆形"/>
              <p:cNvSpPr/>
              <p:nvPr/>
            </p:nvSpPr>
            <p:spPr>
              <a:xfrm>
                <a:off x="0" y="0"/>
                <a:ext cx="1371956" cy="1371956"/>
              </a:xfrm>
              <a:prstGeom prst="ellipse">
                <a:avLst/>
              </a:prstGeom>
              <a:solidFill>
                <a:srgbClr val="E6901B"/>
              </a:solidFill>
              <a:ln w="19050" cap="rnd">
                <a:solidFill>
                  <a:srgbClr val="E6901B"/>
                </a:solidFill>
                <a:prstDash val="solid"/>
                <a:round/>
              </a:ln>
              <a:effectLst/>
            </p:spPr>
            <p:txBody>
              <a:bodyPr wrap="square" lIns="45719" tIns="45719" rIns="45719" bIns="45719" numCol="1" anchor="ctr">
                <a:noAutofit/>
              </a:bodyPr>
              <a:lstStyle/>
              <a:p>
                <a:pPr algn="ctr" defTabSz="2667000">
                  <a:lnSpc>
                    <a:spcPct val="90000"/>
                  </a:lnSpc>
                  <a:spcBef>
                    <a:spcPts val="700"/>
                  </a:spcBef>
                  <a:defRPr>
                    <a:solidFill>
                      <a:srgbClr val="FFFFFF"/>
                    </a:solidFill>
                  </a:defRPr>
                </a:pPr>
                <a:endParaRPr/>
              </a:p>
            </p:txBody>
          </p:sp>
          <p:sp>
            <p:nvSpPr>
              <p:cNvPr id="47" name="2"/>
              <p:cNvSpPr txBox="1"/>
              <p:nvPr/>
            </p:nvSpPr>
            <p:spPr>
              <a:xfrm>
                <a:off x="200918" y="194588"/>
                <a:ext cx="970121" cy="9827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3239" tIns="53239" rIns="53239" bIns="53239" numCol="1" anchor="ctr">
                <a:spAutoFit/>
              </a:bodyPr>
              <a:lstStyle>
                <a:lvl1pPr algn="ctr" defTabSz="2667000">
                  <a:lnSpc>
                    <a:spcPct val="90000"/>
                  </a:lnSpc>
                  <a:spcBef>
                    <a:spcPts val="2500"/>
                  </a:spcBef>
                  <a:defRPr sz="6000">
                    <a:solidFill>
                      <a:srgbClr val="FFFFFF"/>
                    </a:solidFill>
                  </a:defRPr>
                </a:lvl1pPr>
              </a:lstStyle>
              <a:p>
                <a:r>
                  <a:t>2</a:t>
                </a:r>
              </a:p>
            </p:txBody>
          </p:sp>
        </p:grpSp>
        <p:grpSp>
          <p:nvGrpSpPr>
            <p:cNvPr id="36" name="成组"/>
            <p:cNvGrpSpPr/>
            <p:nvPr/>
          </p:nvGrpSpPr>
          <p:grpSpPr>
            <a:xfrm>
              <a:off x="3202913" y="1538864"/>
              <a:ext cx="2882624" cy="1965602"/>
              <a:chOff x="0" y="0"/>
              <a:chExt cx="2882623" cy="1965600"/>
            </a:xfrm>
          </p:grpSpPr>
          <p:sp>
            <p:nvSpPr>
              <p:cNvPr id="44" name="形状"/>
              <p:cNvSpPr/>
              <p:nvPr/>
            </p:nvSpPr>
            <p:spPr>
              <a:xfrm>
                <a:off x="0" y="0"/>
                <a:ext cx="2882623" cy="1965600"/>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7854" y="4320"/>
                    </a:lnTo>
                    <a:lnTo>
                      <a:pt x="10800" y="0"/>
                    </a:lnTo>
                    <a:lnTo>
                      <a:pt x="13746" y="4320"/>
                    </a:lnTo>
                    <a:lnTo>
                      <a:pt x="21600" y="4320"/>
                    </a:lnTo>
                    <a:lnTo>
                      <a:pt x="21600" y="21600"/>
                    </a:lnTo>
                    <a:lnTo>
                      <a:pt x="0" y="21600"/>
                    </a:lnTo>
                    <a:close/>
                  </a:path>
                </a:pathLst>
              </a:custGeom>
              <a:solidFill>
                <a:srgbClr val="F6DACB">
                  <a:alpha val="90000"/>
                </a:srgbClr>
              </a:solidFill>
              <a:ln w="19050" cap="rnd">
                <a:solidFill>
                  <a:srgbClr val="F6DACB">
                    <a:alpha val="90000"/>
                  </a:srgbClr>
                </a:solidFill>
                <a:prstDash val="solid"/>
                <a:round/>
              </a:ln>
              <a:effectLst/>
            </p:spPr>
            <p:txBody>
              <a:bodyPr wrap="square" lIns="45719" tIns="45719" rIns="45719" bIns="45719" numCol="1" anchor="t">
                <a:noAutofit/>
              </a:bodyPr>
              <a:lstStyle/>
              <a:p>
                <a:pPr defTabSz="889000">
                  <a:lnSpc>
                    <a:spcPct val="90000"/>
                  </a:lnSpc>
                  <a:spcBef>
                    <a:spcPts val="700"/>
                  </a:spcBef>
                  <a:defRPr sz="2000">
                    <a:solidFill>
                      <a:srgbClr val="404040"/>
                    </a:solidFill>
                  </a:defRPr>
                </a:pPr>
                <a:endParaRPr/>
              </a:p>
            </p:txBody>
          </p:sp>
          <p:sp>
            <p:nvSpPr>
              <p:cNvPr id="45" name="第二步：每个人将自己所知道的其余四个人的状态信息传递给其余所有的四个人。"/>
              <p:cNvSpPr txBox="1"/>
              <p:nvPr/>
            </p:nvSpPr>
            <p:spPr>
              <a:xfrm>
                <a:off x="0" y="393119"/>
                <a:ext cx="2882622" cy="152679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65100" tIns="165100" rIns="165100" bIns="165100" numCol="1" anchor="t">
                <a:spAutoFit/>
              </a:bodyPr>
              <a:lstStyle>
                <a:lvl1pPr defTabSz="889000">
                  <a:lnSpc>
                    <a:spcPct val="90000"/>
                  </a:lnSpc>
                  <a:spcBef>
                    <a:spcPts val="800"/>
                  </a:spcBef>
                  <a:defRPr sz="2000">
                    <a:solidFill>
                      <a:srgbClr val="404040"/>
                    </a:solidFill>
                    <a:latin typeface="+mn-lt"/>
                    <a:ea typeface="+mn-ea"/>
                    <a:cs typeface="+mn-cs"/>
                    <a:sym typeface="Helvetica"/>
                  </a:defRPr>
                </a:lvl1pPr>
              </a:lstStyle>
              <a:p>
                <a:pPr>
                  <a:defRPr>
                    <a:latin typeface="+mj-lt"/>
                    <a:ea typeface="+mj-ea"/>
                    <a:cs typeface="+mj-cs"/>
                    <a:sym typeface="Trebuchet MS"/>
                  </a:defRPr>
                </a:pPr>
                <a:r>
                  <a:rPr sz="1800" dirty="0" err="1">
                    <a:latin typeface="+mn-lt"/>
                    <a:ea typeface="+mn-ea"/>
                    <a:cs typeface="+mn-cs"/>
                    <a:sym typeface="Helvetica"/>
                  </a:rPr>
                  <a:t>第二步：每个人将自己所知道的其余四个人的状态信息传递给其余所有的四个人</a:t>
                </a:r>
                <a:r>
                  <a:rPr sz="1800" dirty="0">
                    <a:latin typeface="+mn-lt"/>
                    <a:ea typeface="+mn-ea"/>
                    <a:cs typeface="+mn-cs"/>
                    <a:sym typeface="Helvetica"/>
                  </a:rPr>
                  <a:t>。</a:t>
                </a:r>
              </a:p>
            </p:txBody>
          </p:sp>
        </p:grpSp>
        <p:sp>
          <p:nvSpPr>
            <p:cNvPr id="37" name="矩形"/>
            <p:cNvSpPr/>
            <p:nvPr/>
          </p:nvSpPr>
          <p:spPr>
            <a:xfrm>
              <a:off x="6405827" y="680283"/>
              <a:ext cx="1441312" cy="12701"/>
            </a:xfrm>
            <a:prstGeom prst="rect">
              <a:avLst/>
            </a:prstGeom>
            <a:solidFill>
              <a:srgbClr val="F6D7CB">
                <a:alpha val="90000"/>
              </a:srgbClr>
            </a:solidFill>
            <a:ln w="19050" cap="rnd">
              <a:solidFill>
                <a:srgbClr val="F6D7CB">
                  <a:alpha val="90000"/>
                </a:srgbClr>
              </a:solidFill>
              <a:prstDash val="solid"/>
              <a:round/>
            </a:ln>
            <a:effectLst/>
          </p:spPr>
          <p:txBody>
            <a:bodyPr wrap="square" lIns="45719" tIns="45719" rIns="45719" bIns="45719" numCol="1" anchor="t">
              <a:noAutofit/>
            </a:bodyPr>
            <a:lstStyle/>
            <a:p>
              <a:pPr>
                <a:spcBef>
                  <a:spcPts val="1000"/>
                </a:spcBef>
                <a:defRPr>
                  <a:solidFill>
                    <a:srgbClr val="404040"/>
                  </a:solidFill>
                </a:defRPr>
              </a:pPr>
              <a:endParaRPr/>
            </a:p>
          </p:txBody>
        </p:sp>
        <p:grpSp>
          <p:nvGrpSpPr>
            <p:cNvPr id="38" name="成组"/>
            <p:cNvGrpSpPr/>
            <p:nvPr/>
          </p:nvGrpSpPr>
          <p:grpSpPr>
            <a:xfrm>
              <a:off x="7161159" y="654"/>
              <a:ext cx="1371957" cy="1371956"/>
              <a:chOff x="0" y="0"/>
              <a:chExt cx="1371955" cy="1371955"/>
            </a:xfrm>
          </p:grpSpPr>
          <p:sp>
            <p:nvSpPr>
              <p:cNvPr id="42" name="圆形"/>
              <p:cNvSpPr/>
              <p:nvPr/>
            </p:nvSpPr>
            <p:spPr>
              <a:xfrm>
                <a:off x="0" y="0"/>
                <a:ext cx="1371956" cy="1371956"/>
              </a:xfrm>
              <a:prstGeom prst="ellipse">
                <a:avLst/>
              </a:prstGeom>
              <a:solidFill>
                <a:schemeClr val="accent4"/>
              </a:solidFill>
              <a:ln w="19050" cap="rnd">
                <a:solidFill>
                  <a:schemeClr val="accent4"/>
                </a:solidFill>
                <a:prstDash val="solid"/>
                <a:round/>
              </a:ln>
              <a:effectLst/>
            </p:spPr>
            <p:txBody>
              <a:bodyPr wrap="square" lIns="45719" tIns="45719" rIns="45719" bIns="45719" numCol="1" anchor="ctr">
                <a:noAutofit/>
              </a:bodyPr>
              <a:lstStyle/>
              <a:p>
                <a:pPr algn="ctr" defTabSz="2667000">
                  <a:lnSpc>
                    <a:spcPct val="90000"/>
                  </a:lnSpc>
                  <a:spcBef>
                    <a:spcPts val="700"/>
                  </a:spcBef>
                  <a:defRPr>
                    <a:solidFill>
                      <a:srgbClr val="FFFFFF"/>
                    </a:solidFill>
                  </a:defRPr>
                </a:pPr>
                <a:endParaRPr/>
              </a:p>
            </p:txBody>
          </p:sp>
          <p:sp>
            <p:nvSpPr>
              <p:cNvPr id="43" name="3"/>
              <p:cNvSpPr txBox="1"/>
              <p:nvPr/>
            </p:nvSpPr>
            <p:spPr>
              <a:xfrm>
                <a:off x="200918" y="194588"/>
                <a:ext cx="970121" cy="9827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3239" tIns="53239" rIns="53239" bIns="53239" numCol="1" anchor="ctr">
                <a:spAutoFit/>
              </a:bodyPr>
              <a:lstStyle>
                <a:lvl1pPr algn="ctr" defTabSz="2667000">
                  <a:lnSpc>
                    <a:spcPct val="90000"/>
                  </a:lnSpc>
                  <a:spcBef>
                    <a:spcPts val="2500"/>
                  </a:spcBef>
                  <a:defRPr sz="6000">
                    <a:solidFill>
                      <a:srgbClr val="FFFFFF"/>
                    </a:solidFill>
                  </a:defRPr>
                </a:lvl1pPr>
              </a:lstStyle>
              <a:p>
                <a:r>
                  <a:t>3</a:t>
                </a:r>
              </a:p>
            </p:txBody>
          </p:sp>
        </p:grpSp>
        <p:grpSp>
          <p:nvGrpSpPr>
            <p:cNvPr id="39" name="成组"/>
            <p:cNvGrpSpPr/>
            <p:nvPr/>
          </p:nvGrpSpPr>
          <p:grpSpPr>
            <a:xfrm>
              <a:off x="6405827" y="1538864"/>
              <a:ext cx="2882623" cy="1965601"/>
              <a:chOff x="0" y="0"/>
              <a:chExt cx="2882622" cy="1965599"/>
            </a:xfrm>
          </p:grpSpPr>
          <p:sp>
            <p:nvSpPr>
              <p:cNvPr id="40" name="形状"/>
              <p:cNvSpPr/>
              <p:nvPr/>
            </p:nvSpPr>
            <p:spPr>
              <a:xfrm>
                <a:off x="-1" y="0"/>
                <a:ext cx="2882624" cy="1965600"/>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7854" y="4320"/>
                    </a:lnTo>
                    <a:lnTo>
                      <a:pt x="10800" y="0"/>
                    </a:lnTo>
                    <a:lnTo>
                      <a:pt x="13746" y="4320"/>
                    </a:lnTo>
                    <a:lnTo>
                      <a:pt x="21600" y="4320"/>
                    </a:lnTo>
                    <a:lnTo>
                      <a:pt x="21600" y="21600"/>
                    </a:lnTo>
                    <a:lnTo>
                      <a:pt x="0" y="21600"/>
                    </a:lnTo>
                    <a:close/>
                  </a:path>
                </a:pathLst>
              </a:custGeom>
              <a:solidFill>
                <a:srgbClr val="F6D2CA">
                  <a:alpha val="90000"/>
                </a:srgbClr>
              </a:solidFill>
              <a:ln w="19050" cap="rnd">
                <a:solidFill>
                  <a:srgbClr val="F6D2CA">
                    <a:alpha val="90000"/>
                  </a:srgbClr>
                </a:solidFill>
                <a:prstDash val="solid"/>
                <a:round/>
              </a:ln>
              <a:effectLst/>
            </p:spPr>
            <p:txBody>
              <a:bodyPr wrap="square" lIns="45719" tIns="45719" rIns="45719" bIns="45719" numCol="1" anchor="t">
                <a:noAutofit/>
              </a:bodyPr>
              <a:lstStyle/>
              <a:p>
                <a:pPr defTabSz="889000">
                  <a:lnSpc>
                    <a:spcPct val="90000"/>
                  </a:lnSpc>
                  <a:spcBef>
                    <a:spcPts val="700"/>
                  </a:spcBef>
                  <a:defRPr sz="2000">
                    <a:solidFill>
                      <a:srgbClr val="404040"/>
                    </a:solidFill>
                  </a:defRPr>
                </a:pPr>
                <a:endParaRPr/>
              </a:p>
            </p:txBody>
          </p:sp>
          <p:sp>
            <p:nvSpPr>
              <p:cNvPr id="41" name="第三步：做出决策。"/>
              <p:cNvSpPr txBox="1"/>
              <p:nvPr/>
            </p:nvSpPr>
            <p:spPr>
              <a:xfrm>
                <a:off x="0" y="393119"/>
                <a:ext cx="2882622" cy="685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65100" tIns="165100" rIns="165100" bIns="165100" numCol="1" anchor="t">
                <a:spAutoFit/>
              </a:bodyPr>
              <a:lstStyle>
                <a:lvl1pPr defTabSz="889000">
                  <a:lnSpc>
                    <a:spcPct val="90000"/>
                  </a:lnSpc>
                  <a:spcBef>
                    <a:spcPts val="800"/>
                  </a:spcBef>
                  <a:defRPr sz="2000">
                    <a:solidFill>
                      <a:srgbClr val="404040"/>
                    </a:solidFill>
                    <a:latin typeface="+mn-lt"/>
                    <a:ea typeface="+mn-ea"/>
                    <a:cs typeface="+mn-cs"/>
                    <a:sym typeface="Helvetica"/>
                  </a:defRPr>
                </a:lvl1pPr>
              </a:lstStyle>
              <a:p>
                <a:pPr>
                  <a:defRPr>
                    <a:latin typeface="+mj-lt"/>
                    <a:ea typeface="+mj-ea"/>
                    <a:cs typeface="+mj-cs"/>
                    <a:sym typeface="Trebuchet MS"/>
                  </a:defRPr>
                </a:pPr>
                <a:r>
                  <a:rPr sz="1800" dirty="0" err="1">
                    <a:latin typeface="+mn-lt"/>
                    <a:ea typeface="+mn-ea"/>
                    <a:cs typeface="+mn-cs"/>
                    <a:sym typeface="Helvetica"/>
                  </a:rPr>
                  <a:t>第三步：做出决策</a:t>
                </a:r>
                <a:r>
                  <a:rPr sz="1800" dirty="0">
                    <a:latin typeface="+mn-lt"/>
                    <a:ea typeface="+mn-ea"/>
                    <a:cs typeface="+mn-cs"/>
                    <a:sym typeface="Helvetica"/>
                  </a:rPr>
                  <a:t>。</a:t>
                </a:r>
              </a:p>
            </p:txBody>
          </p:sp>
        </p:grpSp>
      </p:grpSp>
    </p:spTree>
    <p:extLst>
      <p:ext uri="{BB962C8B-B14F-4D97-AF65-F5344CB8AC3E}">
        <p14:creationId xmlns:p14="http://schemas.microsoft.com/office/powerpoint/2010/main" val="40153690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p:cTn id="7" dur="1000" fill="hold"/>
                                        <p:tgtEl>
                                          <p:spTgt spid="7171"/>
                                        </p:tgtEl>
                                        <p:attrNameLst>
                                          <p:attrName>ppt_x</p:attrName>
                                        </p:attrNameLst>
                                      </p:cBhvr>
                                      <p:tavLst>
                                        <p:tav tm="0">
                                          <p:val>
                                            <p:strVal val="#ppt_x-.2"/>
                                          </p:val>
                                        </p:tav>
                                        <p:tav tm="100000">
                                          <p:val>
                                            <p:strVal val="#ppt_x"/>
                                          </p:val>
                                        </p:tav>
                                      </p:tavLst>
                                    </p:anim>
                                    <p:anim calcmode="lin" valueType="num">
                                      <p:cBhvr>
                                        <p:cTn id="8" dur="1000" fill="hold"/>
                                        <p:tgtEl>
                                          <p:spTgt spid="7171"/>
                                        </p:tgtEl>
                                        <p:attrNameLst>
                                          <p:attrName>ppt_y</p:attrName>
                                        </p:attrNameLst>
                                      </p:cBhvr>
                                      <p:tavLst>
                                        <p:tav tm="0">
                                          <p:val>
                                            <p:strVal val="#ppt_y"/>
                                          </p:val>
                                        </p:tav>
                                        <p:tav tm="100000">
                                          <p:val>
                                            <p:strVal val="#ppt_y"/>
                                          </p:val>
                                        </p:tav>
                                      </p:tavLst>
                                    </p:anim>
                                    <p:animEffect transition="in" filter="wipe(right)" prLst="gradientSize: 0.1">
                                      <p:cBhvr>
                                        <p:cTn id="9" dur="1000"/>
                                        <p:tgtEl>
                                          <p:spTgt spid="7171"/>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7170"/>
                                        </p:tgtEl>
                                        <p:attrNameLst>
                                          <p:attrName>style.visibility</p:attrName>
                                        </p:attrNameLst>
                                      </p:cBhvr>
                                      <p:to>
                                        <p:strVal val="visible"/>
                                      </p:to>
                                    </p:set>
                                    <p:anim calcmode="lin" valueType="num">
                                      <p:cBhvr>
                                        <p:cTn id="12" dur="1000" fill="hold"/>
                                        <p:tgtEl>
                                          <p:spTgt spid="7170"/>
                                        </p:tgtEl>
                                        <p:attrNameLst>
                                          <p:attrName>ppt_x</p:attrName>
                                        </p:attrNameLst>
                                      </p:cBhvr>
                                      <p:tavLst>
                                        <p:tav tm="0">
                                          <p:val>
                                            <p:strVal val="#ppt_x-.2"/>
                                          </p:val>
                                        </p:tav>
                                        <p:tav tm="100000">
                                          <p:val>
                                            <p:strVal val="#ppt_x"/>
                                          </p:val>
                                        </p:tav>
                                      </p:tavLst>
                                    </p:anim>
                                    <p:anim calcmode="lin" valueType="num">
                                      <p:cBhvr>
                                        <p:cTn id="13" dur="1000" fill="hold"/>
                                        <p:tgtEl>
                                          <p:spTgt spid="7170"/>
                                        </p:tgtEl>
                                        <p:attrNameLst>
                                          <p:attrName>ppt_y</p:attrName>
                                        </p:attrNameLst>
                                      </p:cBhvr>
                                      <p:tavLst>
                                        <p:tav tm="0">
                                          <p:val>
                                            <p:strVal val="#ppt_y"/>
                                          </p:val>
                                        </p:tav>
                                        <p:tav tm="100000">
                                          <p:val>
                                            <p:strVal val="#ppt_y"/>
                                          </p:val>
                                        </p:tav>
                                      </p:tavLst>
                                    </p:anim>
                                    <p:animEffect transition="in" filter="wipe(right)" prLst="gradientSize: 0.1">
                                      <p:cBhvr>
                                        <p:cTn id="14" dur="1000"/>
                                        <p:tgtEl>
                                          <p:spTgt spid="7170"/>
                                        </p:tgtEl>
                                      </p:cBhvr>
                                    </p:animEffect>
                                  </p:childTnLst>
                                </p:cTn>
                              </p:par>
                            </p:childTnLst>
                          </p:cTn>
                        </p:par>
                        <p:par>
                          <p:cTn id="15" fill="hold" nodeType="after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172"/>
                                        </p:tgtEl>
                                        <p:attrNameLst>
                                          <p:attrName>style.visibility</p:attrName>
                                        </p:attrNameLst>
                                      </p:cBhvr>
                                      <p:to>
                                        <p:strVal val="visible"/>
                                      </p:to>
                                    </p:set>
                                    <p:animEffect transition="in" filter="fade">
                                      <p:cBhvr>
                                        <p:cTn id="18" dur="2000"/>
                                        <p:tgtEl>
                                          <p:spTgt spid="7172"/>
                                        </p:tgtEl>
                                      </p:cBhvr>
                                    </p:animEffect>
                                  </p:childTnLst>
                                </p:cTn>
                              </p:par>
                            </p:childTnLst>
                          </p:cTn>
                        </p:par>
                        <p:par>
                          <p:cTn id="19" fill="hold">
                            <p:stCondLst>
                              <p:cond delay="3000"/>
                            </p:stCondLst>
                            <p:childTnLst>
                              <p:par>
                                <p:cTn id="20" presetID="42" presetClass="entr" presetSubtype="0" fill="hold"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1000"/>
                                        <p:tgtEl>
                                          <p:spTgt spid="28"/>
                                        </p:tgtEl>
                                      </p:cBhvr>
                                    </p:animEffect>
                                    <p:anim calcmode="lin" valueType="num">
                                      <p:cBhvr>
                                        <p:cTn id="23" dur="1000" fill="hold"/>
                                        <p:tgtEl>
                                          <p:spTgt spid="28"/>
                                        </p:tgtEl>
                                        <p:attrNameLst>
                                          <p:attrName>ppt_x</p:attrName>
                                        </p:attrNameLst>
                                      </p:cBhvr>
                                      <p:tavLst>
                                        <p:tav tm="0">
                                          <p:val>
                                            <p:strVal val="#ppt_x"/>
                                          </p:val>
                                        </p:tav>
                                        <p:tav tm="100000">
                                          <p:val>
                                            <p:strVal val="#ppt_x"/>
                                          </p:val>
                                        </p:tav>
                                      </p:tavLst>
                                    </p:anim>
                                    <p:anim calcmode="lin" valueType="num">
                                      <p:cBhvr>
                                        <p:cTn id="2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p:bldP spid="7171" grpId="0" autoUpdateAnimBg="0"/>
      <p:bldP spid="717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p:cNvSpPr txBox="1">
            <a:spLocks noChangeArrowheads="1"/>
          </p:cNvSpPr>
          <p:nvPr/>
        </p:nvSpPr>
        <p:spPr bwMode="auto">
          <a:xfrm>
            <a:off x="398463" y="260350"/>
            <a:ext cx="51101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ts val="5763"/>
              </a:lnSpc>
            </a:pPr>
            <a:r>
              <a:rPr lang="es-HN" altLang="en-US" sz="4900" b="1" dirty="0">
                <a:solidFill>
                  <a:srgbClr val="404040"/>
                </a:solidFill>
                <a:latin typeface="Rockwell" panose="02060603020205020403" pitchFamily="18" charset="0"/>
              </a:rPr>
              <a:t>P</a:t>
            </a:r>
            <a:r>
              <a:rPr lang="en-US" altLang="zh-CN" sz="4900" b="1" dirty="0">
                <a:solidFill>
                  <a:srgbClr val="404040"/>
                </a:solidFill>
                <a:latin typeface="Rockwell" panose="02060603020205020403" pitchFamily="18" charset="0"/>
              </a:rPr>
              <a:t>art Two</a:t>
            </a:r>
            <a:endParaRPr lang="es-HN" altLang="en-US" sz="4900" b="1" dirty="0">
              <a:solidFill>
                <a:srgbClr val="FFC000"/>
              </a:solidFill>
              <a:latin typeface="Rockwell" panose="02060603020205020403" pitchFamily="18" charset="0"/>
            </a:endParaRPr>
          </a:p>
        </p:txBody>
      </p:sp>
      <p:sp>
        <p:nvSpPr>
          <p:cNvPr id="7171" name="1 Título"/>
          <p:cNvSpPr txBox="1">
            <a:spLocks noChangeArrowheads="1"/>
          </p:cNvSpPr>
          <p:nvPr/>
        </p:nvSpPr>
        <p:spPr bwMode="auto">
          <a:xfrm>
            <a:off x="395288" y="817285"/>
            <a:ext cx="45243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ts val="5763"/>
              </a:lnSpc>
            </a:pPr>
            <a:r>
              <a:rPr lang="zh-CN" altLang="en-US" sz="3200" b="1" dirty="0" smtClean="0">
                <a:solidFill>
                  <a:srgbClr val="404040"/>
                </a:solidFill>
                <a:latin typeface="+mn-ea"/>
              </a:rPr>
              <a:t>如何制定</a:t>
            </a:r>
            <a:r>
              <a:rPr lang="es-HN" altLang="en-US" sz="3200" b="1" dirty="0" smtClean="0">
                <a:solidFill>
                  <a:srgbClr val="404040"/>
                </a:solidFill>
                <a:latin typeface="+mn-ea"/>
              </a:rPr>
              <a:t> </a:t>
            </a:r>
            <a:r>
              <a:rPr lang="zh-CN" altLang="en-US" sz="3200" b="1" dirty="0" smtClean="0">
                <a:solidFill>
                  <a:srgbClr val="5AD00A"/>
                </a:solidFill>
                <a:latin typeface="+mn-ea"/>
              </a:rPr>
              <a:t>忠臣必胜协议</a:t>
            </a:r>
            <a:endParaRPr lang="es-HN" altLang="en-US" sz="3200" b="1" dirty="0">
              <a:solidFill>
                <a:srgbClr val="5AD00A"/>
              </a:solidFill>
              <a:latin typeface="+mn-ea"/>
            </a:endParaRPr>
          </a:p>
        </p:txBody>
      </p:sp>
      <p:sp>
        <p:nvSpPr>
          <p:cNvPr id="7172" name="1 Título"/>
          <p:cNvSpPr txBox="1">
            <a:spLocks noChangeArrowheads="1"/>
          </p:cNvSpPr>
          <p:nvPr/>
        </p:nvSpPr>
        <p:spPr bwMode="auto">
          <a:xfrm>
            <a:off x="395288" y="1406154"/>
            <a:ext cx="4519612"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ts val="5763"/>
              </a:lnSpc>
            </a:pPr>
            <a:r>
              <a:rPr lang="zh-CN" altLang="en-US" sz="1600" b="1" dirty="0" smtClean="0">
                <a:solidFill>
                  <a:srgbClr val="404040"/>
                </a:solidFill>
                <a:latin typeface="微软雅黑 Light" panose="020B0502040204020203" pitchFamily="34" charset="-122"/>
                <a:ea typeface="微软雅黑 Light" panose="020B0502040204020203" pitchFamily="34" charset="-122"/>
              </a:rPr>
              <a:t>朴素协议中具体如何进行决策</a:t>
            </a:r>
            <a:endParaRPr lang="es-HN" altLang="en-US" sz="1600" b="1" dirty="0">
              <a:solidFill>
                <a:srgbClr val="FFC000"/>
              </a:solidFill>
              <a:latin typeface="微软雅黑 Light" panose="020B0502040204020203" pitchFamily="34" charset="-122"/>
              <a:ea typeface="微软雅黑 Light" panose="020B0502040204020203" pitchFamily="34" charset="-122"/>
            </a:endParaRPr>
          </a:p>
        </p:txBody>
      </p:sp>
      <p:pic>
        <p:nvPicPr>
          <p:cNvPr id="7182" name="Imagen 5" descr="C:\Users\Design\Documents\Edu\Product Launch\shadow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4388" y="5965825"/>
            <a:ext cx="7620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3" name="27 Ima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7188" y="6170613"/>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4" name="28 Ima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1863" y="6170613"/>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5" name="29 CuadroTexto"/>
          <p:cNvSpPr txBox="1">
            <a:spLocks noChangeArrowheads="1"/>
          </p:cNvSpPr>
          <p:nvPr/>
        </p:nvSpPr>
        <p:spPr bwMode="auto">
          <a:xfrm>
            <a:off x="4205288" y="6181725"/>
            <a:ext cx="2632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s-HN" altLang="zh-CN" sz="1200" b="1" dirty="0">
                <a:solidFill>
                  <a:srgbClr val="5AD00A"/>
                </a:solidFill>
                <a:latin typeface="Calibri" panose="020F0502020204030204" pitchFamily="34" charset="0"/>
              </a:rPr>
              <a:t>6</a:t>
            </a:r>
            <a:endParaRPr lang="zh-CN" altLang="en-US" sz="1200" b="1" dirty="0">
              <a:solidFill>
                <a:srgbClr val="5AD00A"/>
              </a:solidFill>
              <a:latin typeface="Calibri" panose="020F0502020204030204" pitchFamily="34" charset="0"/>
            </a:endParaRPr>
          </a:p>
        </p:txBody>
      </p:sp>
      <p:sp>
        <p:nvSpPr>
          <p:cNvPr id="7186" name="32 CuadroTexto"/>
          <p:cNvSpPr txBox="1">
            <a:spLocks noChangeArrowheads="1"/>
          </p:cNvSpPr>
          <p:nvPr/>
        </p:nvSpPr>
        <p:spPr bwMode="auto">
          <a:xfrm>
            <a:off x="4467225" y="6181725"/>
            <a:ext cx="3159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s-HN" altLang="en-US" sz="1200" b="1" i="1">
                <a:solidFill>
                  <a:srgbClr val="A6A6A6"/>
                </a:solidFill>
                <a:latin typeface="Calibri" panose="020F0502020204030204" pitchFamily="34" charset="0"/>
              </a:rPr>
              <a:t>of</a:t>
            </a:r>
            <a:endParaRPr lang="zh-CN" altLang="en-US" sz="1200" b="1" i="1">
              <a:solidFill>
                <a:srgbClr val="A6A6A6"/>
              </a:solidFill>
              <a:latin typeface="Calibri" panose="020F0502020204030204" pitchFamily="34" charset="0"/>
            </a:endParaRPr>
          </a:p>
        </p:txBody>
      </p:sp>
      <p:sp>
        <p:nvSpPr>
          <p:cNvPr id="7187" name="33 CuadroTexto"/>
          <p:cNvSpPr txBox="1">
            <a:spLocks noChangeArrowheads="1"/>
          </p:cNvSpPr>
          <p:nvPr/>
        </p:nvSpPr>
        <p:spPr bwMode="auto">
          <a:xfrm>
            <a:off x="4787900" y="6181725"/>
            <a:ext cx="263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s-HN" altLang="en-US" sz="1200" b="1">
                <a:solidFill>
                  <a:srgbClr val="7F7F7F"/>
                </a:solidFill>
                <a:latin typeface="Calibri" panose="020F0502020204030204" pitchFamily="34" charset="0"/>
              </a:rPr>
              <a:t>6</a:t>
            </a:r>
            <a:endParaRPr lang="zh-CN" altLang="en-US" sz="1200" b="1">
              <a:solidFill>
                <a:srgbClr val="7F7F7F"/>
              </a:solidFill>
              <a:latin typeface="Calibri" panose="020F0502020204030204" pitchFamily="34" charset="0"/>
            </a:endParaRPr>
          </a:p>
        </p:txBody>
      </p:sp>
      <p:pic>
        <p:nvPicPr>
          <p:cNvPr id="7188" name="Imagen 5" descr="C:\Users\Design\Documents\Edu\Product Launch\shadow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7625" y="5983288"/>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9" name="Imagen 5" descr="C:\Users\Design\Documents\Edu\Product Launch\shadow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9413" y="5756275"/>
            <a:ext cx="11938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2" name="Imagen 27">
            <a:hlinkClick r:id="" action="ppaction://hlinkshowjump?jump=nextslide"/>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03813" y="6221413"/>
            <a:ext cx="209550"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3" name="Imagen 28">
            <a:hlinkClick r:id="" action="ppaction://hlinkshowjump?jump=previousslid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25888" y="6221413"/>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4" name="40 Image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5978525"/>
            <a:ext cx="1717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内容占位符 2"/>
          <p:cNvSpPr txBox="1">
            <a:spLocks/>
          </p:cNvSpPr>
          <p:nvPr/>
        </p:nvSpPr>
        <p:spPr>
          <a:xfrm>
            <a:off x="719691" y="2229175"/>
            <a:ext cx="7495067" cy="319817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defRPr sz="2000"/>
            </a:pPr>
            <a:r>
              <a:rPr lang="zh-CN" altLang="en-US" sz="1800" dirty="0" smtClean="0">
                <a:latin typeface="等线 Light" panose="02010600030101010101" pitchFamily="2" charset="-122"/>
                <a:ea typeface="等线 Light" panose="02010600030101010101" pitchFamily="2" charset="-122"/>
                <a:sym typeface="Helvetica"/>
              </a:rPr>
              <a:t>在做出决策的时候，每个人都不需要考虑其它部队在第一步中告知的信息。每个人只需要考虑在第二步完成之后，拓扑图中指向某个部队的箭头的颜色。</a:t>
            </a:r>
          </a:p>
          <a:p>
            <a:pPr marL="0" indent="0">
              <a:lnSpc>
                <a:spcPct val="130000"/>
              </a:lnSpc>
              <a:buNone/>
              <a:defRPr sz="2000"/>
            </a:pPr>
            <a:r>
              <a:rPr lang="zh-CN" altLang="en-US" sz="1800" dirty="0" smtClean="0">
                <a:latin typeface="等线 Light" panose="02010600030101010101" pitchFamily="2" charset="-122"/>
                <a:ea typeface="等线 Light" panose="02010600030101010101" pitchFamily="2" charset="-122"/>
                <a:sym typeface="Helvetica"/>
              </a:rPr>
              <a:t>如果其中三个箭头的颜色相同，那么这支部队所处的状态就是这种颜色所代表的状态。</a:t>
            </a:r>
          </a:p>
          <a:p>
            <a:pPr marL="0" indent="0">
              <a:lnSpc>
                <a:spcPct val="130000"/>
              </a:lnSpc>
              <a:buNone/>
              <a:defRPr sz="2000"/>
            </a:pPr>
            <a:r>
              <a:rPr lang="zh-CN" altLang="en-US" sz="1800" dirty="0" smtClean="0">
                <a:latin typeface="等线 Light" panose="02010600030101010101" pitchFamily="2" charset="-122"/>
                <a:ea typeface="等线 Light" panose="02010600030101010101" pitchFamily="2" charset="-122"/>
                <a:sym typeface="Helvetica"/>
              </a:rPr>
              <a:t>如果其中有两个为绿色，两个为红色，那么这个人为内奸，做出决策时不需考虑其状态</a:t>
            </a:r>
          </a:p>
          <a:p>
            <a:pPr marL="0" indent="0">
              <a:lnSpc>
                <a:spcPct val="130000"/>
              </a:lnSpc>
              <a:buNone/>
              <a:defRPr sz="2000"/>
            </a:pPr>
            <a:r>
              <a:rPr lang="zh-CN" altLang="en-US" sz="1800" dirty="0" smtClean="0">
                <a:latin typeface="等线 Light" panose="02010600030101010101" pitchFamily="2" charset="-122"/>
                <a:ea typeface="等线 Light" panose="02010600030101010101" pitchFamily="2" charset="-122"/>
                <a:sym typeface="Helvetica"/>
              </a:rPr>
              <a:t>当就就绪的部队数大于等于三时，实施攻击；否则不攻击。</a:t>
            </a:r>
            <a:endParaRPr lang="zh-CN" altLang="en-US" sz="1800" dirty="0">
              <a:latin typeface="等线 Light" panose="02010600030101010101" pitchFamily="2" charset="-122"/>
              <a:ea typeface="等线 Light" panose="02010600030101010101" pitchFamily="2" charset="-122"/>
              <a:sym typeface="Helvetica"/>
            </a:endParaRPr>
          </a:p>
        </p:txBody>
      </p:sp>
    </p:spTree>
    <p:extLst>
      <p:ext uri="{BB962C8B-B14F-4D97-AF65-F5344CB8AC3E}">
        <p14:creationId xmlns:p14="http://schemas.microsoft.com/office/powerpoint/2010/main" val="42549820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p:cTn id="7" dur="1000" fill="hold"/>
                                        <p:tgtEl>
                                          <p:spTgt spid="7171"/>
                                        </p:tgtEl>
                                        <p:attrNameLst>
                                          <p:attrName>ppt_x</p:attrName>
                                        </p:attrNameLst>
                                      </p:cBhvr>
                                      <p:tavLst>
                                        <p:tav tm="0">
                                          <p:val>
                                            <p:strVal val="#ppt_x-.2"/>
                                          </p:val>
                                        </p:tav>
                                        <p:tav tm="100000">
                                          <p:val>
                                            <p:strVal val="#ppt_x"/>
                                          </p:val>
                                        </p:tav>
                                      </p:tavLst>
                                    </p:anim>
                                    <p:anim calcmode="lin" valueType="num">
                                      <p:cBhvr>
                                        <p:cTn id="8" dur="1000" fill="hold"/>
                                        <p:tgtEl>
                                          <p:spTgt spid="7171"/>
                                        </p:tgtEl>
                                        <p:attrNameLst>
                                          <p:attrName>ppt_y</p:attrName>
                                        </p:attrNameLst>
                                      </p:cBhvr>
                                      <p:tavLst>
                                        <p:tav tm="0">
                                          <p:val>
                                            <p:strVal val="#ppt_y"/>
                                          </p:val>
                                        </p:tav>
                                        <p:tav tm="100000">
                                          <p:val>
                                            <p:strVal val="#ppt_y"/>
                                          </p:val>
                                        </p:tav>
                                      </p:tavLst>
                                    </p:anim>
                                    <p:animEffect transition="in" filter="wipe(right)" prLst="gradientSize: 0.1">
                                      <p:cBhvr>
                                        <p:cTn id="9" dur="1000"/>
                                        <p:tgtEl>
                                          <p:spTgt spid="7171"/>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7170"/>
                                        </p:tgtEl>
                                        <p:attrNameLst>
                                          <p:attrName>style.visibility</p:attrName>
                                        </p:attrNameLst>
                                      </p:cBhvr>
                                      <p:to>
                                        <p:strVal val="visible"/>
                                      </p:to>
                                    </p:set>
                                    <p:anim calcmode="lin" valueType="num">
                                      <p:cBhvr>
                                        <p:cTn id="12" dur="1000" fill="hold"/>
                                        <p:tgtEl>
                                          <p:spTgt spid="7170"/>
                                        </p:tgtEl>
                                        <p:attrNameLst>
                                          <p:attrName>ppt_x</p:attrName>
                                        </p:attrNameLst>
                                      </p:cBhvr>
                                      <p:tavLst>
                                        <p:tav tm="0">
                                          <p:val>
                                            <p:strVal val="#ppt_x-.2"/>
                                          </p:val>
                                        </p:tav>
                                        <p:tav tm="100000">
                                          <p:val>
                                            <p:strVal val="#ppt_x"/>
                                          </p:val>
                                        </p:tav>
                                      </p:tavLst>
                                    </p:anim>
                                    <p:anim calcmode="lin" valueType="num">
                                      <p:cBhvr>
                                        <p:cTn id="13" dur="1000" fill="hold"/>
                                        <p:tgtEl>
                                          <p:spTgt spid="7170"/>
                                        </p:tgtEl>
                                        <p:attrNameLst>
                                          <p:attrName>ppt_y</p:attrName>
                                        </p:attrNameLst>
                                      </p:cBhvr>
                                      <p:tavLst>
                                        <p:tav tm="0">
                                          <p:val>
                                            <p:strVal val="#ppt_y"/>
                                          </p:val>
                                        </p:tav>
                                        <p:tav tm="100000">
                                          <p:val>
                                            <p:strVal val="#ppt_y"/>
                                          </p:val>
                                        </p:tav>
                                      </p:tavLst>
                                    </p:anim>
                                    <p:animEffect transition="in" filter="wipe(right)" prLst="gradientSize: 0.1">
                                      <p:cBhvr>
                                        <p:cTn id="14" dur="1000"/>
                                        <p:tgtEl>
                                          <p:spTgt spid="7170"/>
                                        </p:tgtEl>
                                      </p:cBhvr>
                                    </p:animEffect>
                                  </p:childTnLst>
                                </p:cTn>
                              </p:par>
                            </p:childTnLst>
                          </p:cTn>
                        </p:par>
                        <p:par>
                          <p:cTn id="15" fill="hold" nodeType="after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172"/>
                                        </p:tgtEl>
                                        <p:attrNameLst>
                                          <p:attrName>style.visibility</p:attrName>
                                        </p:attrNameLst>
                                      </p:cBhvr>
                                      <p:to>
                                        <p:strVal val="visible"/>
                                      </p:to>
                                    </p:set>
                                    <p:animEffect transition="in" filter="fade">
                                      <p:cBhvr>
                                        <p:cTn id="18" dur="2000"/>
                                        <p:tgtEl>
                                          <p:spTgt spid="7172"/>
                                        </p:tgtEl>
                                      </p:cBhvr>
                                    </p:animEffect>
                                  </p:childTnLst>
                                </p:cTn>
                              </p:par>
                            </p:childTnLst>
                          </p:cTn>
                        </p:par>
                        <p:par>
                          <p:cTn id="19" fill="hold">
                            <p:stCondLst>
                              <p:cond delay="3000"/>
                            </p:stCondLst>
                            <p:childTnLst>
                              <p:par>
                                <p:cTn id="20" presetID="20" presetClass="entr" presetSubtype="0" fill="hold" grpId="0" nodeType="after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edge">
                                      <p:cBhvr>
                                        <p:cTn id="22"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p:bldP spid="7171" grpId="0" autoUpdateAnimBg="0"/>
      <p:bldP spid="7172" grpId="0" autoUpdateAnimBg="0"/>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p:cNvSpPr txBox="1">
            <a:spLocks noChangeArrowheads="1"/>
          </p:cNvSpPr>
          <p:nvPr/>
        </p:nvSpPr>
        <p:spPr bwMode="auto">
          <a:xfrm>
            <a:off x="398463" y="260350"/>
            <a:ext cx="51101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ts val="5763"/>
              </a:lnSpc>
            </a:pPr>
            <a:r>
              <a:rPr lang="es-HN" altLang="en-US" sz="4900" b="1" dirty="0">
                <a:solidFill>
                  <a:srgbClr val="404040"/>
                </a:solidFill>
                <a:latin typeface="Rockwell" panose="02060603020205020403" pitchFamily="18" charset="0"/>
              </a:rPr>
              <a:t>P</a:t>
            </a:r>
            <a:r>
              <a:rPr lang="en-US" altLang="zh-CN" sz="4900" b="1" dirty="0">
                <a:solidFill>
                  <a:srgbClr val="404040"/>
                </a:solidFill>
                <a:latin typeface="Rockwell" panose="02060603020205020403" pitchFamily="18" charset="0"/>
              </a:rPr>
              <a:t>art Two</a:t>
            </a:r>
            <a:endParaRPr lang="es-HN" altLang="en-US" sz="4900" b="1" dirty="0">
              <a:solidFill>
                <a:srgbClr val="FFC000"/>
              </a:solidFill>
              <a:latin typeface="Rockwell" panose="02060603020205020403" pitchFamily="18" charset="0"/>
            </a:endParaRPr>
          </a:p>
        </p:txBody>
      </p:sp>
      <p:sp>
        <p:nvSpPr>
          <p:cNvPr id="7171" name="1 Título"/>
          <p:cNvSpPr txBox="1">
            <a:spLocks noChangeArrowheads="1"/>
          </p:cNvSpPr>
          <p:nvPr/>
        </p:nvSpPr>
        <p:spPr bwMode="auto">
          <a:xfrm>
            <a:off x="395288" y="844180"/>
            <a:ext cx="45243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ts val="5763"/>
              </a:lnSpc>
            </a:pPr>
            <a:r>
              <a:rPr lang="zh-CN" altLang="en-US" sz="3200" b="1" dirty="0" smtClean="0">
                <a:solidFill>
                  <a:srgbClr val="404040"/>
                </a:solidFill>
                <a:latin typeface="+mn-ea"/>
              </a:rPr>
              <a:t>如何制定</a:t>
            </a:r>
            <a:r>
              <a:rPr lang="es-HN" altLang="en-US" sz="3200" b="1" dirty="0" smtClean="0">
                <a:solidFill>
                  <a:srgbClr val="404040"/>
                </a:solidFill>
                <a:latin typeface="+mn-ea"/>
              </a:rPr>
              <a:t> </a:t>
            </a:r>
            <a:r>
              <a:rPr lang="zh-CN" altLang="en-US" sz="3200" b="1" dirty="0" smtClean="0">
                <a:solidFill>
                  <a:srgbClr val="5AD00A"/>
                </a:solidFill>
                <a:latin typeface="+mn-ea"/>
              </a:rPr>
              <a:t>忠臣必胜协议</a:t>
            </a:r>
            <a:endParaRPr lang="es-HN" altLang="en-US" sz="3200" b="1" dirty="0">
              <a:solidFill>
                <a:srgbClr val="5AD00A"/>
              </a:solidFill>
              <a:latin typeface="+mn-ea"/>
            </a:endParaRPr>
          </a:p>
        </p:txBody>
      </p:sp>
      <p:sp>
        <p:nvSpPr>
          <p:cNvPr id="7172" name="1 Título"/>
          <p:cNvSpPr txBox="1">
            <a:spLocks noChangeArrowheads="1"/>
          </p:cNvSpPr>
          <p:nvPr/>
        </p:nvSpPr>
        <p:spPr bwMode="auto">
          <a:xfrm>
            <a:off x="395288" y="1406155"/>
            <a:ext cx="4519612"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ts val="5763"/>
              </a:lnSpc>
            </a:pPr>
            <a:r>
              <a:rPr lang="zh-CN" altLang="en-US" sz="1600" b="1" dirty="0" smtClean="0">
                <a:solidFill>
                  <a:srgbClr val="404040"/>
                </a:solidFill>
                <a:latin typeface="微软雅黑 Light" panose="020B0502040204020203" pitchFamily="34" charset="-122"/>
                <a:ea typeface="微软雅黑 Light" panose="020B0502040204020203" pitchFamily="34" charset="-122"/>
              </a:rPr>
              <a:t>朴素协议合理性的证明</a:t>
            </a:r>
            <a:endParaRPr lang="es-HN" altLang="en-US" sz="1600" b="1" dirty="0">
              <a:solidFill>
                <a:srgbClr val="FFC000"/>
              </a:solidFill>
              <a:latin typeface="微软雅黑 Light" panose="020B0502040204020203" pitchFamily="34" charset="-122"/>
              <a:ea typeface="微软雅黑 Light" panose="020B0502040204020203" pitchFamily="34" charset="-122"/>
            </a:endParaRPr>
          </a:p>
        </p:txBody>
      </p:sp>
      <p:pic>
        <p:nvPicPr>
          <p:cNvPr id="7182" name="Imagen 5" descr="C:\Users\Design\Documents\Edu\Product Launch\shadow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4388" y="5965825"/>
            <a:ext cx="7620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3" name="27 Ima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7188" y="6170613"/>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4" name="28 Ima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1863" y="6170613"/>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5" name="29 CuadroTexto"/>
          <p:cNvSpPr txBox="1">
            <a:spLocks noChangeArrowheads="1"/>
          </p:cNvSpPr>
          <p:nvPr/>
        </p:nvSpPr>
        <p:spPr bwMode="auto">
          <a:xfrm>
            <a:off x="4205288" y="6181725"/>
            <a:ext cx="2632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s-HN" altLang="zh-CN" sz="1200" b="1" dirty="0">
                <a:solidFill>
                  <a:srgbClr val="5AD00A"/>
                </a:solidFill>
                <a:latin typeface="Calibri" panose="020F0502020204030204" pitchFamily="34" charset="0"/>
              </a:rPr>
              <a:t>7</a:t>
            </a:r>
            <a:endParaRPr lang="zh-CN" altLang="en-US" sz="1200" b="1" dirty="0">
              <a:solidFill>
                <a:srgbClr val="5AD00A"/>
              </a:solidFill>
              <a:latin typeface="Calibri" panose="020F0502020204030204" pitchFamily="34" charset="0"/>
            </a:endParaRPr>
          </a:p>
        </p:txBody>
      </p:sp>
      <p:sp>
        <p:nvSpPr>
          <p:cNvPr id="7186" name="32 CuadroTexto"/>
          <p:cNvSpPr txBox="1">
            <a:spLocks noChangeArrowheads="1"/>
          </p:cNvSpPr>
          <p:nvPr/>
        </p:nvSpPr>
        <p:spPr bwMode="auto">
          <a:xfrm>
            <a:off x="4467225" y="6181725"/>
            <a:ext cx="3159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s-HN" altLang="en-US" sz="1200" b="1" i="1">
                <a:solidFill>
                  <a:srgbClr val="A6A6A6"/>
                </a:solidFill>
                <a:latin typeface="Calibri" panose="020F0502020204030204" pitchFamily="34" charset="0"/>
              </a:rPr>
              <a:t>of</a:t>
            </a:r>
            <a:endParaRPr lang="zh-CN" altLang="en-US" sz="1200" b="1" i="1">
              <a:solidFill>
                <a:srgbClr val="A6A6A6"/>
              </a:solidFill>
              <a:latin typeface="Calibri" panose="020F0502020204030204" pitchFamily="34" charset="0"/>
            </a:endParaRPr>
          </a:p>
        </p:txBody>
      </p:sp>
      <p:sp>
        <p:nvSpPr>
          <p:cNvPr id="7187" name="33 CuadroTexto"/>
          <p:cNvSpPr txBox="1">
            <a:spLocks noChangeArrowheads="1"/>
          </p:cNvSpPr>
          <p:nvPr/>
        </p:nvSpPr>
        <p:spPr bwMode="auto">
          <a:xfrm>
            <a:off x="4787900" y="6181725"/>
            <a:ext cx="263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s-HN" altLang="en-US" sz="1200" b="1">
                <a:solidFill>
                  <a:srgbClr val="7F7F7F"/>
                </a:solidFill>
                <a:latin typeface="Calibri" panose="020F0502020204030204" pitchFamily="34" charset="0"/>
              </a:rPr>
              <a:t>6</a:t>
            </a:r>
            <a:endParaRPr lang="zh-CN" altLang="en-US" sz="1200" b="1">
              <a:solidFill>
                <a:srgbClr val="7F7F7F"/>
              </a:solidFill>
              <a:latin typeface="Calibri" panose="020F0502020204030204" pitchFamily="34" charset="0"/>
            </a:endParaRPr>
          </a:p>
        </p:txBody>
      </p:sp>
      <p:pic>
        <p:nvPicPr>
          <p:cNvPr id="7188" name="Imagen 5" descr="C:\Users\Design\Documents\Edu\Product Launch\shadow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7625" y="5983288"/>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9" name="Imagen 5" descr="C:\Users\Design\Documents\Edu\Product Launch\shadow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9413" y="5756275"/>
            <a:ext cx="11938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2" name="Imagen 27">
            <a:hlinkClick r:id="" action="ppaction://hlinkshowjump?jump=nextslide"/>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03813" y="6221413"/>
            <a:ext cx="209550"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3" name="Imagen 28">
            <a:hlinkClick r:id="" action="ppaction://hlinkshowjump?jump=previousslid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25888" y="6221413"/>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4" name="40 Image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5978525"/>
            <a:ext cx="1717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图片 4" descr="图片 4"/>
          <p:cNvPicPr>
            <a:picLocks noChangeAspect="1"/>
          </p:cNvPicPr>
          <p:nvPr/>
        </p:nvPicPr>
        <p:blipFill rotWithShape="1">
          <a:blip r:embed="rId9">
            <a:clrChange>
              <a:clrFrom>
                <a:srgbClr val="64ABCB"/>
              </a:clrFrom>
              <a:clrTo>
                <a:srgbClr val="64ABCB">
                  <a:alpha val="0"/>
                </a:srgbClr>
              </a:clrTo>
            </a:clrChange>
            <a:extLst/>
          </a:blip>
          <a:srcRect l="29245" t="2936" r="31251" b="38002"/>
          <a:stretch/>
        </p:blipFill>
        <p:spPr>
          <a:xfrm>
            <a:off x="5436096" y="-28510"/>
            <a:ext cx="2952328" cy="2808610"/>
          </a:xfrm>
          <a:prstGeom prst="rect">
            <a:avLst/>
          </a:prstGeom>
          <a:ln w="12700">
            <a:miter lim="400000"/>
          </a:ln>
        </p:spPr>
      </p:pic>
      <p:sp>
        <p:nvSpPr>
          <p:cNvPr id="43" name="内容占位符 2"/>
          <p:cNvSpPr txBox="1">
            <a:spLocks/>
          </p:cNvSpPr>
          <p:nvPr/>
        </p:nvSpPr>
        <p:spPr>
          <a:xfrm>
            <a:off x="719691" y="2804247"/>
            <a:ext cx="7668733" cy="262061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defRPr sz="2000"/>
            </a:pPr>
            <a:r>
              <a:rPr lang="zh-CN" altLang="en-US" sz="1800" dirty="0">
                <a:latin typeface="等线 Light" panose="02010600030101010101" pitchFamily="2" charset="-122"/>
                <a:ea typeface="等线 Light" panose="02010600030101010101" pitchFamily="2" charset="-122"/>
                <a:sym typeface="Helvetica"/>
              </a:rPr>
              <a:t>因为指向忠臣的所有箭头之中，至少有三个箭头的颜色是相同的。所以，如果有一个人，指向它的所有的箭头中只有两个为红色，两个为绿色，那么这个人一定是奸臣。而且由于忠臣穿给每一个人的信息都是相同的，所以这种情况下，所有人都可以看到指向奸臣的箭头为两个红色、两个绿色。那么忠臣们就可以直接判断出谁是奸臣，所以可以做出正确的决策。此时内奸发送给两个忠臣的状态是就绪，两个忠臣的信息是整备。</a:t>
            </a:r>
          </a:p>
        </p:txBody>
      </p:sp>
    </p:spTree>
    <p:extLst>
      <p:ext uri="{BB962C8B-B14F-4D97-AF65-F5344CB8AC3E}">
        <p14:creationId xmlns:p14="http://schemas.microsoft.com/office/powerpoint/2010/main" val="25316841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p:cTn id="7" dur="1000" fill="hold"/>
                                        <p:tgtEl>
                                          <p:spTgt spid="7171"/>
                                        </p:tgtEl>
                                        <p:attrNameLst>
                                          <p:attrName>ppt_x</p:attrName>
                                        </p:attrNameLst>
                                      </p:cBhvr>
                                      <p:tavLst>
                                        <p:tav tm="0">
                                          <p:val>
                                            <p:strVal val="#ppt_x-.2"/>
                                          </p:val>
                                        </p:tav>
                                        <p:tav tm="100000">
                                          <p:val>
                                            <p:strVal val="#ppt_x"/>
                                          </p:val>
                                        </p:tav>
                                      </p:tavLst>
                                    </p:anim>
                                    <p:anim calcmode="lin" valueType="num">
                                      <p:cBhvr>
                                        <p:cTn id="8" dur="1000" fill="hold"/>
                                        <p:tgtEl>
                                          <p:spTgt spid="7171"/>
                                        </p:tgtEl>
                                        <p:attrNameLst>
                                          <p:attrName>ppt_y</p:attrName>
                                        </p:attrNameLst>
                                      </p:cBhvr>
                                      <p:tavLst>
                                        <p:tav tm="0">
                                          <p:val>
                                            <p:strVal val="#ppt_y"/>
                                          </p:val>
                                        </p:tav>
                                        <p:tav tm="100000">
                                          <p:val>
                                            <p:strVal val="#ppt_y"/>
                                          </p:val>
                                        </p:tav>
                                      </p:tavLst>
                                    </p:anim>
                                    <p:animEffect transition="in" filter="wipe(right)" prLst="gradientSize: 0.1">
                                      <p:cBhvr>
                                        <p:cTn id="9" dur="1000"/>
                                        <p:tgtEl>
                                          <p:spTgt spid="7171"/>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7170"/>
                                        </p:tgtEl>
                                        <p:attrNameLst>
                                          <p:attrName>style.visibility</p:attrName>
                                        </p:attrNameLst>
                                      </p:cBhvr>
                                      <p:to>
                                        <p:strVal val="visible"/>
                                      </p:to>
                                    </p:set>
                                    <p:anim calcmode="lin" valueType="num">
                                      <p:cBhvr>
                                        <p:cTn id="12" dur="1000" fill="hold"/>
                                        <p:tgtEl>
                                          <p:spTgt spid="7170"/>
                                        </p:tgtEl>
                                        <p:attrNameLst>
                                          <p:attrName>ppt_x</p:attrName>
                                        </p:attrNameLst>
                                      </p:cBhvr>
                                      <p:tavLst>
                                        <p:tav tm="0">
                                          <p:val>
                                            <p:strVal val="#ppt_x-.2"/>
                                          </p:val>
                                        </p:tav>
                                        <p:tav tm="100000">
                                          <p:val>
                                            <p:strVal val="#ppt_x"/>
                                          </p:val>
                                        </p:tav>
                                      </p:tavLst>
                                    </p:anim>
                                    <p:anim calcmode="lin" valueType="num">
                                      <p:cBhvr>
                                        <p:cTn id="13" dur="1000" fill="hold"/>
                                        <p:tgtEl>
                                          <p:spTgt spid="7170"/>
                                        </p:tgtEl>
                                        <p:attrNameLst>
                                          <p:attrName>ppt_y</p:attrName>
                                        </p:attrNameLst>
                                      </p:cBhvr>
                                      <p:tavLst>
                                        <p:tav tm="0">
                                          <p:val>
                                            <p:strVal val="#ppt_y"/>
                                          </p:val>
                                        </p:tav>
                                        <p:tav tm="100000">
                                          <p:val>
                                            <p:strVal val="#ppt_y"/>
                                          </p:val>
                                        </p:tav>
                                      </p:tavLst>
                                    </p:anim>
                                    <p:animEffect transition="in" filter="wipe(right)" prLst="gradientSize: 0.1">
                                      <p:cBhvr>
                                        <p:cTn id="14" dur="1000"/>
                                        <p:tgtEl>
                                          <p:spTgt spid="7170"/>
                                        </p:tgtEl>
                                      </p:cBhvr>
                                    </p:animEffect>
                                  </p:childTnLst>
                                </p:cTn>
                              </p:par>
                            </p:childTnLst>
                          </p:cTn>
                        </p:par>
                        <p:par>
                          <p:cTn id="15" fill="hold" nodeType="after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172"/>
                                        </p:tgtEl>
                                        <p:attrNameLst>
                                          <p:attrName>style.visibility</p:attrName>
                                        </p:attrNameLst>
                                      </p:cBhvr>
                                      <p:to>
                                        <p:strVal val="visible"/>
                                      </p:to>
                                    </p:set>
                                    <p:animEffect transition="in" filter="fade">
                                      <p:cBhvr>
                                        <p:cTn id="18" dur="2000"/>
                                        <p:tgtEl>
                                          <p:spTgt spid="7172"/>
                                        </p:tgtEl>
                                      </p:cBhvr>
                                    </p:animEffect>
                                  </p:childTnLst>
                                </p:cTn>
                              </p:par>
                            </p:childTnLst>
                          </p:cTn>
                        </p:par>
                        <p:par>
                          <p:cTn id="19" fill="hold">
                            <p:stCondLst>
                              <p:cond delay="3000"/>
                            </p:stCondLst>
                            <p:childTnLst>
                              <p:par>
                                <p:cTn id="20" presetID="10" presetClass="entr" presetSubtype="0"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p:bldP spid="7171" grpId="0" autoUpdateAnimBg="0"/>
      <p:bldP spid="7172" grpId="0" autoUpdateAnimBg="0"/>
      <p:bldP spid="4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p:cNvSpPr txBox="1">
            <a:spLocks noChangeArrowheads="1"/>
          </p:cNvSpPr>
          <p:nvPr/>
        </p:nvSpPr>
        <p:spPr bwMode="auto">
          <a:xfrm>
            <a:off x="398463" y="260350"/>
            <a:ext cx="51101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ts val="5763"/>
              </a:lnSpc>
            </a:pPr>
            <a:r>
              <a:rPr lang="es-HN" altLang="en-US" sz="4900" b="1" dirty="0">
                <a:solidFill>
                  <a:srgbClr val="404040"/>
                </a:solidFill>
                <a:latin typeface="Rockwell" panose="02060603020205020403" pitchFamily="18" charset="0"/>
              </a:rPr>
              <a:t>P</a:t>
            </a:r>
            <a:r>
              <a:rPr lang="en-US" altLang="zh-CN" sz="4900" b="1" dirty="0">
                <a:solidFill>
                  <a:srgbClr val="404040"/>
                </a:solidFill>
                <a:latin typeface="Rockwell" panose="02060603020205020403" pitchFamily="18" charset="0"/>
              </a:rPr>
              <a:t>art Two</a:t>
            </a:r>
            <a:endParaRPr lang="es-HN" altLang="en-US" sz="4900" b="1" dirty="0">
              <a:solidFill>
                <a:srgbClr val="FFC000"/>
              </a:solidFill>
              <a:latin typeface="Rockwell" panose="02060603020205020403" pitchFamily="18" charset="0"/>
            </a:endParaRPr>
          </a:p>
        </p:txBody>
      </p:sp>
      <p:sp>
        <p:nvSpPr>
          <p:cNvPr id="7171" name="1 Título"/>
          <p:cNvSpPr txBox="1">
            <a:spLocks noChangeArrowheads="1"/>
          </p:cNvSpPr>
          <p:nvPr/>
        </p:nvSpPr>
        <p:spPr bwMode="auto">
          <a:xfrm>
            <a:off x="395288" y="844180"/>
            <a:ext cx="45243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ts val="5763"/>
              </a:lnSpc>
            </a:pPr>
            <a:r>
              <a:rPr lang="zh-CN" altLang="en-US" sz="3200" b="1" dirty="0" smtClean="0">
                <a:solidFill>
                  <a:srgbClr val="404040"/>
                </a:solidFill>
                <a:latin typeface="+mn-ea"/>
              </a:rPr>
              <a:t>如何制定</a:t>
            </a:r>
            <a:r>
              <a:rPr lang="es-HN" altLang="en-US" sz="3200" b="1" dirty="0" smtClean="0">
                <a:solidFill>
                  <a:srgbClr val="404040"/>
                </a:solidFill>
                <a:latin typeface="+mn-ea"/>
              </a:rPr>
              <a:t> </a:t>
            </a:r>
            <a:r>
              <a:rPr lang="zh-CN" altLang="en-US" sz="3200" b="1" dirty="0" smtClean="0">
                <a:solidFill>
                  <a:srgbClr val="5AD00A"/>
                </a:solidFill>
                <a:latin typeface="+mn-ea"/>
              </a:rPr>
              <a:t>忠臣必胜协议</a:t>
            </a:r>
            <a:endParaRPr lang="es-HN" altLang="en-US" sz="3200" b="1" dirty="0">
              <a:solidFill>
                <a:srgbClr val="5AD00A"/>
              </a:solidFill>
              <a:latin typeface="+mn-ea"/>
            </a:endParaRPr>
          </a:p>
        </p:txBody>
      </p:sp>
      <p:sp>
        <p:nvSpPr>
          <p:cNvPr id="7172" name="1 Título"/>
          <p:cNvSpPr txBox="1">
            <a:spLocks noChangeArrowheads="1"/>
          </p:cNvSpPr>
          <p:nvPr/>
        </p:nvSpPr>
        <p:spPr bwMode="auto">
          <a:xfrm>
            <a:off x="395288" y="1406155"/>
            <a:ext cx="4519612"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ts val="5763"/>
              </a:lnSpc>
            </a:pPr>
            <a:r>
              <a:rPr lang="zh-CN" altLang="en-US" sz="1600" b="1" dirty="0" smtClean="0">
                <a:solidFill>
                  <a:srgbClr val="404040"/>
                </a:solidFill>
                <a:latin typeface="微软雅黑 Light" panose="020B0502040204020203" pitchFamily="34" charset="-122"/>
                <a:ea typeface="微软雅黑 Light" panose="020B0502040204020203" pitchFamily="34" charset="-122"/>
              </a:rPr>
              <a:t>朴素协议合理性的证明</a:t>
            </a:r>
            <a:endParaRPr lang="es-HN" altLang="en-US" sz="1600" b="1" dirty="0">
              <a:solidFill>
                <a:srgbClr val="FFC000"/>
              </a:solidFill>
              <a:latin typeface="微软雅黑 Light" panose="020B0502040204020203" pitchFamily="34" charset="-122"/>
              <a:ea typeface="微软雅黑 Light" panose="020B0502040204020203" pitchFamily="34" charset="-122"/>
            </a:endParaRPr>
          </a:p>
        </p:txBody>
      </p:sp>
      <p:pic>
        <p:nvPicPr>
          <p:cNvPr id="7182" name="Imagen 5" descr="C:\Users\Design\Documents\Edu\Product Launch\shadow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4388" y="5965825"/>
            <a:ext cx="7620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3" name="27 Ima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7188" y="6170613"/>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4" name="28 Ima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1863" y="6170613"/>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5" name="29 CuadroTexto"/>
          <p:cNvSpPr txBox="1">
            <a:spLocks noChangeArrowheads="1"/>
          </p:cNvSpPr>
          <p:nvPr/>
        </p:nvSpPr>
        <p:spPr bwMode="auto">
          <a:xfrm>
            <a:off x="4205288" y="6181725"/>
            <a:ext cx="2632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s-HN" altLang="zh-CN" sz="1200" b="1" dirty="0">
                <a:solidFill>
                  <a:srgbClr val="5AD00A"/>
                </a:solidFill>
                <a:latin typeface="Calibri" panose="020F0502020204030204" pitchFamily="34" charset="0"/>
              </a:rPr>
              <a:t>8</a:t>
            </a:r>
            <a:endParaRPr lang="zh-CN" altLang="en-US" sz="1200" b="1" dirty="0">
              <a:solidFill>
                <a:srgbClr val="5AD00A"/>
              </a:solidFill>
              <a:latin typeface="Calibri" panose="020F0502020204030204" pitchFamily="34" charset="0"/>
            </a:endParaRPr>
          </a:p>
        </p:txBody>
      </p:sp>
      <p:sp>
        <p:nvSpPr>
          <p:cNvPr id="7186" name="32 CuadroTexto"/>
          <p:cNvSpPr txBox="1">
            <a:spLocks noChangeArrowheads="1"/>
          </p:cNvSpPr>
          <p:nvPr/>
        </p:nvSpPr>
        <p:spPr bwMode="auto">
          <a:xfrm>
            <a:off x="4467225" y="6181725"/>
            <a:ext cx="3159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s-HN" altLang="en-US" sz="1200" b="1" i="1">
                <a:solidFill>
                  <a:srgbClr val="A6A6A6"/>
                </a:solidFill>
                <a:latin typeface="Calibri" panose="020F0502020204030204" pitchFamily="34" charset="0"/>
              </a:rPr>
              <a:t>of</a:t>
            </a:r>
            <a:endParaRPr lang="zh-CN" altLang="en-US" sz="1200" b="1" i="1">
              <a:solidFill>
                <a:srgbClr val="A6A6A6"/>
              </a:solidFill>
              <a:latin typeface="Calibri" panose="020F0502020204030204" pitchFamily="34" charset="0"/>
            </a:endParaRPr>
          </a:p>
        </p:txBody>
      </p:sp>
      <p:sp>
        <p:nvSpPr>
          <p:cNvPr id="7187" name="33 CuadroTexto"/>
          <p:cNvSpPr txBox="1">
            <a:spLocks noChangeArrowheads="1"/>
          </p:cNvSpPr>
          <p:nvPr/>
        </p:nvSpPr>
        <p:spPr bwMode="auto">
          <a:xfrm>
            <a:off x="4787900" y="6181725"/>
            <a:ext cx="263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es-HN" altLang="en-US" sz="1200" b="1">
                <a:solidFill>
                  <a:srgbClr val="7F7F7F"/>
                </a:solidFill>
                <a:latin typeface="Calibri" panose="020F0502020204030204" pitchFamily="34" charset="0"/>
              </a:rPr>
              <a:t>6</a:t>
            </a:r>
            <a:endParaRPr lang="zh-CN" altLang="en-US" sz="1200" b="1">
              <a:solidFill>
                <a:srgbClr val="7F7F7F"/>
              </a:solidFill>
              <a:latin typeface="Calibri" panose="020F0502020204030204" pitchFamily="34" charset="0"/>
            </a:endParaRPr>
          </a:p>
        </p:txBody>
      </p:sp>
      <p:pic>
        <p:nvPicPr>
          <p:cNvPr id="7188" name="Imagen 5" descr="C:\Users\Design\Documents\Edu\Product Launch\shadow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7625" y="5983288"/>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9" name="Imagen 5" descr="C:\Users\Design\Documents\Edu\Product Launch\shadow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9413" y="5756275"/>
            <a:ext cx="11938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2" name="Imagen 27">
            <a:hlinkClick r:id="" action="ppaction://hlinkshowjump?jump=nextslide"/>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03813" y="6221413"/>
            <a:ext cx="209550"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3" name="Imagen 28">
            <a:hlinkClick r:id="" action="ppaction://hlinkshowjump?jump=previousslid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25888" y="6221413"/>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4" name="40 Image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5978525"/>
            <a:ext cx="1717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内容占位符 2"/>
          <p:cNvSpPr txBox="1">
            <a:spLocks/>
          </p:cNvSpPr>
          <p:nvPr/>
        </p:nvSpPr>
        <p:spPr>
          <a:xfrm>
            <a:off x="719691" y="2804247"/>
            <a:ext cx="7827275" cy="300124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defRPr sz="2000"/>
            </a:pPr>
            <a:r>
              <a:rPr lang="zh-CN" altLang="en-US" sz="1800" dirty="0">
                <a:latin typeface="等线 Light" panose="02010600030101010101" pitchFamily="2" charset="-122"/>
                <a:ea typeface="等线 Light" panose="02010600030101010101" pitchFamily="2" charset="-122"/>
                <a:sym typeface="Helvetica"/>
              </a:rPr>
              <a:t>如果奸臣发送给忠臣的信息中，三个忠臣的信息是相同的（不妨为就绪），另外一个忠臣的得到的状态与其余三个忠臣不同（为整备）。那么此时，在第二步信息传递结束之后，指向奸臣的四个箭头之中，有三个为绿色，一个为红色。按照我们的协议，所有的忠臣看到的都是这种情况。所以所有忠臣得到的信息为奸臣（事实上，并没有判断出谁是奸臣）的部队已经就绪。所以各个忠臣所知的就绪部队的数目没有差别，所以按照就绪军队的数目大于</a:t>
            </a:r>
            <a:r>
              <a:rPr lang="en-US" altLang="zh-CN" sz="1800" dirty="0">
                <a:latin typeface="等线 Light" panose="02010600030101010101" pitchFamily="2" charset="-122"/>
                <a:ea typeface="等线 Light" panose="02010600030101010101" pitchFamily="2" charset="-122"/>
                <a:sym typeface="Helvetica"/>
              </a:rPr>
              <a:t>2</a:t>
            </a:r>
            <a:r>
              <a:rPr lang="zh-CN" altLang="en-US" sz="1800" dirty="0">
                <a:latin typeface="等线 Light" panose="02010600030101010101" pitchFamily="2" charset="-122"/>
                <a:ea typeface="等线 Light" panose="02010600030101010101" pitchFamily="2" charset="-122"/>
                <a:sym typeface="Helvetica"/>
              </a:rPr>
              <a:t>则攻击的判断条件进行决策，可以满足胜利条件。</a:t>
            </a:r>
          </a:p>
        </p:txBody>
      </p:sp>
      <p:pic>
        <p:nvPicPr>
          <p:cNvPr id="18" name="图片 4" descr="图片 4"/>
          <p:cNvPicPr>
            <a:picLocks noChangeAspect="1"/>
          </p:cNvPicPr>
          <p:nvPr/>
        </p:nvPicPr>
        <p:blipFill>
          <a:blip r:embed="rId9">
            <a:clrChange>
              <a:clrFrom>
                <a:srgbClr val="64ABCB"/>
              </a:clrFrom>
              <a:clrTo>
                <a:srgbClr val="64ABCB">
                  <a:alpha val="0"/>
                </a:srgbClr>
              </a:clrTo>
            </a:clrChange>
            <a:extLst/>
          </a:blip>
          <a:srcRect l="10021" r="17488" b="9345"/>
          <a:stretch>
            <a:fillRect/>
          </a:stretch>
        </p:blipFill>
        <p:spPr>
          <a:xfrm>
            <a:off x="5490768" y="80773"/>
            <a:ext cx="3056198" cy="2859983"/>
          </a:xfrm>
          <a:prstGeom prst="rect">
            <a:avLst/>
          </a:prstGeom>
          <a:ln w="12700">
            <a:miter lim="400000"/>
          </a:ln>
        </p:spPr>
      </p:pic>
    </p:spTree>
    <p:extLst>
      <p:ext uri="{BB962C8B-B14F-4D97-AF65-F5344CB8AC3E}">
        <p14:creationId xmlns:p14="http://schemas.microsoft.com/office/powerpoint/2010/main" val="24522751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p:cTn id="7" dur="1000" fill="hold"/>
                                        <p:tgtEl>
                                          <p:spTgt spid="7171"/>
                                        </p:tgtEl>
                                        <p:attrNameLst>
                                          <p:attrName>ppt_x</p:attrName>
                                        </p:attrNameLst>
                                      </p:cBhvr>
                                      <p:tavLst>
                                        <p:tav tm="0">
                                          <p:val>
                                            <p:strVal val="#ppt_x-.2"/>
                                          </p:val>
                                        </p:tav>
                                        <p:tav tm="100000">
                                          <p:val>
                                            <p:strVal val="#ppt_x"/>
                                          </p:val>
                                        </p:tav>
                                      </p:tavLst>
                                    </p:anim>
                                    <p:anim calcmode="lin" valueType="num">
                                      <p:cBhvr>
                                        <p:cTn id="8" dur="1000" fill="hold"/>
                                        <p:tgtEl>
                                          <p:spTgt spid="7171"/>
                                        </p:tgtEl>
                                        <p:attrNameLst>
                                          <p:attrName>ppt_y</p:attrName>
                                        </p:attrNameLst>
                                      </p:cBhvr>
                                      <p:tavLst>
                                        <p:tav tm="0">
                                          <p:val>
                                            <p:strVal val="#ppt_y"/>
                                          </p:val>
                                        </p:tav>
                                        <p:tav tm="100000">
                                          <p:val>
                                            <p:strVal val="#ppt_y"/>
                                          </p:val>
                                        </p:tav>
                                      </p:tavLst>
                                    </p:anim>
                                    <p:animEffect transition="in" filter="wipe(right)" prLst="gradientSize: 0.1">
                                      <p:cBhvr>
                                        <p:cTn id="9" dur="1000"/>
                                        <p:tgtEl>
                                          <p:spTgt spid="7171"/>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7170"/>
                                        </p:tgtEl>
                                        <p:attrNameLst>
                                          <p:attrName>style.visibility</p:attrName>
                                        </p:attrNameLst>
                                      </p:cBhvr>
                                      <p:to>
                                        <p:strVal val="visible"/>
                                      </p:to>
                                    </p:set>
                                    <p:anim calcmode="lin" valueType="num">
                                      <p:cBhvr>
                                        <p:cTn id="12" dur="1000" fill="hold"/>
                                        <p:tgtEl>
                                          <p:spTgt spid="7170"/>
                                        </p:tgtEl>
                                        <p:attrNameLst>
                                          <p:attrName>ppt_x</p:attrName>
                                        </p:attrNameLst>
                                      </p:cBhvr>
                                      <p:tavLst>
                                        <p:tav tm="0">
                                          <p:val>
                                            <p:strVal val="#ppt_x-.2"/>
                                          </p:val>
                                        </p:tav>
                                        <p:tav tm="100000">
                                          <p:val>
                                            <p:strVal val="#ppt_x"/>
                                          </p:val>
                                        </p:tav>
                                      </p:tavLst>
                                    </p:anim>
                                    <p:anim calcmode="lin" valueType="num">
                                      <p:cBhvr>
                                        <p:cTn id="13" dur="1000" fill="hold"/>
                                        <p:tgtEl>
                                          <p:spTgt spid="7170"/>
                                        </p:tgtEl>
                                        <p:attrNameLst>
                                          <p:attrName>ppt_y</p:attrName>
                                        </p:attrNameLst>
                                      </p:cBhvr>
                                      <p:tavLst>
                                        <p:tav tm="0">
                                          <p:val>
                                            <p:strVal val="#ppt_y"/>
                                          </p:val>
                                        </p:tav>
                                        <p:tav tm="100000">
                                          <p:val>
                                            <p:strVal val="#ppt_y"/>
                                          </p:val>
                                        </p:tav>
                                      </p:tavLst>
                                    </p:anim>
                                    <p:animEffect transition="in" filter="wipe(right)" prLst="gradientSize: 0.1">
                                      <p:cBhvr>
                                        <p:cTn id="14" dur="1000"/>
                                        <p:tgtEl>
                                          <p:spTgt spid="7170"/>
                                        </p:tgtEl>
                                      </p:cBhvr>
                                    </p:animEffect>
                                  </p:childTnLst>
                                </p:cTn>
                              </p:par>
                            </p:childTnLst>
                          </p:cTn>
                        </p:par>
                        <p:par>
                          <p:cTn id="15" fill="hold" nodeType="after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172"/>
                                        </p:tgtEl>
                                        <p:attrNameLst>
                                          <p:attrName>style.visibility</p:attrName>
                                        </p:attrNameLst>
                                      </p:cBhvr>
                                      <p:to>
                                        <p:strVal val="visible"/>
                                      </p:to>
                                    </p:set>
                                    <p:animEffect transition="in" filter="fade">
                                      <p:cBhvr>
                                        <p:cTn id="18" dur="2000"/>
                                        <p:tgtEl>
                                          <p:spTgt spid="7172"/>
                                        </p:tgtEl>
                                      </p:cBhvr>
                                    </p:animEffect>
                                  </p:childTnLst>
                                </p:cTn>
                              </p:par>
                            </p:childTnLst>
                          </p:cTn>
                        </p:par>
                        <p:par>
                          <p:cTn id="19" fill="hold">
                            <p:stCondLst>
                              <p:cond delay="3000"/>
                            </p:stCondLst>
                            <p:childTnLst>
                              <p:par>
                                <p:cTn id="20" presetID="10" presetClass="entr" presetSubtype="0" fill="hold" nodeType="after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p:bldP spid="7171" grpId="0" autoUpdateAnimBg="0"/>
      <p:bldP spid="7172" grpId="0" autoUpdateAnimBg="0"/>
      <p:bldP spid="43" grpId="0"/>
    </p:bldLst>
  </p:timing>
</p:sld>
</file>

<file path=ppt/theme/theme1.xml><?xml version="1.0" encoding="utf-8"?>
<a:theme xmlns:a="http://schemas.openxmlformats.org/drawingml/2006/main" name="Tema de Office">
  <a:themeElements>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Tema de 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s-ES" altLang="zh-CN"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s-ES" altLang="zh-CN"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155</TotalTime>
  <Pages>0</Pages>
  <Words>1874</Words>
  <Characters>0</Characters>
  <Application>Microsoft Office PowerPoint</Application>
  <DocSecurity>0</DocSecurity>
  <PresentationFormat>全屏显示(4:3)</PresentationFormat>
  <Lines>0</Lines>
  <Paragraphs>174</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等线 Light</vt:lpstr>
      <vt:lpstr>宋体</vt:lpstr>
      <vt:lpstr>微软雅黑 Light</vt:lpstr>
      <vt:lpstr>Arial</vt:lpstr>
      <vt:lpstr>Calibri</vt:lpstr>
      <vt:lpstr>Helvetica</vt:lpstr>
      <vt:lpstr>Rockwell</vt:lpstr>
      <vt:lpstr>Tema de 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Design</dc:creator>
  <cp:keywords/>
  <dc:description/>
  <cp:lastModifiedBy>Yuxiuyuan</cp:lastModifiedBy>
  <cp:revision>63</cp:revision>
  <dcterms:created xsi:type="dcterms:W3CDTF">2010-05-18T15:49:44Z</dcterms:created>
  <dcterms:modified xsi:type="dcterms:W3CDTF">2018-05-25T05:07:42Z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2052-9.1.0.4716</vt:lpwstr>
  </property>
</Properties>
</file>