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37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27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49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92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4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0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6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29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3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32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02AD-9FC1-478A-BFFB-8898931EFBD0}" type="datetimeFigureOut">
              <a:rPr lang="ru-RU" smtClean="0"/>
              <a:t>30.07.2021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FAF8-26D2-47A3-8B8E-A494BE016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2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81" y="313900"/>
            <a:ext cx="3343703" cy="308439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4" y="313900"/>
            <a:ext cx="2877867" cy="308439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5" y="3848953"/>
            <a:ext cx="3848669" cy="26729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15" y="3848953"/>
            <a:ext cx="2908226" cy="2672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28" y="921225"/>
            <a:ext cx="2784142" cy="19721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28" y="4121625"/>
            <a:ext cx="2784142" cy="184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096" y="963018"/>
            <a:ext cx="8466161" cy="476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6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394"/>
            <a:ext cx="12192000" cy="498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6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6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2021-07-29T20:10:10Z</dcterms:created>
  <dcterms:modified xsi:type="dcterms:W3CDTF">2021-07-30T07:15:10Z</dcterms:modified>
</cp:coreProperties>
</file>