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90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9CE01E-8FCF-4DC3-AF8B-BD7F754DC9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8FF1AC-3838-4319-813C-D784CB53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7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1231" y="524618"/>
            <a:ext cx="870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Equipment Renting System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584717" y="1447948"/>
            <a:ext cx="50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ECS 200 Software Engineering and Project</a:t>
            </a:r>
          </a:p>
        </p:txBody>
      </p:sp>
    </p:spTree>
    <p:extLst>
      <p:ext uri="{BB962C8B-B14F-4D97-AF65-F5344CB8AC3E}">
        <p14:creationId xmlns:p14="http://schemas.microsoft.com/office/powerpoint/2010/main" val="1572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5595" y="2921168"/>
            <a:ext cx="241925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US" sz="6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9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1" y="1011555"/>
            <a:ext cx="859536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33" y="713963"/>
            <a:ext cx="5589860" cy="9704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Team </a:t>
            </a:r>
            <a:r>
              <a:rPr lang="en-US" b="1" dirty="0" smtClean="0">
                <a:solidFill>
                  <a:srgbClr val="FFFF00"/>
                </a:solidFill>
              </a:rPr>
              <a:t>Members </a:t>
            </a:r>
            <a:r>
              <a:rPr lang="en-US" b="1" dirty="0" smtClean="0">
                <a:solidFill>
                  <a:schemeClr val="tx1"/>
                </a:solidFill>
              </a:rPr>
              <a:t>Group C 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05325"/>
              </p:ext>
            </p:extLst>
          </p:nvPr>
        </p:nvGraphicFramePr>
        <p:xfrm>
          <a:off x="1163781" y="2169775"/>
          <a:ext cx="910563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211">
                  <a:extLst>
                    <a:ext uri="{9D8B030D-6E8A-4147-A177-3AD203B41FA5}">
                      <a16:colId xmlns="" xmlns:a16="http://schemas.microsoft.com/office/drawing/2014/main" val="327083061"/>
                    </a:ext>
                  </a:extLst>
                </a:gridCol>
                <a:gridCol w="3456319">
                  <a:extLst>
                    <a:ext uri="{9D8B030D-6E8A-4147-A177-3AD203B41FA5}">
                      <a16:colId xmlns="" xmlns:a16="http://schemas.microsoft.com/office/drawing/2014/main" val="2236620906"/>
                    </a:ext>
                  </a:extLst>
                </a:gridCol>
                <a:gridCol w="2614103">
                  <a:extLst>
                    <a:ext uri="{9D8B030D-6E8A-4147-A177-3AD203B41FA5}">
                      <a16:colId xmlns="" xmlns:a16="http://schemas.microsoft.com/office/drawing/2014/main" val="205351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Thesara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Wickramaarachchi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wickramaarachchit@sltc.ac.lk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AA2122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026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J.C.B.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Kehelwatta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kehelwattajc@sltc.ac.lk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AA2129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805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M.C Jananath Bandara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bandaram@sltc.ac.lk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AA1600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434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Nimesh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Mendis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nimeshm@sltc.ac.lk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AA1424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66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Ishara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Madhushan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madhushanmh@sltc.ac.lk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AA2025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Adiththa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Imasha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adiththai@sltc.ac.lk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AA1378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829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Dinusha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Werapitiya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werapitiyad@sltc.ac.lk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AA1391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074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Pubudu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Karunaratne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karunaratneib@sltc.ac.lk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AA2048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576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Sasindu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Iduwara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ranathungais@sltc.ac.lk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AA2209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283843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7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Table of contents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61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</a:t>
            </a:r>
          </a:p>
          <a:p>
            <a:r>
              <a:rPr lang="en-US" sz="2800" b="1" dirty="0" smtClean="0"/>
              <a:t>Architecture and solution</a:t>
            </a:r>
          </a:p>
          <a:p>
            <a:r>
              <a:rPr lang="en-US" sz="2800" b="1" dirty="0" smtClean="0"/>
              <a:t>Demonstration</a:t>
            </a:r>
          </a:p>
          <a:p>
            <a:r>
              <a:rPr lang="en-US" sz="2800" b="1" dirty="0" smtClean="0"/>
              <a:t>Q &amp; A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03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Introduction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Today everything is bonded with technology. It is very hard finding anything that is not connected with technology</a:t>
            </a:r>
          </a:p>
          <a:p>
            <a:r>
              <a:rPr lang="en-US" sz="2800" b="1" dirty="0" smtClean="0"/>
              <a:t>We developed a software to effectively manage an equipment rental service.</a:t>
            </a:r>
          </a:p>
          <a:p>
            <a:r>
              <a:rPr lang="en-US" sz="2800" b="1" dirty="0" smtClean="0"/>
              <a:t>We used java and PHP to build the software of the rental equipment management system.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and solution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An equipment rental management system have the following basic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Adding new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Adding details of new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Rent out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View borrow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Calculating </a:t>
            </a:r>
            <a:r>
              <a:rPr lang="en-US" sz="2800" b="1" dirty="0"/>
              <a:t>the charges for the equipment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572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Use Case Diagram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diagr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36" y="1685275"/>
            <a:ext cx="6411025" cy="455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698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78" y="558233"/>
            <a:ext cx="5054600" cy="69705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Sequence diagra</a:t>
            </a:r>
            <a:r>
              <a:rPr lang="en-US" b="1" dirty="0">
                <a:solidFill>
                  <a:srgbClr val="FFC000"/>
                </a:solidFill>
              </a:rPr>
              <a:t>m</a:t>
            </a:r>
          </a:p>
        </p:txBody>
      </p:sp>
      <p:pic>
        <p:nvPicPr>
          <p:cNvPr id="1025" name="Picture 1" descr="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46" y="1584921"/>
            <a:ext cx="7292065" cy="48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84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Difficulties arisen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75349"/>
            <a:ext cx="10353762" cy="4058751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schemeClr val="tx1"/>
                </a:solidFill>
              </a:rPr>
              <a:t>Lack of programming </a:t>
            </a:r>
            <a:r>
              <a:rPr lang="en-US" sz="2800" b="1" dirty="0" smtClean="0">
                <a:solidFill>
                  <a:schemeClr val="tx1"/>
                </a:solidFill>
              </a:rPr>
              <a:t>knowledge.</a:t>
            </a:r>
            <a:endParaRPr lang="en-US" sz="2800" b="1" dirty="0">
              <a:solidFill>
                <a:schemeClr val="tx1"/>
              </a:solidFill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</a:rPr>
              <a:t>Communication problems among team </a:t>
            </a:r>
            <a:r>
              <a:rPr lang="en-US" sz="2800" b="1" dirty="0" smtClean="0">
                <a:solidFill>
                  <a:schemeClr val="tx1"/>
                </a:solidFill>
              </a:rPr>
              <a:t>members.</a:t>
            </a:r>
            <a:endParaRPr lang="en-US" sz="2800" b="1" dirty="0">
              <a:solidFill>
                <a:schemeClr val="tx1"/>
              </a:solidFill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</a:rPr>
              <a:t>Gathering information regarding equipment renting </a:t>
            </a:r>
            <a:r>
              <a:rPr lang="en-US" sz="2800" b="1" dirty="0" smtClean="0">
                <a:solidFill>
                  <a:schemeClr val="tx1"/>
                </a:solidFill>
              </a:rPr>
              <a:t>services.</a:t>
            </a:r>
            <a:endParaRPr lang="en-US" sz="2800" b="1" dirty="0">
              <a:solidFill>
                <a:schemeClr val="tx1"/>
              </a:solidFill>
            </a:endParaRPr>
          </a:p>
          <a:p>
            <a:pPr lvl="0"/>
            <a:r>
              <a:rPr lang="en-US" sz="2800" b="1" dirty="0" smtClean="0">
                <a:solidFill>
                  <a:schemeClr val="tx1"/>
                </a:solidFill>
              </a:rPr>
              <a:t>Making the interface user friendly.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7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600"/>
            <a:ext cx="11733245" cy="6400800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5944" y="2757473"/>
            <a:ext cx="7450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DEMONSTRATION</a:t>
            </a:r>
            <a:endParaRPr lang="en-US" sz="6000" b="1" dirty="0">
              <a:ln w="95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8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154</TotalTime>
  <Words>180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PowerPoint Presentation</vt:lpstr>
      <vt:lpstr>Team Members Group C </vt:lpstr>
      <vt:lpstr>Table of contents</vt:lpstr>
      <vt:lpstr>Introduction</vt:lpstr>
      <vt:lpstr>Architecture and solution</vt:lpstr>
      <vt:lpstr>Use Case Diagram</vt:lpstr>
      <vt:lpstr>Sequence diagram</vt:lpstr>
      <vt:lpstr>Difficulties arisen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system</dc:title>
  <dc:creator>DELL Laptop</dc:creator>
  <cp:lastModifiedBy>USER</cp:lastModifiedBy>
  <cp:revision>18</cp:revision>
  <dcterms:created xsi:type="dcterms:W3CDTF">2022-01-10T10:41:32Z</dcterms:created>
  <dcterms:modified xsi:type="dcterms:W3CDTF">2022-01-12T05:42:47Z</dcterms:modified>
</cp:coreProperties>
</file>