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91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36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9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1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8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4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90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81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0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99000">
              <a:schemeClr val="tx2">
                <a:lumMod val="5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C74E-67BC-4F21-8D96-E640628C7068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D56AA-1C65-4495-BAFF-D0EB7B97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81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000">
              <a:srgbClr val="0070C0"/>
            </a:gs>
            <a:gs pos="99000">
              <a:schemeClr val="tx2">
                <a:lumMod val="50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b="1" dirty="0" smtClean="0"/>
              <a:t>Проект «Энциклопедия</a:t>
            </a:r>
            <a:r>
              <a:rPr lang="ru-RU" b="1" dirty="0" smtClean="0"/>
              <a:t>»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2200" i="1" dirty="0" smtClean="0"/>
              <a:t>Данная работа была выполнена с использованием языка программирования «</a:t>
            </a:r>
            <a:r>
              <a:rPr lang="en-US" sz="2200" i="1" dirty="0" smtClean="0"/>
              <a:t>java</a:t>
            </a:r>
            <a:r>
              <a:rPr lang="ru-RU" sz="2200" i="1" dirty="0" smtClean="0"/>
              <a:t>»</a:t>
            </a:r>
            <a:endParaRPr lang="ru-RU" sz="22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36315" y="5470594"/>
            <a:ext cx="3624650" cy="1655762"/>
          </a:xfrm>
        </p:spPr>
        <p:txBody>
          <a:bodyPr/>
          <a:lstStyle/>
          <a:p>
            <a:pPr algn="l"/>
            <a:r>
              <a:rPr lang="ru-RU" b="1" i="1" dirty="0" smtClean="0">
                <a:solidFill>
                  <a:schemeClr val="bg1"/>
                </a:solidFill>
              </a:rPr>
              <a:t>Создатель проекта:</a:t>
            </a:r>
          </a:p>
          <a:p>
            <a:pPr algn="l"/>
            <a:r>
              <a:rPr lang="ru-RU" b="1" i="1" dirty="0" smtClean="0">
                <a:solidFill>
                  <a:schemeClr val="bg1"/>
                </a:solidFill>
              </a:rPr>
              <a:t>Ученик </a:t>
            </a:r>
            <a:r>
              <a:rPr lang="en-US" b="1" i="1" dirty="0" smtClean="0">
                <a:solidFill>
                  <a:schemeClr val="bg1"/>
                </a:solidFill>
              </a:rPr>
              <a:t>it School Samsung</a:t>
            </a:r>
          </a:p>
          <a:p>
            <a:pPr algn="l"/>
            <a:r>
              <a:rPr lang="ru-RU" b="1" i="1" dirty="0" smtClean="0">
                <a:solidFill>
                  <a:schemeClr val="bg1"/>
                </a:solidFill>
              </a:rPr>
              <a:t>Степанов Артем</a:t>
            </a:r>
          </a:p>
        </p:txBody>
      </p:sp>
    </p:spTree>
    <p:extLst>
      <p:ext uri="{BB962C8B-B14F-4D97-AF65-F5344CB8AC3E}">
        <p14:creationId xmlns:p14="http://schemas.microsoft.com/office/powerpoint/2010/main" val="198755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4278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 smtClean="0"/>
              <a:t>О приложении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25147"/>
            <a:ext cx="8938592" cy="5536095"/>
          </a:xfrm>
        </p:spPr>
        <p:txBody>
          <a:bodyPr>
            <a:normAutofit/>
          </a:bodyPr>
          <a:lstStyle/>
          <a:p>
            <a:r>
              <a:rPr lang="ru-RU" sz="2400" i="1" dirty="0" smtClean="0">
                <a:solidFill>
                  <a:schemeClr val="bg1"/>
                </a:solidFill>
              </a:rPr>
              <a:t>В приложении «</a:t>
            </a:r>
            <a:r>
              <a:rPr lang="en-US" sz="2400" i="1" dirty="0" smtClean="0">
                <a:solidFill>
                  <a:schemeClr val="bg1"/>
                </a:solidFill>
              </a:rPr>
              <a:t>Thesaurus</a:t>
            </a:r>
            <a:r>
              <a:rPr lang="ru-RU" sz="2400" i="1" dirty="0" smtClean="0">
                <a:solidFill>
                  <a:schemeClr val="bg1"/>
                </a:solidFill>
              </a:rPr>
              <a:t>»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ru-RU" sz="2400" i="1" dirty="0" smtClean="0">
                <a:solidFill>
                  <a:schemeClr val="bg1"/>
                </a:solidFill>
              </a:rPr>
              <a:t>можно найти краткую информацию о каком-либо объекте. Слева выдвигается  панель выбора категории, при нажатии на одну из подкатегорий выйдет несколько интересных фактов об объектах в данной категории. Также присутствует вкладка «Избранное», в которую будут попадать те факты, которые вас наиболее заинтересовали.</a:t>
            </a:r>
          </a:p>
          <a:p>
            <a:r>
              <a:rPr lang="ru-RU" sz="2400" i="1" dirty="0" smtClean="0">
                <a:solidFill>
                  <a:schemeClr val="bg1"/>
                </a:solidFill>
              </a:rPr>
              <a:t>Панелька выбора была реализована при помощи библиотеки </a:t>
            </a:r>
            <a:r>
              <a:rPr lang="en-US" sz="2400" i="1" dirty="0" err="1" smtClean="0">
                <a:solidFill>
                  <a:schemeClr val="bg1"/>
                </a:solidFill>
              </a:rPr>
              <a:t>FlowingDrawer</a:t>
            </a:r>
            <a:endParaRPr lang="ru-RU" sz="2400" i="1" dirty="0" smtClean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17" y="934277"/>
            <a:ext cx="3085065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4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41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>
                <a:latin typeface="Book Antiqua" panose="02040602050305030304" pitchFamily="18" charset="0"/>
              </a:rPr>
              <a:t>Ниже приведены некоторые </a:t>
            </a:r>
            <a:r>
              <a:rPr lang="ru-RU" sz="4000" b="1" dirty="0" err="1" smtClean="0">
                <a:latin typeface="Book Antiqua" panose="02040602050305030304" pitchFamily="18" charset="0"/>
              </a:rPr>
              <a:t>скрины</a:t>
            </a:r>
            <a:r>
              <a:rPr lang="ru-RU" sz="4000" b="1" dirty="0" smtClean="0">
                <a:latin typeface="Book Antiqua" panose="02040602050305030304" pitchFamily="18" charset="0"/>
              </a:rPr>
              <a:t> из приложения</a:t>
            </a:r>
            <a:endParaRPr lang="ru-RU" sz="4000" b="1" dirty="0">
              <a:latin typeface="Book Antiqua" panose="0204060205030503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11499" y="1336021"/>
            <a:ext cx="2611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Одна из подкатегорий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2442">
            <a:off x="9216886" y="2216425"/>
            <a:ext cx="2059694" cy="4462669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769626" y="1550503"/>
            <a:ext cx="3097696" cy="37251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Выдвигающаяся панель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14" y="2096604"/>
            <a:ext cx="2082884" cy="451291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140501" y="1524864"/>
            <a:ext cx="24331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Избранные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284">
            <a:off x="2017132" y="2126976"/>
            <a:ext cx="2013821" cy="43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5983357" cy="477078"/>
          </a:xfrm>
        </p:spPr>
        <p:txBody>
          <a:bodyPr>
            <a:normAutofit fontScale="90000"/>
          </a:bodyPr>
          <a:lstStyle/>
          <a:p>
            <a:r>
              <a:rPr lang="ru-RU" sz="3200" b="1" dirty="0" err="1" smtClean="0">
                <a:latin typeface="Book Antiqua" panose="02040602050305030304" pitchFamily="18" charset="0"/>
              </a:rPr>
              <a:t>Активити</a:t>
            </a:r>
            <a:r>
              <a:rPr lang="ru-RU" sz="3200" b="1" dirty="0" smtClean="0">
                <a:latin typeface="Book Antiqua" panose="02040602050305030304" pitchFamily="18" charset="0"/>
              </a:rPr>
              <a:t> приложения</a:t>
            </a:r>
            <a:endParaRPr lang="ru-RU" sz="3200" b="1" dirty="0"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99590"/>
            <a:ext cx="6261652" cy="4492487"/>
          </a:xfrm>
        </p:spPr>
        <p:txBody>
          <a:bodyPr/>
          <a:lstStyle/>
          <a:p>
            <a:pPr algn="ctr"/>
            <a:r>
              <a:rPr lang="en-US" i="1" dirty="0" err="1" smtClean="0"/>
              <a:t>DataAdapter</a:t>
            </a:r>
            <a:r>
              <a:rPr lang="en-US" i="1" dirty="0" smtClean="0"/>
              <a:t>- </a:t>
            </a:r>
            <a:r>
              <a:rPr lang="ru-RU" i="1" dirty="0" smtClean="0"/>
              <a:t>адаптер</a:t>
            </a:r>
          </a:p>
          <a:p>
            <a:pPr algn="ctr"/>
            <a:r>
              <a:rPr lang="en-US" i="1" dirty="0" err="1" smtClean="0"/>
              <a:t>ListItem</a:t>
            </a:r>
            <a:r>
              <a:rPr lang="en-US" i="1" dirty="0" smtClean="0"/>
              <a:t>- </a:t>
            </a:r>
            <a:r>
              <a:rPr lang="ru-RU" i="1" dirty="0" smtClean="0"/>
              <a:t>в нем хранятся все данные про элемент</a:t>
            </a:r>
          </a:p>
          <a:p>
            <a:pPr algn="ctr"/>
            <a:r>
              <a:rPr lang="en-US" i="1" dirty="0" err="1" smtClean="0"/>
              <a:t>CustomTypeFaceSpan</a:t>
            </a:r>
            <a:r>
              <a:rPr lang="en-US" i="1" dirty="0" smtClean="0"/>
              <a:t>- </a:t>
            </a:r>
            <a:r>
              <a:rPr lang="ru-RU" i="1" dirty="0" smtClean="0"/>
              <a:t>шрифт текста</a:t>
            </a:r>
          </a:p>
          <a:p>
            <a:pPr algn="ctr"/>
            <a:r>
              <a:rPr lang="en-US" i="1" dirty="0" err="1" smtClean="0"/>
              <a:t>MainActivity</a:t>
            </a:r>
            <a:r>
              <a:rPr lang="en-US" i="1" dirty="0" smtClean="0"/>
              <a:t>- </a:t>
            </a:r>
            <a:r>
              <a:rPr lang="ru-RU" i="1" dirty="0" smtClean="0"/>
              <a:t>основная активность</a:t>
            </a:r>
          </a:p>
          <a:p>
            <a:pPr algn="ctr"/>
            <a:r>
              <a:rPr lang="en-US" i="1" dirty="0" err="1" smtClean="0"/>
              <a:t>MenuFragmentList</a:t>
            </a:r>
            <a:r>
              <a:rPr lang="en-US" i="1" dirty="0" smtClean="0"/>
              <a:t>- </a:t>
            </a:r>
            <a:r>
              <a:rPr lang="ru-RU" i="1" dirty="0" err="1" smtClean="0"/>
              <a:t>активити</a:t>
            </a:r>
            <a:r>
              <a:rPr lang="ru-RU" i="1" dirty="0" smtClean="0"/>
              <a:t> для работы с меню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70373" y="-9939"/>
            <a:ext cx="55427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latin typeface="Book Antiqua" panose="02040602050305030304" pitchFamily="18" charset="0"/>
              </a:rPr>
              <a:t>Ресурсы</a:t>
            </a:r>
            <a:endParaRPr lang="ru-RU" sz="3200" b="1" dirty="0">
              <a:latin typeface="Book Antiqua" panose="020406020503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338" y="712305"/>
            <a:ext cx="312275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4948"/>
          </a:xfrm>
        </p:spPr>
        <p:txBody>
          <a:bodyPr/>
          <a:lstStyle/>
          <a:p>
            <a:pPr algn="ctr"/>
            <a:r>
              <a:rPr lang="ru-RU" b="1" dirty="0" smtClean="0">
                <a:latin typeface="Book Antiqua" panose="02040602050305030304" pitchFamily="18" charset="0"/>
              </a:rPr>
              <a:t>Планы на будущее</a:t>
            </a:r>
            <a:endParaRPr lang="ru-RU" b="1" dirty="0"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возможность добавления пользователем своих фактов</a:t>
            </a:r>
          </a:p>
          <a:p>
            <a:r>
              <a:rPr lang="ru-RU" dirty="0" smtClean="0"/>
              <a:t>Реализовать обмен информацией между разными пользователями(чтобы люди могли добавлять свои факты об объектах и другие люди их также могли видеть)</a:t>
            </a:r>
          </a:p>
          <a:p>
            <a:r>
              <a:rPr lang="ru-RU" dirty="0" smtClean="0"/>
              <a:t>Реализовать наиболее красивый фон в приложении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81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Book Antiqua" panose="02040602050305030304" pitchFamily="18" charset="0"/>
              </a:rPr>
              <a:t>Распространение проекта</a:t>
            </a:r>
            <a:endParaRPr lang="ru-RU" b="1" dirty="0"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распространения проекта выбран ресурс </a:t>
            </a:r>
            <a:r>
              <a:rPr lang="en-US" dirty="0" smtClean="0"/>
              <a:t>GitHub – </a:t>
            </a:r>
            <a:r>
              <a:rPr lang="ru-RU" dirty="0" smtClean="0"/>
              <a:t>создан и привязан к среде разработки </a:t>
            </a:r>
            <a:r>
              <a:rPr lang="en-US" dirty="0" smtClean="0"/>
              <a:t>Android Studio. </a:t>
            </a:r>
            <a:r>
              <a:rPr lang="ru-RU" dirty="0" smtClean="0"/>
              <a:t>Распространение посредством </a:t>
            </a:r>
            <a:r>
              <a:rPr lang="en-US" dirty="0" smtClean="0"/>
              <a:t>Google Play </a:t>
            </a:r>
            <a:r>
              <a:rPr lang="ru-RU" dirty="0" smtClean="0"/>
              <a:t>планируется.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3937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173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Тема Office</vt:lpstr>
      <vt:lpstr>Проект «Энциклопедия»  Данная работа была выполнена с использованием языка программирования «java»</vt:lpstr>
      <vt:lpstr>О приложении</vt:lpstr>
      <vt:lpstr>Ниже приведены некоторые скрины из приложения</vt:lpstr>
      <vt:lpstr>Активити приложения</vt:lpstr>
      <vt:lpstr>Планы на будущее</vt:lpstr>
      <vt:lpstr>Распространение проекта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«Энциклопедия» Данная работа была выполнена с использованием языка программирования «java»</dc:title>
  <dc:creator>Учетная запись Майкрософт</dc:creator>
  <cp:lastModifiedBy>Учетная запись Майкрософт</cp:lastModifiedBy>
  <cp:revision>7</cp:revision>
  <dcterms:created xsi:type="dcterms:W3CDTF">2022-05-13T09:13:48Z</dcterms:created>
  <dcterms:modified xsi:type="dcterms:W3CDTF">2022-05-13T10:15:46Z</dcterms:modified>
</cp:coreProperties>
</file>