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0EE01-D486-47FD-AF03-CDDD9F22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6E3EE-41D4-4179-A9B2-83ED95E2F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85424-A590-40FA-9B16-EFA63EE1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6A836-9107-4028-9703-B32D1F8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4F174-2DAA-4984-BB11-2412D7A1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209D5-8E22-4F92-8F20-AAE9D735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99B0F-6C81-485E-AD54-4C7B5F6B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CAE91-C4A1-4A61-B644-8E6F0FED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71FE8-5D90-4FA8-8409-50592D37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8D792-2237-4191-94DD-40C661C1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C7C32-0A1F-4DD4-A184-C334D416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9B80B-BC1D-4443-92FF-A9DA40AD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0D949-505F-4D4E-ABAF-2C5D0713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D3457-7E66-49F1-8C0E-8318FB23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F8999-D0EE-41AE-88CE-B30BBED1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BBA9-BA93-4A9F-BAF3-CC6CF8DF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EDEB4-425B-46B4-8708-855BC97D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B81F2-F894-4C6F-858E-E1CC5900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FF513-5E8F-4D5A-B7D8-3442A306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0667-B104-4C99-9D9A-5B7D9064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6B12-5A44-4810-AA55-F6E7D5B6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08F0F-64F1-4C74-95B5-0F1FFCA2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8E476-F0FC-4507-8556-0362675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2ECDD-336A-4F4F-BD6F-C1A0C6BB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D9CEC-8DFB-4F78-A0AB-3B6F0463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6A629-697A-4A38-AD9A-4A83E92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4829E-63B7-4A28-A7AC-D6AEE40E4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BBD13-ABBF-470F-AF74-C46837DFF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9EB53-3E07-4DF6-9F7B-283CF602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AAF70-C4A4-48AC-969B-9A24B010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CED90-7CE7-406F-B264-69400C13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7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1787-37EA-4049-BAB7-6D8BC10A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201C7-3859-4766-B6BA-0CF5B7EA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9F066-DD1D-41E7-AB92-623561F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0DBD1-7514-449A-8DF5-E226C2C66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2B9883-0571-41C9-8E84-6F23DCC8B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9F0206-DF2E-4164-8E2E-285D8F33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D84BB-0632-4DC5-9FDC-6E223A5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A09C08-21BC-467F-86A1-9004CD01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7C80-9A2E-419B-8B5E-6057E2E1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1F991-1A79-4FB9-875A-2AC22FD2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78E3E2-1B17-4012-85AD-5540C7AB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83AA6C-BDDB-4F27-A646-FBE9F84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2D70B-F3A4-4EE3-874D-5B74CC9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92609-3682-4C19-94F2-7E74A9F6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2D438-52FF-4B81-AFB2-029F9D41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7E9FD-3601-4078-B585-691E7962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C1778-3C8B-49C5-859C-E0186B6E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3F048-C483-41E4-B0E3-9FEEE8D0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89C0-A450-4179-A991-950491AF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742ED-5F08-4EC0-A4E1-53A08517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14FB6-DCF0-415C-ABBD-1EC8FB36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318E-E5E4-4D34-8478-7B510E9F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B4E388-BC36-48DF-9F4C-ECFBF3BB1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449F0-72FF-469A-AAAF-5581C5BC0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D461B-13B2-4F39-B4B9-3CA4AF09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43301-4686-42B4-863B-F45D107A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C1134-0C92-4232-9DA2-75F53D76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3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23E49F-88C4-4DD6-902F-FC5433BD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AE18F-1DD8-487D-813D-6713BA5C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6D425-220E-42B7-A10B-9F182E8F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72E4-B545-43A4-8CFF-73C7CE53B99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BBA90-B0C1-49BA-9A96-772DBFE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3533C-8E9A-49C1-96AE-B96DADA1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9125-377A-48E1-88F7-073033C3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B1373E-D0A4-424F-BF53-452E931542E3}"/>
              </a:ext>
            </a:extLst>
          </p:cNvPr>
          <p:cNvSpPr txBox="1"/>
          <p:nvPr/>
        </p:nvSpPr>
        <p:spPr>
          <a:xfrm>
            <a:off x="1292340" y="2733962"/>
            <a:ext cx="384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2+2+3+4+6+6+7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9F447E-0057-413A-9A84-774DC2952F1D}"/>
              </a:ext>
            </a:extLst>
          </p:cNvPr>
          <p:cNvSpPr txBox="1"/>
          <p:nvPr/>
        </p:nvSpPr>
        <p:spPr>
          <a:xfrm>
            <a:off x="1292340" y="1011440"/>
            <a:ext cx="570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=1                    2 3 4 5 6 7 8 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0C73D1B-A4C0-4296-BC88-E9033763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74" y="1721242"/>
            <a:ext cx="957986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(++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)+(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++)+(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++)+(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++)+(++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)+(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++)+(</a:t>
            </a:r>
            <a:r>
              <a:rPr kumimoji="0" lang="zh-CN" altLang="zh-CN" sz="4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2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6145847-D245-477A-B9B1-3B98F8B83230}"/>
              </a:ext>
            </a:extLst>
          </p:cNvPr>
          <p:cNvSpPr/>
          <p:nvPr/>
        </p:nvSpPr>
        <p:spPr>
          <a:xfrm>
            <a:off x="3500582" y="858982"/>
            <a:ext cx="3140364" cy="179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E8C705-4633-44DC-86FA-BAD27AEFD099}"/>
              </a:ext>
            </a:extLst>
          </p:cNvPr>
          <p:cNvSpPr txBox="1"/>
          <p:nvPr/>
        </p:nvSpPr>
        <p:spPr>
          <a:xfrm>
            <a:off x="3648364" y="1108364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'console.log(a)‘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6FF917-3DA5-4319-B909-9331D6B4822D}"/>
              </a:ext>
            </a:extLst>
          </p:cNvPr>
          <p:cNvSpPr txBox="1"/>
          <p:nvPr/>
        </p:nvSpPr>
        <p:spPr>
          <a:xfrm>
            <a:off x="3500582" y="42493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xxff00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8EB0B3-09CA-465A-A9D7-4219E5EF7489}"/>
              </a:ext>
            </a:extLst>
          </p:cNvPr>
          <p:cNvSpPr txBox="1"/>
          <p:nvPr/>
        </p:nvSpPr>
        <p:spPr>
          <a:xfrm>
            <a:off x="711200" y="14039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E199DF-E0C7-4AE2-A64C-946D1AD91E3C}"/>
              </a:ext>
            </a:extLst>
          </p:cNvPr>
          <p:cNvCxnSpPr>
            <a:endCxn id="11" idx="3"/>
          </p:cNvCxnSpPr>
          <p:nvPr/>
        </p:nvCxnSpPr>
        <p:spPr>
          <a:xfrm flipH="1">
            <a:off x="1089830" y="794266"/>
            <a:ext cx="2290679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814CB6-AF7F-4312-998C-A24A0FB823C6}"/>
              </a:ext>
            </a:extLst>
          </p:cNvPr>
          <p:cNvSpPr txBox="1"/>
          <p:nvPr/>
        </p:nvSpPr>
        <p:spPr>
          <a:xfrm>
            <a:off x="2669310" y="1477817"/>
            <a:ext cx="145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A72DEE-E6F6-4F8D-AC58-F0DB5FF8D01C}"/>
              </a:ext>
            </a:extLst>
          </p:cNvPr>
          <p:cNvSpPr txBox="1"/>
          <p:nvPr/>
        </p:nvSpPr>
        <p:spPr>
          <a:xfrm>
            <a:off x="3657599" y="302952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字符串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3B2908-4C41-4629-8D34-10CD81D263E7}"/>
              </a:ext>
            </a:extLst>
          </p:cNvPr>
          <p:cNvSpPr txBox="1"/>
          <p:nvPr/>
        </p:nvSpPr>
        <p:spPr>
          <a:xfrm>
            <a:off x="5264727" y="48029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数字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E23E2F-90EB-43E3-BC4C-8EF0B3A226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94365" y="2062592"/>
            <a:ext cx="894176" cy="966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3C51C67-16D8-424D-9C84-81805E0BBBC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88541" y="3552747"/>
            <a:ext cx="1427592" cy="1250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1D406-98A5-4504-9049-BA94B7D4CA5C}"/>
              </a:ext>
            </a:extLst>
          </p:cNvPr>
          <p:cNvSpPr txBox="1"/>
          <p:nvPr/>
        </p:nvSpPr>
        <p:spPr>
          <a:xfrm>
            <a:off x="6548582" y="30295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布尔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05B631-FBC1-4AB1-8CA2-9053ECDAAF0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flipH="1">
            <a:off x="5716133" y="3552747"/>
            <a:ext cx="1283855" cy="1250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8FC0CA-8F1E-476B-AC47-5E086639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52"/>
            <a:ext cx="12192000" cy="61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699FBA-17A2-4573-81F4-0A93D659BAF1}"/>
              </a:ext>
            </a:extLst>
          </p:cNvPr>
          <p:cNvSpPr txBox="1"/>
          <p:nvPr/>
        </p:nvSpPr>
        <p:spPr>
          <a:xfrm>
            <a:off x="5772868" y="638078"/>
            <a:ext cx="319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[13,3,</a:t>
            </a:r>
            <a:r>
              <a:rPr lang="en-US" altLang="zh-CN" sz="3200" dirty="0">
                <a:solidFill>
                  <a:srgbClr val="FF0000"/>
                </a:solidFill>
              </a:rPr>
              <a:t>22</a:t>
            </a:r>
            <a:r>
              <a:rPr lang="en-US" altLang="zh-CN" sz="3200" dirty="0"/>
              <a:t>,16,90,0]</a:t>
            </a:r>
            <a:endParaRPr lang="zh-CN" altLang="en-US" sz="3200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7D3CF463-A641-49EC-8390-79C47140E5EE}"/>
              </a:ext>
            </a:extLst>
          </p:cNvPr>
          <p:cNvSpPr/>
          <p:nvPr/>
        </p:nvSpPr>
        <p:spPr>
          <a:xfrm rot="16200000">
            <a:off x="7150996" y="-2124391"/>
            <a:ext cx="369456" cy="70912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C23AE3-5F4F-4E23-A8D6-4ADC5E7AA2A1}"/>
              </a:ext>
            </a:extLst>
          </p:cNvPr>
          <p:cNvSpPr txBox="1"/>
          <p:nvPr/>
        </p:nvSpPr>
        <p:spPr>
          <a:xfrm>
            <a:off x="2456453" y="1602374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[13,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/>
              <a:t>,16,0]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92AE45-6314-47D5-AFCC-C31C660AAB18}"/>
              </a:ext>
            </a:extLst>
          </p:cNvPr>
          <p:cNvSpPr txBox="1"/>
          <p:nvPr/>
        </p:nvSpPr>
        <p:spPr>
          <a:xfrm>
            <a:off x="10479581" y="1578556"/>
            <a:ext cx="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[90]</a:t>
            </a:r>
            <a:endParaRPr lang="zh-CN" altLang="en-US" sz="32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510C467-DA7C-4F19-951A-4E93655BAC06}"/>
              </a:ext>
            </a:extLst>
          </p:cNvPr>
          <p:cNvSpPr/>
          <p:nvPr/>
        </p:nvSpPr>
        <p:spPr>
          <a:xfrm rot="16200000">
            <a:off x="3103112" y="408872"/>
            <a:ext cx="369455" cy="3878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3773D9-A922-4F67-9ED0-E4C80EED4EE1}"/>
              </a:ext>
            </a:extLst>
          </p:cNvPr>
          <p:cNvSpPr txBox="1"/>
          <p:nvPr/>
        </p:nvSpPr>
        <p:spPr>
          <a:xfrm>
            <a:off x="4783678" y="2595912"/>
            <a:ext cx="131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</a:t>
            </a:r>
            <a:r>
              <a:rPr lang="en-US" altLang="zh-CN" sz="3200" dirty="0">
                <a:solidFill>
                  <a:srgbClr val="FF0000"/>
                </a:solidFill>
              </a:rPr>
              <a:t>13</a:t>
            </a:r>
            <a:r>
              <a:rPr lang="en-US" altLang="zh-CN" sz="3200" dirty="0"/>
              <a:t>,16]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2BD547-8196-41A2-92B3-4EEC02491074}"/>
              </a:ext>
            </a:extLst>
          </p:cNvPr>
          <p:cNvSpPr/>
          <p:nvPr/>
        </p:nvSpPr>
        <p:spPr>
          <a:xfrm>
            <a:off x="1333210" y="5092121"/>
            <a:ext cx="1071418" cy="61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小数组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DDC3C-94BF-4B12-8751-6FB6DBD34CDB}"/>
              </a:ext>
            </a:extLst>
          </p:cNvPr>
          <p:cNvSpPr/>
          <p:nvPr/>
        </p:nvSpPr>
        <p:spPr>
          <a:xfrm>
            <a:off x="2863414" y="5092122"/>
            <a:ext cx="1071418" cy="61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9BB29B-BEBB-476E-8155-CE522EBF80A2}"/>
              </a:ext>
            </a:extLst>
          </p:cNvPr>
          <p:cNvSpPr/>
          <p:nvPr/>
        </p:nvSpPr>
        <p:spPr>
          <a:xfrm>
            <a:off x="4393618" y="5092121"/>
            <a:ext cx="1071418" cy="61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大数组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2734F3-9D08-4FD9-A2A4-418E7C427CA3}"/>
              </a:ext>
            </a:extLst>
          </p:cNvPr>
          <p:cNvSpPr txBox="1"/>
          <p:nvPr/>
        </p:nvSpPr>
        <p:spPr>
          <a:xfrm>
            <a:off x="295890" y="2790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快速排序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4D0B18-C63A-4B84-BA4C-23E7EEB57BBD}"/>
              </a:ext>
            </a:extLst>
          </p:cNvPr>
          <p:cNvSpPr txBox="1"/>
          <p:nvPr/>
        </p:nvSpPr>
        <p:spPr>
          <a:xfrm>
            <a:off x="9518409" y="52702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红色：中间值</a:t>
            </a:r>
            <a:endParaRPr lang="en-US" altLang="zh-CN" dirty="0"/>
          </a:p>
          <a:p>
            <a:r>
              <a:rPr lang="zh-CN" altLang="en-US" dirty="0"/>
              <a:t>黑色：数组现在值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62D21B-2EC8-4D76-93CB-3458CA6051E1}"/>
              </a:ext>
            </a:extLst>
          </p:cNvPr>
          <p:cNvSpPr txBox="1"/>
          <p:nvPr/>
        </p:nvSpPr>
        <p:spPr>
          <a:xfrm>
            <a:off x="729815" y="2631213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[0]</a:t>
            </a:r>
            <a:endParaRPr lang="zh-CN" altLang="en-US" sz="32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A69DDE6-2A5F-4F37-94D3-5776C54BE829}"/>
              </a:ext>
            </a:extLst>
          </p:cNvPr>
          <p:cNvSpPr/>
          <p:nvPr/>
        </p:nvSpPr>
        <p:spPr>
          <a:xfrm rot="16200000">
            <a:off x="5042299" y="1472787"/>
            <a:ext cx="369455" cy="3878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77E714-665E-4DCB-BF84-76F402CBC2DC}"/>
              </a:ext>
            </a:extLst>
          </p:cNvPr>
          <p:cNvSpPr txBox="1"/>
          <p:nvPr/>
        </p:nvSpPr>
        <p:spPr>
          <a:xfrm>
            <a:off x="6835051" y="3609147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[16]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492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ECF81F6-3C9C-4EFB-9233-D15B249AF8E8}"/>
              </a:ext>
            </a:extLst>
          </p:cNvPr>
          <p:cNvSpPr/>
          <p:nvPr/>
        </p:nvSpPr>
        <p:spPr>
          <a:xfrm rot="18403162">
            <a:off x="729892" y="4562984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3135FB-4D61-4CC5-A3B7-B313DBCA1D7A}"/>
              </a:ext>
            </a:extLst>
          </p:cNvPr>
          <p:cNvSpPr/>
          <p:nvPr/>
        </p:nvSpPr>
        <p:spPr>
          <a:xfrm rot="19663808">
            <a:off x="932505" y="4414982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834A3B-379B-45BC-8EEB-20DB550A0928}"/>
              </a:ext>
            </a:extLst>
          </p:cNvPr>
          <p:cNvSpPr txBox="1"/>
          <p:nvPr/>
        </p:nvSpPr>
        <p:spPr>
          <a:xfrm>
            <a:off x="221673" y="258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9D7359-4114-4E5C-9ABC-71E82B39782F}"/>
              </a:ext>
            </a:extLst>
          </p:cNvPr>
          <p:cNvSpPr/>
          <p:nvPr/>
        </p:nvSpPr>
        <p:spPr>
          <a:xfrm>
            <a:off x="1486687" y="118225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6F3116-3780-42ED-8B6C-A417E5DD4F92}"/>
              </a:ext>
            </a:extLst>
          </p:cNvPr>
          <p:cNvSpPr/>
          <p:nvPr/>
        </p:nvSpPr>
        <p:spPr>
          <a:xfrm>
            <a:off x="3056869" y="118225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904E8E-BDD1-4BBE-B456-45E56ED91B2F}"/>
              </a:ext>
            </a:extLst>
          </p:cNvPr>
          <p:cNvSpPr/>
          <p:nvPr/>
        </p:nvSpPr>
        <p:spPr>
          <a:xfrm>
            <a:off x="4700942" y="118225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6691D-0E40-4F27-8F92-2F9F00DD292C}"/>
              </a:ext>
            </a:extLst>
          </p:cNvPr>
          <p:cNvSpPr/>
          <p:nvPr/>
        </p:nvSpPr>
        <p:spPr>
          <a:xfrm>
            <a:off x="6206469" y="118225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55EE-6760-49CE-9FE4-62976D5C362F}"/>
              </a:ext>
            </a:extLst>
          </p:cNvPr>
          <p:cNvSpPr/>
          <p:nvPr/>
        </p:nvSpPr>
        <p:spPr>
          <a:xfrm>
            <a:off x="7813597" y="118225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33EE05-AF0F-484C-AEF4-AC40C1880298}"/>
              </a:ext>
            </a:extLst>
          </p:cNvPr>
          <p:cNvSpPr/>
          <p:nvPr/>
        </p:nvSpPr>
        <p:spPr>
          <a:xfrm>
            <a:off x="9420725" y="118225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0656C5-0B93-4A11-AF4B-D0746456A185}"/>
              </a:ext>
            </a:extLst>
          </p:cNvPr>
          <p:cNvSpPr/>
          <p:nvPr/>
        </p:nvSpPr>
        <p:spPr>
          <a:xfrm rot="20793975">
            <a:off x="1293750" y="4414982"/>
            <a:ext cx="1108364" cy="15332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281B2C-2512-4045-A3DF-30BCE7E024A4}"/>
              </a:ext>
            </a:extLst>
          </p:cNvPr>
          <p:cNvSpPr/>
          <p:nvPr/>
        </p:nvSpPr>
        <p:spPr>
          <a:xfrm rot="726321">
            <a:off x="1629781" y="4562985"/>
            <a:ext cx="1108364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35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D481C6-AD37-4D4F-A3C3-1A60F8526DE1}"/>
              </a:ext>
            </a:extLst>
          </p:cNvPr>
          <p:cNvSpPr/>
          <p:nvPr/>
        </p:nvSpPr>
        <p:spPr>
          <a:xfrm>
            <a:off x="1394691" y="646547"/>
            <a:ext cx="683491" cy="106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097FE5-FBCF-4D71-A968-D79A214E5EE4}"/>
              </a:ext>
            </a:extLst>
          </p:cNvPr>
          <p:cNvSpPr/>
          <p:nvPr/>
        </p:nvSpPr>
        <p:spPr>
          <a:xfrm>
            <a:off x="2456873" y="646546"/>
            <a:ext cx="683491" cy="10621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DDFDF-3586-4B9C-AEA0-A6FFAAAD2DF2}"/>
              </a:ext>
            </a:extLst>
          </p:cNvPr>
          <p:cNvSpPr/>
          <p:nvPr/>
        </p:nvSpPr>
        <p:spPr>
          <a:xfrm>
            <a:off x="3629891" y="646546"/>
            <a:ext cx="683491" cy="106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21287-A3E2-42F4-85E9-D7B9AD3C2BB7}"/>
              </a:ext>
            </a:extLst>
          </p:cNvPr>
          <p:cNvSpPr/>
          <p:nvPr/>
        </p:nvSpPr>
        <p:spPr>
          <a:xfrm>
            <a:off x="1394691" y="2179782"/>
            <a:ext cx="683491" cy="106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蓝色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30B8E-3645-4E3F-AF0C-67D8960DB045}"/>
              </a:ext>
            </a:extLst>
          </p:cNvPr>
          <p:cNvSpPr/>
          <p:nvPr/>
        </p:nvSpPr>
        <p:spPr>
          <a:xfrm>
            <a:off x="3288145" y="2179781"/>
            <a:ext cx="683491" cy="106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9AD38-E315-434A-9514-9C5BB887D6B1}"/>
              </a:ext>
            </a:extLst>
          </p:cNvPr>
          <p:cNvSpPr txBox="1"/>
          <p:nvPr/>
        </p:nvSpPr>
        <p:spPr>
          <a:xfrm>
            <a:off x="2453773" y="241848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59B28-BF0E-47F2-B060-5EA1C24394BF}"/>
              </a:ext>
            </a:extLst>
          </p:cNvPr>
          <p:cNvSpPr/>
          <p:nvPr/>
        </p:nvSpPr>
        <p:spPr>
          <a:xfrm>
            <a:off x="1394691" y="3773050"/>
            <a:ext cx="683491" cy="1062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红色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093B1-124B-433C-BF28-4DDD5F083C8A}"/>
              </a:ext>
            </a:extLst>
          </p:cNvPr>
          <p:cNvSpPr/>
          <p:nvPr/>
        </p:nvSpPr>
        <p:spPr>
          <a:xfrm>
            <a:off x="3288144" y="3773050"/>
            <a:ext cx="683491" cy="10621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122AD8-015C-4348-B525-61EB84646FA7}"/>
              </a:ext>
            </a:extLst>
          </p:cNvPr>
          <p:cNvSpPr txBox="1"/>
          <p:nvPr/>
        </p:nvSpPr>
        <p:spPr>
          <a:xfrm>
            <a:off x="2466108" y="401175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2C82B1-AF03-43BF-B925-66589A8F9C2F}"/>
              </a:ext>
            </a:extLst>
          </p:cNvPr>
          <p:cNvSpPr/>
          <p:nvPr/>
        </p:nvSpPr>
        <p:spPr>
          <a:xfrm>
            <a:off x="1394690" y="5121563"/>
            <a:ext cx="683491" cy="10621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蓝色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B2331E-02F7-49C9-B757-E84D042F71F6}"/>
              </a:ext>
            </a:extLst>
          </p:cNvPr>
          <p:cNvSpPr/>
          <p:nvPr/>
        </p:nvSpPr>
        <p:spPr>
          <a:xfrm>
            <a:off x="3288144" y="5149273"/>
            <a:ext cx="683491" cy="106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蓝色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BD3223-A6E4-48ED-8B65-4945EAB2BC92}"/>
              </a:ext>
            </a:extLst>
          </p:cNvPr>
          <p:cNvSpPr txBox="1"/>
          <p:nvPr/>
        </p:nvSpPr>
        <p:spPr>
          <a:xfrm>
            <a:off x="2453772" y="527856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455F1B-5B4B-4FD0-A61B-C8856DC2D1A6}"/>
              </a:ext>
            </a:extLst>
          </p:cNvPr>
          <p:cNvSpPr/>
          <p:nvPr/>
        </p:nvSpPr>
        <p:spPr>
          <a:xfrm>
            <a:off x="6096000" y="646546"/>
            <a:ext cx="683491" cy="1062181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FF0000"/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2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90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 Unicode MS</vt:lpstr>
      <vt:lpstr>Source Code Pro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18</cp:revision>
  <dcterms:created xsi:type="dcterms:W3CDTF">2018-05-30T08:29:04Z</dcterms:created>
  <dcterms:modified xsi:type="dcterms:W3CDTF">2018-06-10T02:50:49Z</dcterms:modified>
</cp:coreProperties>
</file>