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 type="screen16x9"/>
  <p:notesSz cx="6858000" cy="9144000"/>
  <p:custDataLst>
    <p:tags r:id="rId16"/>
  </p:custDataLst>
  <p:defaultTextStyle>
    <a:lvl1pPr marL="0" lvl="0" algn="l" defTabSz="914400">
      <a:lnSpc>
        <a:spcPct val="130000"/>
      </a:lnSpc>
      <a:defRPr sz="1800" kern="1200">
        <a:solidFill>
          <a:schemeClr val="tx1"/>
        </a:solidFill>
        <a:latin typeface="默认字体"/>
        <a:ea typeface="默认字体"/>
      </a:defRPr>
    </a:lvl1pPr>
    <a:lvl2pPr marL="457200" lvl="1" algn="l" defTabSz="914400">
      <a:lnSpc>
        <a:spcPct val="130000"/>
      </a:lnSpc>
      <a:defRPr sz="1800" kern="1200">
        <a:solidFill>
          <a:schemeClr val="tx1"/>
        </a:solidFill>
        <a:latin typeface="默认字体"/>
        <a:ea typeface="默认字体"/>
      </a:defRPr>
    </a:lvl2pPr>
    <a:lvl3pPr marL="914400" lvl="2" algn="l" defTabSz="914400">
      <a:lnSpc>
        <a:spcPct val="130000"/>
      </a:lnSpc>
      <a:defRPr sz="1800" kern="1200">
        <a:solidFill>
          <a:schemeClr val="tx1"/>
        </a:solidFill>
        <a:latin typeface="默认字体"/>
        <a:ea typeface="默认字体"/>
      </a:defRPr>
    </a:lvl3pPr>
    <a:lvl4pPr marL="1371600" lvl="3" algn="l" defTabSz="914400">
      <a:lnSpc>
        <a:spcPct val="130000"/>
      </a:lnSpc>
      <a:defRPr sz="1800" kern="1200">
        <a:solidFill>
          <a:schemeClr val="tx1"/>
        </a:solidFill>
        <a:latin typeface="默认字体"/>
        <a:ea typeface="默认字体"/>
      </a:defRPr>
    </a:lvl4pPr>
    <a:lvl5pPr marL="1828800" lvl="4" algn="l" defTabSz="914400">
      <a:lnSpc>
        <a:spcPct val="130000"/>
      </a:lnSpc>
      <a:defRPr sz="1800" kern="1200">
        <a:solidFill>
          <a:schemeClr val="tx1"/>
        </a:solidFill>
        <a:latin typeface="默认字体"/>
        <a:ea typeface="默认字体"/>
      </a:defRPr>
    </a:lvl5pPr>
    <a:lvl6pPr marL="2286000" lvl="5" algn="l" defTabSz="914400">
      <a:lnSpc>
        <a:spcPct val="130000"/>
      </a:lnSpc>
      <a:defRPr sz="1800" kern="1200">
        <a:solidFill>
          <a:schemeClr val="tx1"/>
        </a:solidFill>
        <a:latin typeface="默认字体"/>
        <a:ea typeface="默认字体"/>
      </a:defRPr>
    </a:lvl6pPr>
    <a:lvl7pPr marL="2743200" lvl="6" algn="l" defTabSz="914400">
      <a:lnSpc>
        <a:spcPct val="130000"/>
      </a:lnSpc>
      <a:defRPr sz="1800" kern="1200">
        <a:solidFill>
          <a:schemeClr val="tx1"/>
        </a:solidFill>
        <a:latin typeface="默认字体"/>
        <a:ea typeface="默认字体"/>
      </a:defRPr>
    </a:lvl7pPr>
    <a:lvl8pPr marL="3200400" lvl="7" algn="l" defTabSz="914400">
      <a:lnSpc>
        <a:spcPct val="130000"/>
      </a:lnSpc>
      <a:defRPr sz="1800" kern="1200">
        <a:solidFill>
          <a:schemeClr val="tx1"/>
        </a:solidFill>
        <a:latin typeface="默认字体"/>
        <a:ea typeface="默认字体"/>
      </a:defRPr>
    </a:lvl8pPr>
    <a:lvl9pPr marL="3657600" lvl="8" algn="l" defTabSz="914400">
      <a:lnSpc>
        <a:spcPct val="130000"/>
      </a:lnSpc>
      <a:defRPr sz="1800" kern="1200">
        <a:solidFill>
          <a:schemeClr val="tx1"/>
        </a:solidFill>
        <a:latin typeface="默认字体"/>
        <a:ea typeface="默认字体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lvl="0" algn="ctr">
              <a:defRPr sz="6000"/>
            </a:lvl1pPr>
          </a:lstStyle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/>
              <a:t>单击此处编辑母版副标题样式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p>
            <a:fld id="{0F7DC6A6-BF1E-4CE5-B3E6-718B8EA0B82A}" type="datetime1">
              <a:rPr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p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FC705DF-EB6A-4429-A9CF-8086C29D54D9}" type="slidenum">
              <a:rPr/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竖排文字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66" name="竖排文字占位符 2"/>
          <p:cNvSpPr>
            <a:spLocks noGrp="1"/>
          </p:cNvSpPr>
          <p:nvPr>
            <p:ph type="body" idx="1"/>
          </p:nvPr>
        </p:nvSpPr>
        <p:spPr/>
        <p:txBody>
          <a:bodyPr vert="eaVert"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zh-CN"/>
          </a:p>
        </p:txBody>
      </p:sp>
      <p:sp>
        <p:nvSpPr>
          <p:cNvPr id="67" name="日期占位符 3"/>
          <p:cNvSpPr>
            <a:spLocks noGrp="1"/>
          </p:cNvSpPr>
          <p:nvPr>
            <p:ph type="dt" idx="10"/>
          </p:nvPr>
        </p:nvSpPr>
        <p:spPr/>
        <p:txBody>
          <a:bodyPr/>
          <a:p>
            <a:fld id="{9772B07E-4E44-4E95-89AF-F1EF6F4CC7EC}" type="datetime1">
              <a:rPr/>
            </a:fld>
            <a:endParaRPr lang="zh-CN"/>
          </a:p>
        </p:txBody>
      </p:sp>
      <p:sp>
        <p:nvSpPr>
          <p:cNvPr id="68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p>
            <a:endParaRPr lang="zh-CN"/>
          </a:p>
        </p:txBody>
      </p:sp>
      <p:sp>
        <p:nvSpPr>
          <p:cNvPr id="69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0D47AF7-089F-4725-8B45-DEA8A59F6C62}" type="slidenum">
              <a:rPr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竖排标题与文本"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竖排标题 1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15" name="竖排文字占位符 2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zh-CN"/>
          </a:p>
        </p:txBody>
      </p:sp>
      <p:sp>
        <p:nvSpPr>
          <p:cNvPr id="16" name="日期占位符 3"/>
          <p:cNvSpPr>
            <a:spLocks noGrp="1"/>
          </p:cNvSpPr>
          <p:nvPr>
            <p:ph type="dt" idx="10"/>
          </p:nvPr>
        </p:nvSpPr>
        <p:spPr/>
        <p:txBody>
          <a:bodyPr/>
          <a:p>
            <a:fld id="{17AA1729-FFEC-4670-BE57-9BB1B6CF1583}" type="datetime1">
              <a:rPr/>
            </a:fld>
            <a:endParaRPr lang="zh-CN"/>
          </a:p>
        </p:txBody>
      </p:sp>
      <p:sp>
        <p:nvSpPr>
          <p:cNvPr id="17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p>
            <a:endParaRPr lang="zh-CN"/>
          </a:p>
        </p:txBody>
      </p:sp>
      <p:sp>
        <p:nvSpPr>
          <p:cNvPr id="18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7AACFD0-6D64-47CD-A483-D6FD45307366}" type="slidenum">
              <a:rPr/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zh-CN"/>
          </a:p>
        </p:txBody>
      </p:sp>
      <p:sp>
        <p:nvSpPr>
          <p:cNvPr id="10" name="日期占位符 3"/>
          <p:cNvSpPr>
            <a:spLocks noGrp="1"/>
          </p:cNvSpPr>
          <p:nvPr>
            <p:ph type="dt" idx="10"/>
          </p:nvPr>
        </p:nvSpPr>
        <p:spPr/>
        <p:txBody>
          <a:bodyPr/>
          <a:p>
            <a:fld id="{7B03108F-6D01-401F-BB83-A4EE273EE035}" type="datetime1">
              <a:rPr/>
            </a:fld>
            <a:endParaRPr lang="zh-CN"/>
          </a:p>
        </p:txBody>
      </p:sp>
      <p:sp>
        <p:nvSpPr>
          <p:cNvPr id="11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p>
            <a:endParaRPr lang="zh-CN"/>
          </a:p>
        </p:txBody>
      </p:sp>
      <p:sp>
        <p:nvSpPr>
          <p:cNvPr id="12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A18DFAB-279D-45FB-8988-01B47F34F95A}" type="slidenum">
              <a:rPr/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lvl="0">
              <a:defRPr sz="6000"/>
            </a:lvl1pPr>
          </a:lstStyle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22" name="日期占位符 3"/>
          <p:cNvSpPr>
            <a:spLocks noGrp="1"/>
          </p:cNvSpPr>
          <p:nvPr>
            <p:ph type="dt" idx="10"/>
          </p:nvPr>
        </p:nvSpPr>
        <p:spPr/>
        <p:txBody>
          <a:bodyPr/>
          <a:p>
            <a:fld id="{8D5B006A-3E28-4231-AF04-14767498E664}" type="datetime1">
              <a:rPr/>
            </a:fld>
            <a:endParaRPr lang="zh-CN"/>
          </a:p>
        </p:txBody>
      </p:sp>
      <p:sp>
        <p:nvSpPr>
          <p:cNvPr id="23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p>
            <a:endParaRPr lang="zh-CN"/>
          </a:p>
        </p:txBody>
      </p:sp>
      <p:sp>
        <p:nvSpPr>
          <p:cNvPr id="24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8B94FA0-F740-4CDC-A935-5AEA919A98DA}" type="slidenum">
              <a:rPr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27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zh-CN"/>
          </a:p>
        </p:txBody>
      </p:sp>
      <p:sp>
        <p:nvSpPr>
          <p:cNvPr id="28" name="内容占位符 3"/>
          <p:cNvSpPr>
            <a:spLocks noGrp="1"/>
          </p:cNvSpPr>
          <p:nvPr>
            <p:ph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zh-CN"/>
          </a:p>
        </p:txBody>
      </p:sp>
      <p:sp>
        <p:nvSpPr>
          <p:cNvPr id="29" name="日期占位符 4"/>
          <p:cNvSpPr>
            <a:spLocks noGrp="1"/>
          </p:cNvSpPr>
          <p:nvPr>
            <p:ph type="dt" idx="10"/>
          </p:nvPr>
        </p:nvSpPr>
        <p:spPr/>
        <p:txBody>
          <a:bodyPr/>
          <a:p>
            <a:fld id="{A1F3BCCF-927F-4C14-9052-F5177C3C439D}" type="datetime1">
              <a:rPr/>
            </a:fld>
            <a:endParaRPr lang="zh-CN"/>
          </a:p>
        </p:txBody>
      </p:sp>
      <p:sp>
        <p:nvSpPr>
          <p:cNvPr id="30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p>
            <a:endParaRPr lang="zh-CN"/>
          </a:p>
        </p:txBody>
      </p:sp>
      <p:sp>
        <p:nvSpPr>
          <p:cNvPr id="31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08259AF-2A25-452C-AA5F-7B080E8C5A7E}" type="slidenum">
              <a:rPr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4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35" name="内容占位符 3"/>
          <p:cNvSpPr>
            <a:spLocks noGrp="1"/>
          </p:cNvSpPr>
          <p:nvPr>
            <p:ph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zh-CN"/>
          </a:p>
        </p:txBody>
      </p:sp>
      <p:sp>
        <p:nvSpPr>
          <p:cNvPr id="36" name="文本占位符 4"/>
          <p:cNvSpPr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37" name="内容占位符 5"/>
          <p:cNvSpPr>
            <a:spLocks noGrp="1"/>
          </p:cNvSpPr>
          <p:nvPr>
            <p:ph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zh-CN"/>
          </a:p>
        </p:txBody>
      </p:sp>
      <p:sp>
        <p:nvSpPr>
          <p:cNvPr id="38" name="日期占位符 6"/>
          <p:cNvSpPr>
            <a:spLocks noGrp="1"/>
          </p:cNvSpPr>
          <p:nvPr>
            <p:ph type="dt" idx="10"/>
          </p:nvPr>
        </p:nvSpPr>
        <p:spPr/>
        <p:txBody>
          <a:bodyPr/>
          <a:p>
            <a:fld id="{E19FF268-CF0C-4595-A6A8-A0B1FC2FEB42}" type="datetime1">
              <a:rPr/>
            </a:fld>
            <a:endParaRPr lang="zh-CN"/>
          </a:p>
        </p:txBody>
      </p:sp>
      <p:sp>
        <p:nvSpPr>
          <p:cNvPr id="39" name="页脚占位符 7"/>
          <p:cNvSpPr>
            <a:spLocks noGrp="1"/>
          </p:cNvSpPr>
          <p:nvPr>
            <p:ph type="ftr" idx="11"/>
          </p:nvPr>
        </p:nvSpPr>
        <p:spPr/>
        <p:txBody>
          <a:bodyPr/>
          <a:p>
            <a:endParaRPr lang="zh-CN"/>
          </a:p>
        </p:txBody>
      </p:sp>
      <p:sp>
        <p:nvSpPr>
          <p:cNvPr id="40" name="灯片编号占位符 8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3A90A56-B7DA-460C-8F46-95BFAF0AF95F}" type="slidenum">
              <a:rPr/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43" name="日期占位符 2"/>
          <p:cNvSpPr>
            <a:spLocks noGrp="1"/>
          </p:cNvSpPr>
          <p:nvPr>
            <p:ph type="dt" idx="10"/>
          </p:nvPr>
        </p:nvSpPr>
        <p:spPr/>
        <p:txBody>
          <a:bodyPr/>
          <a:p>
            <a:fld id="{E05E0E50-3259-4429-AAEB-7BA10F2285FC}" type="datetime1">
              <a:rPr/>
            </a:fld>
            <a:endParaRPr lang="zh-CN"/>
          </a:p>
        </p:txBody>
      </p:sp>
      <p:sp>
        <p:nvSpPr>
          <p:cNvPr id="44" name="页脚占位符 3"/>
          <p:cNvSpPr>
            <a:spLocks noGrp="1"/>
          </p:cNvSpPr>
          <p:nvPr>
            <p:ph type="ftr" idx="11"/>
          </p:nvPr>
        </p:nvSpPr>
        <p:spPr/>
        <p:txBody>
          <a:bodyPr/>
          <a:p>
            <a:endParaRPr lang="zh-CN"/>
          </a:p>
        </p:txBody>
      </p:sp>
      <p:sp>
        <p:nvSpPr>
          <p:cNvPr id="45" name="灯片编号占位符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2178EC5-58A4-4F44-B83C-34BE3E218ABE}" type="slidenum">
              <a:rPr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日期占位符 1"/>
          <p:cNvSpPr>
            <a:spLocks noGrp="1"/>
          </p:cNvSpPr>
          <p:nvPr>
            <p:ph type="dt" idx="10"/>
          </p:nvPr>
        </p:nvSpPr>
        <p:spPr/>
        <p:txBody>
          <a:bodyPr/>
          <a:p>
            <a:fld id="{03EF5456-EA9D-47AD-816E-BBFCE6D3FB5C}" type="datetime1">
              <a:rPr/>
            </a:fld>
            <a:endParaRPr lang="zh-CN"/>
          </a:p>
        </p:txBody>
      </p:sp>
      <p:sp>
        <p:nvSpPr>
          <p:cNvPr id="48" name="页脚占位符 2"/>
          <p:cNvSpPr>
            <a:spLocks noGrp="1"/>
          </p:cNvSpPr>
          <p:nvPr>
            <p:ph type="ftr" idx="11"/>
          </p:nvPr>
        </p:nvSpPr>
        <p:spPr/>
        <p:txBody>
          <a:bodyPr/>
          <a:p>
            <a:endParaRPr lang="zh-CN"/>
          </a:p>
        </p:txBody>
      </p:sp>
      <p:sp>
        <p:nvSpPr>
          <p:cNvPr id="49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3199BA4-F8C4-48F6-BF3D-6D4BD834E815}" type="slidenum">
              <a:rPr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52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zh-CN"/>
          </a:p>
        </p:txBody>
      </p:sp>
      <p:sp>
        <p:nvSpPr>
          <p:cNvPr id="53" name="文本占位符 3"/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4" name="日期占位符 4"/>
          <p:cNvSpPr>
            <a:spLocks noGrp="1"/>
          </p:cNvSpPr>
          <p:nvPr>
            <p:ph type="dt" idx="10"/>
          </p:nvPr>
        </p:nvSpPr>
        <p:spPr/>
        <p:txBody>
          <a:bodyPr/>
          <a:p>
            <a:fld id="{BDD0B665-21F2-4210-A0AB-1FF516ABB0EC}" type="datetime1">
              <a:rPr/>
            </a:fld>
            <a:endParaRPr lang="zh-CN"/>
          </a:p>
        </p:txBody>
      </p:sp>
      <p:sp>
        <p:nvSpPr>
          <p:cNvPr id="55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p>
            <a:endParaRPr lang="zh-CN"/>
          </a:p>
        </p:txBody>
      </p:sp>
      <p:sp>
        <p:nvSpPr>
          <p:cNvPr id="56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3120986-D9F8-450A-8E8A-7B53A97B66E9}" type="slidenum">
              <a:rPr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59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 lang="zh-CN"/>
          </a:p>
        </p:txBody>
      </p:sp>
      <p:sp>
        <p:nvSpPr>
          <p:cNvPr id="60" name="文本占位符 3"/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61" name="日期占位符 4"/>
          <p:cNvSpPr>
            <a:spLocks noGrp="1"/>
          </p:cNvSpPr>
          <p:nvPr>
            <p:ph type="dt" idx="10"/>
          </p:nvPr>
        </p:nvSpPr>
        <p:spPr/>
        <p:txBody>
          <a:bodyPr/>
          <a:p>
            <a:fld id="{4E233BD8-DB7E-4E6E-9456-6D1E77C88269}" type="datetime1">
              <a:rPr/>
            </a:fld>
            <a:endParaRPr lang="zh-CN"/>
          </a:p>
        </p:txBody>
      </p:sp>
      <p:sp>
        <p:nvSpPr>
          <p:cNvPr id="62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p>
            <a:endParaRPr lang="zh-CN"/>
          </a:p>
        </p:txBody>
      </p:sp>
      <p:sp>
        <p:nvSpPr>
          <p:cNvPr id="63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47CCC7F-E1A2-469B-A337-764C3DF07313}" type="slidenum">
              <a:rPr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ADBE2-30DF-480B-A5CC-C216012A8DE2}" type="datetime1">
              <a:rPr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9DED9-3562-4003-9ED4-F9F7C2DA97F0}" type="slidenum">
              <a:rPr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l" defTabSz="914400">
        <a:lnSpc>
          <a:spcPct val="130000"/>
        </a:lnSpc>
        <a:spcBef>
          <a:spcPct val="0"/>
        </a:spcBef>
        <a:buNone/>
        <a:defRPr sz="4400" kern="1200">
          <a:solidFill>
            <a:schemeClr val="tx1"/>
          </a:solidFill>
          <a:latin typeface="默认字体"/>
          <a:ea typeface="默认字体"/>
        </a:defRPr>
      </a:lvl1pPr>
    </p:titleStyle>
    <p:bodyStyle>
      <a:lvl1pPr marL="228600" lvl="0" indent="-228600" algn="l" defTabSz="914400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默认字体"/>
          <a:ea typeface="默认字体"/>
        </a:defRPr>
      </a:lvl1pPr>
      <a:lvl2pPr marL="685800" lvl="1" indent="-228600" algn="l" defTabSz="914400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默认字体"/>
          <a:ea typeface="默认字体"/>
        </a:defRPr>
      </a:lvl2pPr>
      <a:lvl3pPr marL="1143000" lvl="2" indent="-228600" algn="l" defTabSz="914400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默认字体"/>
          <a:ea typeface="默认字体"/>
        </a:defRPr>
      </a:lvl3pPr>
      <a:lvl4pPr marL="1600200" lvl="3" indent="-228600" algn="l" defTabSz="914400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默认字体"/>
          <a:ea typeface="默认字体"/>
        </a:defRPr>
      </a:lvl4pPr>
      <a:lvl5pPr marL="2057400" lvl="4" indent="-228600" algn="l" defTabSz="914400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默认字体"/>
          <a:ea typeface="默认字体"/>
        </a:defRPr>
      </a:lvl5pPr>
      <a:lvl6pPr marL="2514600" lvl="5" indent="-228600" algn="l" defTabSz="914400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默认字体"/>
          <a:ea typeface="默认字体"/>
        </a:defRPr>
      </a:lvl6pPr>
      <a:lvl7pPr marL="2971800" lvl="6" indent="-228600" algn="l" defTabSz="914400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默认字体"/>
          <a:ea typeface="默认字体"/>
        </a:defRPr>
      </a:lvl7pPr>
      <a:lvl8pPr marL="3429000" lvl="7" indent="-228600" algn="l" defTabSz="914400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默认字体"/>
          <a:ea typeface="默认字体"/>
        </a:defRPr>
      </a:lvl8pPr>
      <a:lvl9pPr marL="3886200" lvl="8" indent="-228600" algn="l" defTabSz="914400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默认字体"/>
          <a:ea typeface="默认字体"/>
        </a:defRPr>
      </a:lvl9pPr>
    </p:bodyStyle>
    <p:otherStyle>
      <a:lvl1pPr marL="0" lvl="0" algn="l" defTabSz="914400">
        <a:lnSpc>
          <a:spcPct val="130000"/>
        </a:lnSpc>
        <a:defRPr sz="1800" kern="1200">
          <a:solidFill>
            <a:schemeClr val="tx1"/>
          </a:solidFill>
          <a:latin typeface="默认字体"/>
          <a:ea typeface="默认字体"/>
        </a:defRPr>
      </a:lvl1pPr>
      <a:lvl2pPr marL="457200" lvl="1" algn="l" defTabSz="914400">
        <a:lnSpc>
          <a:spcPct val="130000"/>
        </a:lnSpc>
        <a:defRPr sz="1800" kern="1200">
          <a:solidFill>
            <a:schemeClr val="tx1"/>
          </a:solidFill>
          <a:latin typeface="默认字体"/>
          <a:ea typeface="默认字体"/>
        </a:defRPr>
      </a:lvl2pPr>
      <a:lvl3pPr marL="914400" lvl="2" algn="l" defTabSz="914400">
        <a:lnSpc>
          <a:spcPct val="130000"/>
        </a:lnSpc>
        <a:defRPr sz="1800" kern="1200">
          <a:solidFill>
            <a:schemeClr val="tx1"/>
          </a:solidFill>
          <a:latin typeface="默认字体"/>
          <a:ea typeface="默认字体"/>
        </a:defRPr>
      </a:lvl3pPr>
      <a:lvl4pPr marL="1371600" lvl="3" algn="l" defTabSz="914400">
        <a:lnSpc>
          <a:spcPct val="130000"/>
        </a:lnSpc>
        <a:defRPr sz="1800" kern="1200">
          <a:solidFill>
            <a:schemeClr val="tx1"/>
          </a:solidFill>
          <a:latin typeface="默认字体"/>
          <a:ea typeface="默认字体"/>
        </a:defRPr>
      </a:lvl4pPr>
      <a:lvl5pPr marL="1828800" lvl="4" algn="l" defTabSz="914400">
        <a:lnSpc>
          <a:spcPct val="130000"/>
        </a:lnSpc>
        <a:defRPr sz="1800" kern="1200">
          <a:solidFill>
            <a:schemeClr val="tx1"/>
          </a:solidFill>
          <a:latin typeface="默认字体"/>
          <a:ea typeface="默认字体"/>
        </a:defRPr>
      </a:lvl5pPr>
      <a:lvl6pPr marL="2286000" lvl="5" algn="l" defTabSz="914400">
        <a:lnSpc>
          <a:spcPct val="130000"/>
        </a:lnSpc>
        <a:defRPr sz="1800" kern="1200">
          <a:solidFill>
            <a:schemeClr val="tx1"/>
          </a:solidFill>
          <a:latin typeface="默认字体"/>
          <a:ea typeface="默认字体"/>
        </a:defRPr>
      </a:lvl6pPr>
      <a:lvl7pPr marL="2743200" lvl="6" algn="l" defTabSz="914400">
        <a:lnSpc>
          <a:spcPct val="130000"/>
        </a:lnSpc>
        <a:defRPr sz="1800" kern="1200">
          <a:solidFill>
            <a:schemeClr val="tx1"/>
          </a:solidFill>
          <a:latin typeface="默认字体"/>
          <a:ea typeface="默认字体"/>
        </a:defRPr>
      </a:lvl7pPr>
      <a:lvl8pPr marL="3200400" lvl="7" algn="l" defTabSz="914400">
        <a:lnSpc>
          <a:spcPct val="130000"/>
        </a:lnSpc>
        <a:defRPr sz="1800" kern="1200">
          <a:solidFill>
            <a:schemeClr val="tx1"/>
          </a:solidFill>
          <a:latin typeface="默认字体"/>
          <a:ea typeface="默认字体"/>
        </a:defRPr>
      </a:lvl8pPr>
      <a:lvl9pPr marL="3657600" lvl="8" algn="l" defTabSz="914400">
        <a:lnSpc>
          <a:spcPct val="130000"/>
        </a:lnSpc>
        <a:defRPr sz="1800" kern="1200">
          <a:solidFill>
            <a:schemeClr val="tx1"/>
          </a:solidFill>
          <a:latin typeface="默认字体"/>
          <a:ea typeface="默认字体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12240"/>
            <a:ext cx="9144000" cy="156146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b="1">
                <a:solidFill>
                  <a:srgbClr val="0D0D0D">
                    <a:alpha val="100000"/>
                  </a:srgbClr>
                </a:solidFill>
                <a:latin typeface="Times New Roman" panose="02020603050405020304" charset="0"/>
                <a:ea typeface="Söhne"/>
                <a:cs typeface="Times New Roman" panose="02020603050405020304" charset="0"/>
              </a:rPr>
              <a:t> </a:t>
            </a:r>
            <a:r>
              <a:rPr sz="4000" b="1">
                <a:solidFill>
                  <a:srgbClr val="0D0D0D">
                    <a:alpha val="100000"/>
                  </a:srgbClr>
                </a:solidFill>
                <a:latin typeface="Times New Roman" panose="02020603050405020304" charset="0"/>
                <a:ea typeface="Söhne"/>
                <a:cs typeface="Times New Roman" panose="02020603050405020304" charset="0"/>
              </a:rPr>
              <a:t>Modèle de Classification de Poèmes </a:t>
            </a:r>
            <a:endParaRPr 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0000"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Projet de PRG2</a:t>
            </a:r>
            <a:endParaRPr lang="zh-CN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Bihan WANG, Ye LIU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mai, 2025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>
                <a:solidFill>
                  <a:srgbClr val="0070C0">
                    <a:alpha val="100000"/>
                  </a:srgbClr>
                </a:solidFill>
                <a:latin typeface="Times New Roman" panose="02020603050405020304" charset="0"/>
                <a:cs typeface="Times New Roman" panose="02020603050405020304" charset="0"/>
              </a:rPr>
              <a:t>Conclusion </a:t>
            </a:r>
            <a:endParaRPr lang="en-US">
              <a:solidFill>
                <a:srgbClr val="0070C0">
                  <a:alpha val="100000"/>
                </a:srgb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On adapte les méthodes de traitement aux caractéristiques du corpus poétique pour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entraîner un modèle de classification pour les poèmes d'Apollinaire et de Baudelaire.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Le modèle utilise CountVectorizer et MultinomialNB et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montre enfin une f_score de 0.75 dans la tâche de classification.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>
                <a:solidFill>
                  <a:srgbClr val="C00000">
                    <a:alpha val="100000"/>
                  </a:srgbClr>
                </a:solidFill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lvl="0" indent="0" algn="l" defTabSz="9144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alpha val="100000"/>
                  </a:schemeClr>
                </a:solidFill>
                <a:latin typeface="默认字体"/>
                <a:ea typeface="默认字体"/>
              </a:defRPr>
            </a:pPr>
            <a:r>
              <a:rPr>
                <a:solidFill>
                  <a:srgbClr val="0D0D0D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Times New Roman" panose="02020603050405020304" charset="0"/>
                <a:ea typeface="Söhne"/>
                <a:cs typeface="Times New Roman" panose="02020603050405020304" charset="0"/>
              </a:rPr>
              <a:t>Ce projet a pour objectif de développer </a:t>
            </a:r>
            <a:r>
              <a:rPr lang="zh-CN">
                <a:solidFill>
                  <a:srgbClr val="0D0D0D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Times New Roman" panose="02020603050405020304" charset="0"/>
                <a:ea typeface="Söhne"/>
                <a:cs typeface="Times New Roman" panose="02020603050405020304" charset="0"/>
              </a:rPr>
              <a:t>une</a:t>
            </a:r>
            <a:r>
              <a:rPr>
                <a:solidFill>
                  <a:srgbClr val="0D0D0D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Times New Roman" panose="02020603050405020304" charset="0"/>
                <a:ea typeface="Söhne"/>
                <a:cs typeface="Times New Roman" panose="02020603050405020304" charset="0"/>
              </a:rPr>
              <a:t> classification automatique de textes afin de </a:t>
            </a:r>
            <a:r>
              <a:rPr lang="en-US" sz="2800" b="0" i="0" u="none" strike="noStrike">
                <a:solidFill>
                  <a:schemeClr val="tx1">
                    <a:alpha val="100000"/>
                  </a:schemeClr>
                </a:solidFill>
                <a:latin typeface="Times New Roman" panose="02020603050405020304" charset="0"/>
                <a:ea typeface="默认字体"/>
                <a:cs typeface="Times New Roman" panose="02020603050405020304" charset="0"/>
              </a:rPr>
              <a:t> identifier l'auteur d'un texte donnée parmi Apolliniare et Baudelaire.</a:t>
            </a:r>
            <a:endParaRPr sz="2800">
              <a:solidFill>
                <a:schemeClr val="tx1">
                  <a:alpha val="100000"/>
                </a:schemeClr>
              </a:solidFill>
              <a:latin typeface="Times New Roman" panose="02020603050405020304" charset="0"/>
              <a:ea typeface="默认字体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>
                <a:solidFill>
                  <a:srgbClr val="0070C0">
                    <a:alpha val="100000"/>
                  </a:srgbClr>
                </a:solidFill>
                <a:latin typeface="Times New Roman" panose="02020603050405020304" charset="0"/>
                <a:cs typeface="Times New Roman" panose="02020603050405020304" charset="0"/>
              </a:rPr>
              <a:t>Développement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838200" y="1589512"/>
            <a:ext cx="10515600" cy="4351338"/>
          </a:xfrm>
        </p:spPr>
        <p:txBody>
          <a:bodyPr>
            <a:normAutofit fontScale="90000"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PLAN :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Préparer le corpus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Prétraiter le corpus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Convertir le texte en vecteur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Entraîner le modèle 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Tester le modèle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Evaluer le modèle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>
                <a:solidFill>
                  <a:srgbClr val="C00000">
                    <a:alpha val="100000"/>
                  </a:srgbClr>
                </a:solidFill>
                <a:latin typeface="Times New Roman" panose="02020603050405020304" charset="0"/>
                <a:cs typeface="Times New Roman" panose="02020603050405020304" charset="0"/>
              </a:rPr>
              <a:t>Prétraiter le corpus </a:t>
            </a:r>
            <a:endParaRPr lang="en-US">
              <a:solidFill>
                <a:srgbClr val="C00000">
                  <a:alpha val="100000"/>
                </a:srgb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023317" cy="4374828"/>
          </a:xfrm>
        </p:spPr>
        <p:txBody>
          <a:bodyPr>
            <a:noAutofit/>
          </a:bodyPr>
          <a:lstStyle/>
          <a:p>
            <a:pPr marL="228600" lvl="0" indent="-228600" algn="l" defTabSz="9144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>
                    <a:alpha val="100000"/>
                  </a:schemeClr>
                </a:solidFill>
                <a:latin typeface="默认字体"/>
                <a:ea typeface="默认字体"/>
              </a:defRPr>
            </a:pPr>
            <a:r>
              <a:rPr sz="1400" b="1">
                <a:solidFill>
                  <a:srgbClr val="333333">
                    <a:alpha val="100000"/>
                  </a:srgbClr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lire_fichier :</a:t>
            </a:r>
            <a:endParaRPr sz="2800">
              <a:solidFill>
                <a:schemeClr val="tx1">
                  <a:alpha val="100000"/>
                </a:schemeClr>
              </a:solidFill>
              <a:latin typeface="Times New Roman" panose="02020603050405020304" charset="0"/>
              <a:ea typeface="默认字体"/>
              <a:cs typeface="Times New Roman" panose="02020603050405020304" charset="0"/>
            </a:endParaRPr>
          </a:p>
          <a:p>
            <a:pPr marL="0" lvl="0" indent="0" algn="l" defTabSz="9144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alpha val="100000"/>
                  </a:schemeClr>
                </a:solidFill>
                <a:latin typeface="默认字体"/>
                <a:ea typeface="默认字体"/>
              </a:defRPr>
            </a:pPr>
            <a:r>
              <a:rPr sz="1400">
                <a:solidFill>
                  <a:srgbClr val="333333">
                    <a:alpha val="100000"/>
                  </a:srgbClr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 lire le corpus ligne par ligne.</a:t>
            </a:r>
            <a:r>
              <a:rPr lang="en-US" sz="1400">
                <a:solidFill>
                  <a:schemeClr val="tx1">
                    <a:alpha val="100000"/>
                  </a:schemeClr>
                </a:solidFill>
                <a:latin typeface="Times New Roman" panose="02020603050405020304" charset="0"/>
                <a:ea typeface="默认字体"/>
                <a:cs typeface="Times New Roman" panose="02020603050405020304" charset="0"/>
              </a:rPr>
              <a:t> </a:t>
            </a:r>
            <a:endParaRPr sz="2800">
              <a:solidFill>
                <a:schemeClr val="tx1">
                  <a:alpha val="100000"/>
                </a:schemeClr>
              </a:solidFill>
              <a:latin typeface="Times New Roman" panose="02020603050405020304" charset="0"/>
              <a:ea typeface="默认字体"/>
              <a:cs typeface="Times New Roman" panose="02020603050405020304" charset="0"/>
            </a:endParaRPr>
          </a:p>
          <a:p>
            <a:pPr marL="228600" lvl="0" indent="-228600" algn="l" defTabSz="9144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>
                    <a:alpha val="100000"/>
                  </a:schemeClr>
                </a:solidFill>
                <a:latin typeface="默认字体"/>
                <a:ea typeface="默认字体"/>
              </a:defRPr>
            </a:pPr>
            <a:r>
              <a:rPr sz="1400" b="1">
                <a:solidFill>
                  <a:srgbClr val="333333">
                    <a:alpha val="100000"/>
                  </a:srgbClr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nettoyer le corpus et etiquette les lignes :</a:t>
            </a:r>
            <a:endParaRPr sz="2800">
              <a:solidFill>
                <a:schemeClr val="tx1">
                  <a:alpha val="100000"/>
                </a:schemeClr>
              </a:solidFill>
              <a:latin typeface="Times New Roman" panose="02020603050405020304" charset="0"/>
              <a:ea typeface="默认字体"/>
              <a:cs typeface="Times New Roman" panose="02020603050405020304" charset="0"/>
            </a:endParaRPr>
          </a:p>
          <a:p>
            <a:pPr marL="0" lvl="0" indent="0" algn="l" defTabSz="9144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alpha val="100000"/>
                  </a:schemeClr>
                </a:solidFill>
                <a:latin typeface="默认字体"/>
                <a:ea typeface="默认字体"/>
              </a:defRPr>
            </a:pPr>
            <a:r>
              <a:rPr lang="zh-CN" sz="1400" b="0" i="0" u="none" strike="noStrike">
                <a:solidFill>
                  <a:srgbClr val="333333">
                    <a:alpha val="100000"/>
                  </a:srgbClr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supprimer </a:t>
            </a:r>
            <a:r>
              <a:rPr lang="zh-CN" sz="1400" b="0" i="0" u="none" strike="noStrike">
                <a:solidFill>
                  <a:srgbClr val="333333">
                    <a:alpha val="100000"/>
                  </a:srgbClr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la ponctuation ;les chiffres et la saute de ligne à la fin de chaque ligne;</a:t>
            </a:r>
            <a:endParaRPr lang="zh-CN" sz="1400" b="0" i="0" u="none" strike="noStrike">
              <a:solidFill>
                <a:srgbClr val="333333">
                  <a:alpha val="100000"/>
                </a:srgbClr>
              </a:solidFill>
              <a:latin typeface="Times New Roman" panose="02020603050405020304" charset="0"/>
              <a:ea typeface="等线" panose="02010600030101010101" charset="-122"/>
              <a:cs typeface="Times New Roman" panose="02020603050405020304" charset="0"/>
            </a:endParaRPr>
          </a:p>
          <a:p>
            <a:pPr marL="0" lvl="0" indent="0" algn="l" defTabSz="9144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alpha val="100000"/>
                  </a:schemeClr>
                </a:solidFill>
                <a:latin typeface="默认字体"/>
                <a:ea typeface="默认字体"/>
              </a:defRPr>
            </a:pPr>
            <a:r>
              <a:rPr lang="zh-CN" sz="1400" b="0" i="0" u="none" strike="noStrike">
                <a:solidFill>
                  <a:srgbClr val="333333">
                    <a:alpha val="100000"/>
                  </a:srgbClr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transforme tous les caractère en minuscule. </a:t>
            </a:r>
            <a:endParaRPr sz="2800">
              <a:solidFill>
                <a:schemeClr val="tx1">
                  <a:alpha val="100000"/>
                </a:schemeClr>
              </a:solidFill>
              <a:latin typeface="Times New Roman" panose="02020603050405020304" charset="0"/>
              <a:ea typeface="默认字体"/>
              <a:cs typeface="Times New Roman" panose="02020603050405020304" charset="0"/>
            </a:endParaRPr>
          </a:p>
          <a:p>
            <a:pPr marL="0" lvl="0" indent="0" algn="l" defTabSz="9144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alpha val="100000"/>
                  </a:schemeClr>
                </a:solidFill>
                <a:latin typeface="默认字体"/>
                <a:ea typeface="默认字体"/>
              </a:defRPr>
            </a:pPr>
            <a:r>
              <a:rPr lang="zh-CN" sz="1400" b="0" i="0" u="none" strike="noStrike">
                <a:solidFill>
                  <a:srgbClr val="333333">
                    <a:alpha val="100000"/>
                  </a:srgbClr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On met les lignes traitées dans une </a:t>
            </a:r>
            <a:r>
              <a:rPr lang="zh-CN" sz="1400" b="0" i="0" u="none" strike="noStrike">
                <a:solidFill>
                  <a:srgbClr val="333333">
                    <a:alpha val="100000"/>
                  </a:srgbClr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liste.</a:t>
            </a:r>
            <a:endParaRPr sz="2800">
              <a:solidFill>
                <a:schemeClr val="tx1">
                  <a:alpha val="100000"/>
                </a:schemeClr>
              </a:solidFill>
              <a:latin typeface="Times New Roman" panose="02020603050405020304" charset="0"/>
              <a:ea typeface="默认字体"/>
              <a:cs typeface="Times New Roman" panose="02020603050405020304" charset="0"/>
            </a:endParaRPr>
          </a:p>
          <a:p>
            <a:pPr marL="0" lvl="0" indent="0" algn="l" defTabSz="9144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alpha val="100000"/>
                  </a:schemeClr>
                </a:solidFill>
                <a:latin typeface="默认字体"/>
                <a:ea typeface="默认字体"/>
              </a:defRPr>
            </a:pPr>
            <a:r>
              <a:rPr lang="zh-CN" sz="1400" b="0" i="0" u="none" strike="noStrike">
                <a:solidFill>
                  <a:srgbClr val="333333">
                    <a:alpha val="100000"/>
                  </a:srgbClr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le label qui correspond à chaque ligne, on les stocke dans une autre </a:t>
            </a:r>
            <a:r>
              <a:rPr lang="zh-CN" sz="1400" b="0" i="0" u="none" strike="noStrike">
                <a:solidFill>
                  <a:srgbClr val="333333">
                    <a:alpha val="100000"/>
                  </a:srgbClr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liste_labels.</a:t>
            </a:r>
            <a:endParaRPr sz="2800">
              <a:solidFill>
                <a:schemeClr val="tx1">
                  <a:alpha val="100000"/>
                </a:schemeClr>
              </a:solidFill>
              <a:latin typeface="Times New Roman" panose="02020603050405020304" charset="0"/>
              <a:ea typeface="默认字体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sz="140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 </a:t>
            </a:r>
            <a:r>
              <a:rPr sz="1400" b="1">
                <a:solidFill>
                  <a:srgbClr val="333333">
                    <a:alpha val="100000"/>
                  </a:srgbClr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Diviser le corpus en deux parties Train et Test</a:t>
            </a:r>
            <a:endParaRPr sz="1400" b="1">
              <a:solidFill>
                <a:srgbClr val="333333">
                  <a:alpha val="100000"/>
                </a:srgbClr>
              </a:solidFill>
              <a:latin typeface="Times New Roman" panose="02020603050405020304" charset="0"/>
              <a:ea typeface="等线" panose="02010600030101010101" charset="-122"/>
              <a:cs typeface="Times New Roman" panose="0202060305040502030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sz="1400">
                <a:solidFill>
                  <a:srgbClr val="333333">
                    <a:alpha val="100000"/>
                  </a:srgbClr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la fonction</a:t>
            </a:r>
            <a:r>
              <a:rPr sz="1400" i="1">
                <a:solidFill>
                  <a:srgbClr val="333333">
                    <a:alpha val="100000"/>
                  </a:srgbClr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 train_test_split</a:t>
            </a:r>
            <a:r>
              <a:rPr sz="1400">
                <a:solidFill>
                  <a:srgbClr val="333333">
                    <a:alpha val="100000"/>
                  </a:srgbClr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 pour diviser la liste_poemes et liste_labels  en deux partie :</a:t>
            </a:r>
            <a:endParaRPr sz="1400">
              <a:solidFill>
                <a:srgbClr val="333333">
                  <a:alpha val="100000"/>
                </a:srgbClr>
              </a:solidFill>
              <a:latin typeface="Times New Roman" panose="02020603050405020304" charset="0"/>
              <a:ea typeface="等线" panose="02010600030101010101" charset="-122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1400">
                <a:solidFill>
                  <a:srgbClr val="333333">
                    <a:alpha val="100000"/>
                  </a:srgbClr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t</a:t>
            </a:r>
            <a:r>
              <a:rPr sz="1400">
                <a:solidFill>
                  <a:srgbClr val="333333">
                    <a:alpha val="100000"/>
                  </a:srgbClr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rain_texte, test_text ; Ytrain, Ytest.</a:t>
            </a:r>
            <a:endParaRPr sz="1400">
              <a:solidFill>
                <a:srgbClr val="333333">
                  <a:alpha val="100000"/>
                </a:srgbClr>
              </a:solidFill>
              <a:latin typeface="Times New Roman" panose="02020603050405020304" charset="0"/>
              <a:ea typeface="等线" panose="02010600030101010101" charset="-122"/>
              <a:cs typeface="Times New Roman" panose="0202060305040502030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sz="1400">
              <a:solidFill>
                <a:srgbClr val="333333">
                  <a:alpha val="100000"/>
                </a:srgbClr>
              </a:solidFill>
              <a:latin typeface="Times New Roman" panose="02020603050405020304" charset="0"/>
              <a:ea typeface="等线" panose="0201060003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>
              <a:buNone/>
            </a:pPr>
            <a:r>
              <a:rPr lang="en-US">
                <a:solidFill>
                  <a:srgbClr val="C00000">
                    <a:alpha val="100000"/>
                  </a:srgbClr>
                </a:solidFill>
                <a:latin typeface="Times New Roman" panose="02020603050405020304" charset="0"/>
                <a:cs typeface="Times New Roman" panose="02020603050405020304" charset="0"/>
              </a:rPr>
              <a:t>CountVectorizer / TfidfVectorize ?</a:t>
            </a:r>
            <a:endParaRPr lang="en-US">
              <a:solidFill>
                <a:srgbClr val="C00000">
                  <a:alpha val="100000"/>
                </a:srgb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33639" y="1493822"/>
            <a:ext cx="10547350" cy="1170305"/>
          </a:xfrm>
          <a:prstGeom prst="rect">
            <a:avLst/>
          </a:prstGeom>
          <a:ln w="12700">
            <a:prstDash val="solid"/>
            <a:miter lim="800000"/>
          </a:ln>
        </p:spPr>
        <p:txBody>
          <a:bodyPr>
            <a:spAutoFit/>
          </a:bodyPr>
          <a:p>
            <a:r>
              <a:rPr>
                <a:solidFill>
                  <a:srgbClr val="333333">
                    <a:alpha val="100000"/>
                  </a:srgbClr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Avant d'entraîner le modèle, il est nécessaire de conevrtir le texte en vecteur.</a:t>
            </a:r>
            <a:endParaRPr>
              <a:solidFill>
                <a:srgbClr val="333333">
                  <a:alpha val="100000"/>
                </a:srgbClr>
              </a:solidFill>
              <a:latin typeface="Times New Roman" panose="02020603050405020304" charset="0"/>
              <a:ea typeface="等线" panose="02010600030101010101" charset="-122"/>
              <a:cs typeface="Times New Roman" panose="02020603050405020304" charset="0"/>
            </a:endParaRPr>
          </a:p>
          <a:p>
            <a:r>
              <a:rPr>
                <a:solidFill>
                  <a:srgbClr val="333333">
                    <a:alpha val="100000"/>
                  </a:srgbClr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Pour sélectionner le vecteur le plus adapté, on teste les vecteurs différents en utilisant le même modèle MultinomialNB.</a:t>
            </a:r>
            <a:endParaRPr>
              <a:solidFill>
                <a:srgbClr val="333333">
                  <a:alpha val="100000"/>
                </a:srgbClr>
              </a:solidFill>
              <a:latin typeface="Times New Roman" panose="02020603050405020304" charset="0"/>
              <a:ea typeface="等线" panose="02010600030101010101" charset="-122"/>
              <a:cs typeface="Times New Roman" panose="02020603050405020304" charset="0"/>
            </a:endParaRPr>
          </a:p>
        </p:txBody>
      </p:sp>
      <p:pic>
        <p:nvPicPr>
          <p:cNvPr id="19" name="内容占位符 1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3188969"/>
            <a:ext cx="5181600" cy="2745014"/>
          </a:xfrm>
          <a:prstGeom prst="rect">
            <a:avLst/>
          </a:prstGeom>
        </p:spPr>
      </p:pic>
      <p:pic>
        <p:nvPicPr>
          <p:cNvPr id="20" name="内容占位符 19"/>
          <p:cNvPicPr>
            <a:picLocks noChangeAspect="1"/>
          </p:cNvPicPr>
          <p:nvPr>
            <p:ph idx="2"/>
          </p:nvPr>
        </p:nvPicPr>
        <p:blipFill>
          <a:blip r:embed="rId2"/>
          <a:stretch>
            <a:fillRect/>
          </a:stretch>
        </p:blipFill>
        <p:spPr>
          <a:xfrm>
            <a:off x="6172200" y="3085324"/>
            <a:ext cx="5181600" cy="295230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>
                <a:solidFill>
                  <a:srgbClr val="C00000">
                    <a:alpha val="100000"/>
                  </a:srgbClr>
                </a:solidFill>
                <a:latin typeface="Times New Roman" panose="02020603050405020304" charset="0"/>
                <a:cs typeface="Times New Roman" panose="02020603050405020304" charset="0"/>
              </a:rPr>
              <a:t>CountVectorizer / TfidfVectorize ?</a:t>
            </a:r>
            <a:endParaRPr lang="en-US">
              <a:solidFill>
                <a:srgbClr val="C00000">
                  <a:alpha val="100000"/>
                </a:srgb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" name="内容占位符 22"/>
          <p:cNvSpPr/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>
                <a:solidFill>
                  <a:srgbClr val="333333">
                    <a:alpha val="100000"/>
                  </a:srgbClr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CountVectorizer calcule</a:t>
            </a:r>
            <a:r>
              <a:rPr b="1">
                <a:solidFill>
                  <a:srgbClr val="333333">
                    <a:alpha val="100000"/>
                  </a:srgbClr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 le nombre d'occurrences </a:t>
            </a:r>
            <a:endParaRPr b="1">
              <a:solidFill>
                <a:srgbClr val="333333">
                  <a:alpha val="100000"/>
                </a:srgbClr>
              </a:solidFill>
              <a:latin typeface="Times New Roman" panose="02020603050405020304" charset="0"/>
              <a:ea typeface="等线" panose="02010600030101010101" charset="-122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333333">
                    <a:alpha val="100000"/>
                  </a:srgbClr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a</a:t>
            </a:r>
            <a:r>
              <a:rPr>
                <a:solidFill>
                  <a:srgbClr val="333333">
                    <a:alpha val="100000"/>
                  </a:srgbClr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dapté pour certains genres littéraires, tels que la poésie, où </a:t>
            </a:r>
            <a:r>
              <a:rPr b="1">
                <a:solidFill>
                  <a:srgbClr val="333333">
                    <a:alpha val="100000"/>
                  </a:srgbClr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les mots thématiques ou les rimes sont fréquemment répétés.</a:t>
            </a:r>
            <a:endParaRPr b="1">
              <a:solidFill>
                <a:srgbClr val="333333">
                  <a:alpha val="100000"/>
                </a:srgbClr>
              </a:solidFill>
              <a:latin typeface="Times New Roman" panose="02020603050405020304" charset="0"/>
              <a:ea typeface="等线" panose="02010600030101010101" charset="-122"/>
              <a:cs typeface="Times New Roman" panose="02020603050405020304" charset="0"/>
            </a:endParaRPr>
          </a:p>
        </p:txBody>
      </p:sp>
      <p:sp>
        <p:nvSpPr>
          <p:cNvPr id="24" name="内容占位符 23"/>
          <p:cNvSpPr/>
          <p:nvPr>
            <p:ph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>
            <a:normAutofit fontScale="77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>
                <a:solidFill>
                  <a:srgbClr val="333333">
                    <a:alpha val="100000"/>
                  </a:srgbClr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TfidfVectorizer évalue </a:t>
            </a:r>
            <a:r>
              <a:rPr b="1">
                <a:solidFill>
                  <a:srgbClr val="333333">
                    <a:alpha val="100000"/>
                  </a:srgbClr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l'importance relative des mots dans les textes, </a:t>
            </a:r>
            <a:r>
              <a:rPr>
                <a:solidFill>
                  <a:srgbClr val="333333">
                    <a:alpha val="100000"/>
                  </a:srgbClr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diminuant ainsi l'impact des mots grammaticaux.</a:t>
            </a:r>
            <a:endParaRPr>
              <a:solidFill>
                <a:srgbClr val="333333">
                  <a:alpha val="100000"/>
                </a:srgbClr>
              </a:solidFill>
              <a:latin typeface="Times New Roman" panose="02020603050405020304" charset="0"/>
              <a:ea typeface="等线" panose="02010600030101010101" charset="-122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>
                <a:solidFill>
                  <a:srgbClr val="333333">
                    <a:alpha val="100000"/>
                  </a:srgbClr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un document spécifique mais qui sont rares dans l'ensemble du corpus.  adaptée aux textes </a:t>
            </a:r>
            <a:r>
              <a:rPr b="1">
                <a:solidFill>
                  <a:srgbClr val="333333">
                    <a:alpha val="100000"/>
                  </a:srgbClr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littéraires caractérisés par un vocabulaire riche et varié.</a:t>
            </a:r>
            <a:endParaRPr b="1">
              <a:solidFill>
                <a:srgbClr val="333333">
                  <a:alpha val="100000"/>
                </a:srgbClr>
              </a:solidFill>
              <a:latin typeface="Times New Roman" panose="02020603050405020304" charset="0"/>
              <a:ea typeface="等线" panose="0201060003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000">
                <a:solidFill>
                  <a:srgbClr val="0070C0">
                    <a:alpha val="100000"/>
                  </a:srgbClr>
                </a:solidFill>
                <a:latin typeface="Times New Roman" panose="02020603050405020304" charset="0"/>
                <a:cs typeface="Times New Roman" panose="02020603050405020304" charset="0"/>
              </a:rPr>
              <a:t>MultinomialNB</a:t>
            </a:r>
            <a:r>
              <a:rPr lang="en-US">
                <a:solidFill>
                  <a:srgbClr val="0070C0">
                    <a:alpha val="100000"/>
                  </a:srgbClr>
                </a:solidFill>
                <a:latin typeface="Times New Roman" panose="02020603050405020304" charset="0"/>
                <a:cs typeface="Times New Roman" panose="02020603050405020304" charset="0"/>
              </a:rPr>
              <a:t>     </a:t>
            </a:r>
            <a:r>
              <a:rPr lang="fr-FR" altLang="en-US">
                <a:solidFill>
                  <a:srgbClr val="0070C0">
                    <a:alpha val="100000"/>
                  </a:srgbClr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>
                <a:solidFill>
                  <a:srgbClr val="0070C0">
                    <a:alpha val="100000"/>
                  </a:srgbClr>
                </a:solidFill>
                <a:latin typeface="Times New Roman" panose="02020603050405020304" charset="0"/>
                <a:cs typeface="Times New Roman" panose="02020603050405020304" charset="0"/>
              </a:rPr>
              <a:t> Adaboost       </a:t>
            </a:r>
            <a:r>
              <a:rPr lang="fr-FR" altLang="en-US">
                <a:solidFill>
                  <a:srgbClr val="0070C0">
                    <a:alpha val="100000"/>
                  </a:srgbClr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>
                <a:solidFill>
                  <a:srgbClr val="0070C0">
                    <a:alpha val="100000"/>
                  </a:srgbClr>
                </a:solidFill>
                <a:latin typeface="Times New Roman" panose="02020603050405020304" charset="0"/>
                <a:cs typeface="Times New Roman" panose="02020603050405020304" charset="0"/>
              </a:rPr>
              <a:t> Markov</a:t>
            </a:r>
            <a:endParaRPr lang="en-US">
              <a:solidFill>
                <a:srgbClr val="0070C0">
                  <a:alpha val="100000"/>
                </a:srgb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3640146" cy="4584171"/>
          </a:xfrm>
        </p:spPr>
        <p:txBody>
          <a:bodyPr>
            <a:normAutofit fontScale="90000"/>
          </a:bodyPr>
          <a:lstStyle/>
          <a:p>
            <a:pPr marL="0" lvl="0" indent="0" algn="l" defTabSz="9144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alpha val="100000"/>
                  </a:schemeClr>
                </a:solidFill>
                <a:latin typeface="默认字体"/>
                <a:ea typeface="默认字体"/>
              </a:defRPr>
            </a:pPr>
            <a:r>
              <a:rPr lang="en-US" sz="2800">
                <a:solidFill>
                  <a:schemeClr val="tx1">
                    <a:alpha val="100000"/>
                  </a:schemeClr>
                </a:solidFill>
                <a:latin typeface="Times New Roman" panose="02020603050405020304" charset="0"/>
                <a:ea typeface="默认字体"/>
                <a:cs typeface="Times New Roman" panose="02020603050405020304" charset="0"/>
              </a:rPr>
              <a:t>f_mesure : 0.75</a:t>
            </a:r>
            <a:endParaRPr sz="2800">
              <a:solidFill>
                <a:schemeClr val="tx1">
                  <a:alpha val="100000"/>
                </a:schemeClr>
              </a:solidFill>
              <a:latin typeface="Times New Roman" panose="02020603050405020304" charset="0"/>
              <a:ea typeface="默认字体"/>
              <a:cs typeface="Times New Roman" panose="02020603050405020304" charset="0"/>
            </a:endParaRPr>
          </a:p>
          <a:p>
            <a:pPr lvl="0" algn="l" defTabSz="9144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AutoNum type="arabicParenR"/>
              <a:defRPr sz="2800">
                <a:solidFill>
                  <a:schemeClr val="tx1">
                    <a:alpha val="100000"/>
                  </a:schemeClr>
                </a:solidFill>
                <a:latin typeface="默认字体"/>
                <a:ea typeface="默认字体"/>
              </a:defRPr>
            </a:pPr>
            <a:r>
              <a:rPr lang="en-US" sz="2800" b="0" i="0" u="none" strike="noStrike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默认字体"/>
                <a:cs typeface="Times New Roman" panose="02020603050405020304" charset="0"/>
              </a:rPr>
              <a:t>adapté aux propriétés de frequences de mots  </a:t>
            </a:r>
            <a:endParaRPr lang="en-US" sz="2800" b="0" i="0" u="none" strike="noStrike">
              <a:solidFill>
                <a:srgbClr val="000000">
                  <a:alpha val="100000"/>
                </a:srgbClr>
              </a:solidFill>
              <a:latin typeface="Times New Roman" panose="02020603050405020304" charset="0"/>
              <a:ea typeface="默认字体"/>
              <a:cs typeface="Times New Roman" panose="02020603050405020304" charset="0"/>
            </a:endParaRPr>
          </a:p>
          <a:p>
            <a:pPr lvl="0" algn="l" defTabSz="9144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AutoNum type="arabicParenR"/>
              <a:defRPr sz="2800">
                <a:solidFill>
                  <a:schemeClr val="tx1">
                    <a:alpha val="100000"/>
                  </a:schemeClr>
                </a:solidFill>
                <a:latin typeface="默认字体"/>
                <a:ea typeface="默认字体"/>
              </a:defRPr>
            </a:pPr>
            <a:r>
              <a:rPr lang="en-US" sz="2800">
                <a:solidFill>
                  <a:schemeClr val="tx1">
                    <a:alpha val="100000"/>
                  </a:schemeClr>
                </a:solidFill>
                <a:latin typeface="Times New Roman" panose="02020603050405020304" charset="0"/>
                <a:ea typeface="默认字体"/>
                <a:cs typeface="Times New Roman" panose="02020603050405020304" charset="0"/>
              </a:rPr>
              <a:t>gère bien le petit corpus</a:t>
            </a:r>
            <a:endParaRPr lang="en-US" sz="2800">
              <a:solidFill>
                <a:schemeClr val="tx1">
                  <a:alpha val="100000"/>
                </a:schemeClr>
              </a:solidFill>
              <a:latin typeface="Times New Roman" panose="02020603050405020304" charset="0"/>
              <a:ea typeface="默认字体"/>
              <a:cs typeface="Times New Roman" panose="02020603050405020304" charset="0"/>
            </a:endParaRPr>
          </a:p>
          <a:p>
            <a:pPr lvl="0" algn="l" defTabSz="9144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AutoNum type="arabicParenR"/>
              <a:defRPr sz="2800">
                <a:solidFill>
                  <a:schemeClr val="tx1">
                    <a:alpha val="100000"/>
                  </a:schemeClr>
                </a:solidFill>
                <a:latin typeface="默认字体"/>
                <a:ea typeface="默认字体"/>
              </a:defRPr>
            </a:pPr>
            <a:r>
              <a:rPr lang="en-US" sz="2500" b="0" i="0" u="none" strike="noStrike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默认字体"/>
                <a:cs typeface="Times New Roman" panose="02020603050405020304" charset="0"/>
              </a:rPr>
              <a:t>robuste à la variété de vocbaulaire </a:t>
            </a:r>
            <a:endParaRPr lang="en-US" sz="2500" b="0" i="0" u="none" strike="noStrike">
              <a:solidFill>
                <a:srgbClr val="000000">
                  <a:alpha val="100000"/>
                </a:srgbClr>
              </a:solidFill>
              <a:latin typeface="Times New Roman" panose="02020603050405020304" charset="0"/>
              <a:ea typeface="默认字体"/>
              <a:cs typeface="Times New Roman" panose="02020603050405020304" charset="0"/>
            </a:endParaRPr>
          </a:p>
          <a:p>
            <a:pPr lvl="0" algn="l" defTabSz="9144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AutoNum type="arabicParenR"/>
              <a:defRPr sz="2800">
                <a:solidFill>
                  <a:schemeClr val="tx1">
                    <a:alpha val="100000"/>
                  </a:schemeClr>
                </a:solidFill>
                <a:latin typeface="默认字体"/>
                <a:ea typeface="默认字体"/>
              </a:defRPr>
            </a:pPr>
            <a:r>
              <a:rPr lang="en-US" sz="2800">
                <a:solidFill>
                  <a:schemeClr val="tx1">
                    <a:alpha val="100000"/>
                  </a:schemeClr>
                </a:solidFill>
                <a:latin typeface="Times New Roman" panose="02020603050405020304" charset="0"/>
                <a:ea typeface="默认字体"/>
                <a:cs typeface="Times New Roman" panose="02020603050405020304" charset="0"/>
              </a:rPr>
              <a:t>simple à appliquer </a:t>
            </a:r>
            <a:endParaRPr lang="en-US" sz="2800">
              <a:solidFill>
                <a:schemeClr val="tx1">
                  <a:alpha val="100000"/>
                </a:schemeClr>
              </a:solidFill>
              <a:latin typeface="Times New Roman" panose="02020603050405020304" charset="0"/>
              <a:ea typeface="默认字体"/>
              <a:cs typeface="Times New Roman" panose="02020603050405020304" charset="0"/>
            </a:endParaRPr>
          </a:p>
          <a:p>
            <a:pPr marL="0" lvl="0" indent="0" algn="l" defTabSz="9144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alpha val="100000"/>
                  </a:schemeClr>
                </a:solidFill>
                <a:latin typeface="默认字体"/>
                <a:ea typeface="默认字体"/>
              </a:defRPr>
            </a:pPr>
            <a:endParaRPr lang="en-US" sz="2800">
              <a:solidFill>
                <a:schemeClr val="tx1">
                  <a:alpha val="100000"/>
                </a:schemeClr>
              </a:solidFill>
              <a:latin typeface="Times New Roman" panose="02020603050405020304" charset="0"/>
              <a:ea typeface="默认字体"/>
              <a:cs typeface="Times New Roman" panose="02020603050405020304" charset="0"/>
            </a:endParaRPr>
          </a:p>
          <a:p>
            <a:pPr marL="0" lvl="0" indent="0" algn="l" defTabSz="9144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alpha val="100000"/>
                  </a:schemeClr>
                </a:solidFill>
                <a:latin typeface="默认字体"/>
                <a:ea typeface="默认字体"/>
              </a:defRPr>
            </a:pPr>
            <a:endParaRPr lang="en-US" sz="2800">
              <a:solidFill>
                <a:schemeClr val="tx1">
                  <a:alpha val="100000"/>
                </a:schemeClr>
              </a:solidFill>
              <a:latin typeface="Times New Roman" panose="02020603050405020304" charset="0"/>
              <a:ea typeface="默认字体"/>
              <a:cs typeface="Times New Roman" panose="02020603050405020304" charset="0"/>
            </a:endParaRPr>
          </a:p>
        </p:txBody>
      </p:sp>
      <p:sp>
        <p:nvSpPr>
          <p:cNvPr id="28" name="内容占位符 2"/>
          <p:cNvSpPr txBox="1">
            <a:spLocks noGrp="1"/>
          </p:cNvSpPr>
          <p:nvPr/>
        </p:nvSpPr>
        <p:spPr>
          <a:xfrm>
            <a:off x="4963582" y="1690688"/>
            <a:ext cx="2982382" cy="4584171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lvl1pPr marL="228600" lvl="0" indent="-228600" algn="l" defTabSz="9144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00"/>
                </a:solidFill>
                <a:latin typeface="默认字体"/>
                <a:ea typeface="默认字体"/>
              </a:defRPr>
            </a:lvl1pPr>
            <a:lvl2pPr marL="685800" lvl="1" indent="-228600" algn="l" defTabSz="914400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默认字体"/>
                <a:ea typeface="默认字体"/>
              </a:defRPr>
            </a:lvl2pPr>
            <a:lvl3pPr marL="1143000" lvl="2" indent="-228600" algn="l" defTabSz="914400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默认字体"/>
                <a:ea typeface="默认字体"/>
              </a:defRPr>
            </a:lvl3pPr>
            <a:lvl4pPr marL="1600200" lvl="3" indent="-228600" algn="l" defTabSz="914400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默认字体"/>
                <a:ea typeface="默认字体"/>
              </a:defRPr>
            </a:lvl4pPr>
            <a:lvl5pPr marL="2057400" lvl="4" indent="-228600" algn="l" defTabSz="914400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默认字体"/>
                <a:ea typeface="默认字体"/>
              </a:defRPr>
            </a:lvl5pPr>
            <a:lvl6pPr marL="2514600" lvl="5" indent="-228600" algn="l" defTabSz="914400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默认字体"/>
                <a:ea typeface="默认字体"/>
              </a:defRPr>
            </a:lvl6pPr>
            <a:lvl7pPr marL="2971800" lvl="6" indent="-228600" algn="l" defTabSz="914400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默认字体"/>
                <a:ea typeface="默认字体"/>
              </a:defRPr>
            </a:lvl7pPr>
            <a:lvl8pPr marL="3429000" lvl="7" indent="-228600" algn="l" defTabSz="914400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默认字体"/>
                <a:ea typeface="默认字体"/>
              </a:defRPr>
            </a:lvl8pPr>
            <a:lvl9pPr marL="3886200" lvl="8" indent="-228600" algn="l" defTabSz="914400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默认字体"/>
                <a:ea typeface="默认字体"/>
              </a:defRPr>
            </a:lvl9pPr>
          </a:lstStyle>
          <a:p>
            <a:pPr marL="0" lvl="0" indent="0" algn="l" defTabSz="914400">
              <a:lnSpc>
                <a:spcPct val="13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None/>
              <a:defRPr sz="2800">
                <a:solidFill>
                  <a:schemeClr val="tx1">
                    <a:alpha val="100000"/>
                  </a:schemeClr>
                </a:solidFill>
                <a:latin typeface="默认字体"/>
                <a:ea typeface="默认字体"/>
              </a:defRPr>
            </a:pPr>
            <a:r>
              <a:rPr lang="en-US" sz="250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默认字体"/>
                <a:cs typeface="Times New Roman" panose="02020603050405020304" charset="0"/>
              </a:rPr>
              <a:t>f_mesure : 0.68</a:t>
            </a:r>
            <a:endParaRPr lang="en-US" sz="2500">
              <a:solidFill>
                <a:srgbClr val="000000">
                  <a:alpha val="100000"/>
                </a:srgbClr>
              </a:solidFill>
              <a:latin typeface="Times New Roman" panose="02020603050405020304" charset="0"/>
              <a:ea typeface="默认字体"/>
              <a:cs typeface="Times New Roman" panose="02020603050405020304" charset="0"/>
            </a:endParaRPr>
          </a:p>
          <a:p>
            <a:pPr marL="228600" lvl="0" indent="-228600" algn="l" defTabSz="914400">
              <a:lnSpc>
                <a:spcPct val="13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AutoNum type="arabicParenR"/>
              <a:defRPr sz="2800">
                <a:solidFill>
                  <a:schemeClr val="tx1">
                    <a:alpha val="100000"/>
                  </a:schemeClr>
                </a:solidFill>
                <a:latin typeface="默认字体"/>
                <a:ea typeface="默认字体"/>
              </a:defRPr>
            </a:pPr>
            <a:r>
              <a:rPr lang="en-US" sz="2500" b="0" i="0" u="none" strike="noStrike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默认字体"/>
                <a:cs typeface="Times New Roman" panose="02020603050405020304" charset="0"/>
              </a:rPr>
              <a:t>dépend d'itérations à ajuster le modèle</a:t>
            </a:r>
            <a:endParaRPr lang="en-US" sz="2500">
              <a:solidFill>
                <a:srgbClr val="000000">
                  <a:alpha val="100000"/>
                </a:srgbClr>
              </a:solidFill>
              <a:latin typeface="Times New Roman" panose="02020603050405020304" charset="0"/>
              <a:ea typeface="默认字体"/>
              <a:cs typeface="Times New Roman" panose="02020603050405020304" charset="0"/>
            </a:endParaRPr>
          </a:p>
          <a:p>
            <a:pPr marL="228600" lvl="0" indent="-228600" algn="l" defTabSz="914400">
              <a:lnSpc>
                <a:spcPct val="13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AutoNum type="arabicParenR"/>
              <a:defRPr sz="2800">
                <a:solidFill>
                  <a:schemeClr val="tx1">
                    <a:alpha val="100000"/>
                  </a:schemeClr>
                </a:solidFill>
                <a:latin typeface="默认字体"/>
                <a:ea typeface="默认字体"/>
              </a:defRPr>
            </a:pPr>
            <a:r>
              <a:rPr lang="en-US" sz="2500" b="0" i="0" u="none" strike="noStrike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默认字体"/>
                <a:cs typeface="Times New Roman" panose="02020603050405020304" charset="0"/>
              </a:rPr>
              <a:t> sensible au bruit </a:t>
            </a:r>
            <a:endParaRPr lang="en-US" sz="2500">
              <a:solidFill>
                <a:srgbClr val="000000">
                  <a:alpha val="100000"/>
                </a:srgbClr>
              </a:solidFill>
              <a:latin typeface="Times New Roman" panose="02020603050405020304" charset="0"/>
              <a:ea typeface="默认字体"/>
              <a:cs typeface="Times New Roman" panose="02020603050405020304" charset="0"/>
            </a:endParaRPr>
          </a:p>
        </p:txBody>
      </p:sp>
      <p:sp>
        <p:nvSpPr>
          <p:cNvPr id="29" name="内容占位符 2"/>
          <p:cNvSpPr txBox="1">
            <a:spLocks noGrp="1"/>
          </p:cNvSpPr>
          <p:nvPr/>
        </p:nvSpPr>
        <p:spPr>
          <a:xfrm>
            <a:off x="8431200" y="1690688"/>
            <a:ext cx="3170766" cy="4584191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lvl="0" indent="-228600" algn="l" defTabSz="9144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00"/>
                </a:solidFill>
                <a:latin typeface="默认字体"/>
                <a:ea typeface="默认字体"/>
              </a:defRPr>
            </a:lvl1pPr>
            <a:lvl2pPr marL="685800" lvl="1" indent="-228600" algn="l" defTabSz="914400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默认字体"/>
                <a:ea typeface="默认字体"/>
              </a:defRPr>
            </a:lvl2pPr>
            <a:lvl3pPr marL="1143000" lvl="2" indent="-228600" algn="l" defTabSz="914400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默认字体"/>
                <a:ea typeface="默认字体"/>
              </a:defRPr>
            </a:lvl3pPr>
            <a:lvl4pPr marL="1600200" lvl="3" indent="-228600" algn="l" defTabSz="914400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默认字体"/>
                <a:ea typeface="默认字体"/>
              </a:defRPr>
            </a:lvl4pPr>
            <a:lvl5pPr marL="2057400" lvl="4" indent="-228600" algn="l" defTabSz="914400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默认字体"/>
                <a:ea typeface="默认字体"/>
              </a:defRPr>
            </a:lvl5pPr>
            <a:lvl6pPr marL="2514600" lvl="5" indent="-228600" algn="l" defTabSz="914400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默认字体"/>
                <a:ea typeface="默认字体"/>
              </a:defRPr>
            </a:lvl6pPr>
            <a:lvl7pPr marL="2971800" lvl="6" indent="-228600" algn="l" defTabSz="914400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默认字体"/>
                <a:ea typeface="默认字体"/>
              </a:defRPr>
            </a:lvl7pPr>
            <a:lvl8pPr marL="3429000" lvl="7" indent="-228600" algn="l" defTabSz="914400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默认字体"/>
                <a:ea typeface="默认字体"/>
              </a:defRPr>
            </a:lvl8pPr>
            <a:lvl9pPr marL="3886200" lvl="8" indent="-228600" algn="l" defTabSz="914400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默认字体"/>
                <a:ea typeface="默认字体"/>
              </a:defRPr>
            </a:lvl9pPr>
          </a:lstStyle>
          <a:p>
            <a:pPr marL="0" lvl="0" indent="0" algn="l" defTabSz="914400">
              <a:lnSpc>
                <a:spcPct val="13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None/>
              <a:defRPr sz="2800">
                <a:solidFill>
                  <a:schemeClr val="tx1">
                    <a:alpha val="100000"/>
                  </a:schemeClr>
                </a:solidFill>
                <a:latin typeface="默认字体"/>
                <a:ea typeface="默认字体"/>
              </a:defRPr>
            </a:pPr>
            <a:r>
              <a:rPr lang="en-US" sz="2500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默认字体"/>
                <a:cs typeface="Times New Roman" panose="02020603050405020304" charset="0"/>
              </a:rPr>
              <a:t>f_mesure : 0.68</a:t>
            </a:r>
            <a:endParaRPr lang="en-US" sz="2500">
              <a:solidFill>
                <a:srgbClr val="000000">
                  <a:alpha val="100000"/>
                </a:srgbClr>
              </a:solidFill>
              <a:latin typeface="Times New Roman" panose="02020603050405020304" charset="0"/>
              <a:ea typeface="默认字体"/>
              <a:cs typeface="Times New Roman" panose="02020603050405020304" charset="0"/>
            </a:endParaRPr>
          </a:p>
          <a:p>
            <a:pPr marL="228600" lvl="0" indent="-228600" algn="l" defTabSz="914400">
              <a:lnSpc>
                <a:spcPct val="13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AutoNum type="arabicParenR"/>
              <a:defRPr sz="2800">
                <a:solidFill>
                  <a:schemeClr val="tx1">
                    <a:alpha val="100000"/>
                  </a:schemeClr>
                </a:solidFill>
                <a:latin typeface="默认字体"/>
                <a:ea typeface="默认字体"/>
              </a:defRPr>
            </a:pPr>
            <a:r>
              <a:rPr lang="en-US" sz="2500" b="0" i="0" u="none" strike="noStrike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默认字体"/>
                <a:cs typeface="Times New Roman" panose="02020603050405020304" charset="0"/>
              </a:rPr>
              <a:t>met en avant la transition entre les mots</a:t>
            </a:r>
            <a:endParaRPr lang="en-US" sz="2500">
              <a:solidFill>
                <a:srgbClr val="000000">
                  <a:alpha val="100000"/>
                </a:srgbClr>
              </a:solidFill>
              <a:latin typeface="Times New Roman" panose="02020603050405020304" charset="0"/>
              <a:ea typeface="默认字体"/>
              <a:cs typeface="Times New Roman" panose="02020603050405020304" charset="0"/>
            </a:endParaRPr>
          </a:p>
          <a:p>
            <a:pPr marL="228600" lvl="0" indent="-228600" algn="l" defTabSz="914400">
              <a:lnSpc>
                <a:spcPct val="13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AutoNum type="arabicParenR"/>
              <a:defRPr sz="2800">
                <a:solidFill>
                  <a:schemeClr val="tx1">
                    <a:alpha val="100000"/>
                  </a:schemeClr>
                </a:solidFill>
                <a:latin typeface="默认字体"/>
                <a:ea typeface="默认字体"/>
              </a:defRPr>
            </a:pPr>
            <a:r>
              <a:rPr lang="en-US" sz="2500" b="0" i="0" u="none" strike="noStrike"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默认字体"/>
                <a:cs typeface="Times New Roman" panose="02020603050405020304" charset="0"/>
              </a:rPr>
              <a:t>travail énorme à construire </a:t>
            </a:r>
            <a:endParaRPr lang="en-US" sz="2500">
              <a:solidFill>
                <a:srgbClr val="000000">
                  <a:alpha val="100000"/>
                </a:srgbClr>
              </a:solidFill>
              <a:latin typeface="Times New Roman" panose="02020603050405020304" charset="0"/>
              <a:ea typeface="默认字体"/>
              <a:cs typeface="Times New Roman" panose="02020603050405020304" charset="0"/>
            </a:endParaRPr>
          </a:p>
          <a:p>
            <a:pPr marL="228600" lvl="0" indent="-228600" algn="l" defTabSz="914400">
              <a:lnSpc>
                <a:spcPct val="13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AutoNum type="arabicParenR"/>
              <a:defRPr sz="2800">
                <a:solidFill>
                  <a:schemeClr val="tx1">
                    <a:alpha val="100000"/>
                  </a:schemeClr>
                </a:solidFill>
                <a:latin typeface="默认字体"/>
                <a:ea typeface="默认字体"/>
              </a:defRPr>
            </a:pPr>
            <a:endParaRPr lang="en-US" sz="2500">
              <a:solidFill>
                <a:srgbClr val="000000">
                  <a:alpha val="100000"/>
                </a:srgbClr>
              </a:solidFill>
              <a:latin typeface="Times New Roman" panose="02020603050405020304" charset="0"/>
              <a:ea typeface="默认字体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>
                <a:solidFill>
                  <a:srgbClr val="C00000">
                    <a:alpha val="100000"/>
                  </a:srgbClr>
                </a:solidFill>
                <a:latin typeface="Times New Roman" panose="02020603050405020304" charset="0"/>
                <a:cs typeface="Times New Roman" panose="02020603050405020304" charset="0"/>
              </a:rPr>
              <a:t>Evalution &amp; </a:t>
            </a:r>
            <a:r>
              <a:rPr lang="en-US">
                <a:solidFill>
                  <a:srgbClr val="C00000">
                    <a:alpha val="100000"/>
                  </a:srgbClr>
                </a:solidFill>
                <a:latin typeface="Times New Roman" panose="02020603050405020304" charset="0"/>
                <a:cs typeface="Times New Roman" panose="02020603050405020304" charset="0"/>
              </a:rPr>
              <a:t>Analyse sur le résultat </a:t>
            </a:r>
            <a:r>
              <a:rPr lang="en-US">
                <a:solidFill>
                  <a:srgbClr val="C00000">
                    <a:alpha val="100000"/>
                  </a:srgbClr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>
              <a:solidFill>
                <a:srgbClr val="C00000">
                  <a:alpha val="100000"/>
                </a:srgb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2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604472" cy="160337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sz="2000">
                <a:solidFill>
                  <a:srgbClr val="333333">
                    <a:alpha val="100000"/>
                  </a:srgbClr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la fonction</a:t>
            </a:r>
            <a:r>
              <a:rPr sz="2000" i="1">
                <a:solidFill>
                  <a:srgbClr val="333333">
                    <a:alpha val="100000"/>
                  </a:srgbClr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 classification_report</a:t>
            </a:r>
            <a:endParaRPr sz="2000" i="1">
              <a:solidFill>
                <a:srgbClr val="333333">
                  <a:alpha val="100000"/>
                </a:srgbClr>
              </a:solidFill>
              <a:latin typeface="Times New Roman" panose="02020603050405020304" charset="0"/>
              <a:ea typeface="等线" panose="02010600030101010101" charset="-122"/>
              <a:cs typeface="Times New Roman" panose="02020603050405020304" charset="0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6532" y="2770109"/>
            <a:ext cx="5122006" cy="2692777"/>
          </a:xfrm>
          <a:prstGeom prst="rect">
            <a:avLst/>
          </a:prstGeom>
        </p:spPr>
      </p:pic>
      <p:sp>
        <p:nvSpPr>
          <p:cNvPr id="34" name="内容占位符 2"/>
          <p:cNvSpPr txBox="1">
            <a:spLocks noGrp="1"/>
          </p:cNvSpPr>
          <p:nvPr/>
        </p:nvSpPr>
        <p:spPr>
          <a:xfrm>
            <a:off x="6660710" y="1825625"/>
            <a:ext cx="4896792" cy="363726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228600" lvl="0" indent="-228600" algn="l" defTabSz="9144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00"/>
                </a:solidFill>
                <a:latin typeface="默认字体"/>
                <a:ea typeface="默认字体"/>
              </a:defRPr>
            </a:lvl1pPr>
            <a:lvl2pPr marL="685800" lvl="1" indent="-228600" algn="l" defTabSz="914400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默认字体"/>
                <a:ea typeface="默认字体"/>
              </a:defRPr>
            </a:lvl2pPr>
            <a:lvl3pPr marL="1143000" lvl="2" indent="-228600" algn="l" defTabSz="914400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默认字体"/>
                <a:ea typeface="默认字体"/>
              </a:defRPr>
            </a:lvl3pPr>
            <a:lvl4pPr marL="1600200" lvl="3" indent="-228600" algn="l" defTabSz="914400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默认字体"/>
                <a:ea typeface="默认字体"/>
              </a:defRPr>
            </a:lvl4pPr>
            <a:lvl5pPr marL="2057400" lvl="4" indent="-228600" algn="l" defTabSz="914400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默认字体"/>
                <a:ea typeface="默认字体"/>
              </a:defRPr>
            </a:lvl5pPr>
            <a:lvl6pPr marL="2514600" lvl="5" indent="-228600" algn="l" defTabSz="914400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默认字体"/>
                <a:ea typeface="默认字体"/>
              </a:defRPr>
            </a:lvl6pPr>
            <a:lvl7pPr marL="2971800" lvl="6" indent="-228600" algn="l" defTabSz="914400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默认字体"/>
                <a:ea typeface="默认字体"/>
              </a:defRPr>
            </a:lvl7pPr>
            <a:lvl8pPr marL="3429000" lvl="7" indent="-228600" algn="l" defTabSz="914400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默认字体"/>
                <a:ea typeface="默认字体"/>
              </a:defRPr>
            </a:lvl8pPr>
            <a:lvl9pPr marL="3886200" lvl="8" indent="-228600" algn="l" defTabSz="914400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默认字体"/>
                <a:ea typeface="默认字体"/>
              </a:defRPr>
            </a:lvl9pPr>
          </a:lstStyle>
          <a:p>
            <a:pPr marL="228600" indent="-228600" algn="l" defTabSz="9144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000000">
                    <a:alpha val="100000"/>
                  </a:srgbClr>
                </a:solidFill>
                <a:latin typeface="默认字体"/>
                <a:ea typeface="默认字体"/>
              </a:defRPr>
            </a:pPr>
            <a:r>
              <a:rPr lang="en-US" sz="1600">
                <a:solidFill>
                  <a:srgbClr val="333333">
                    <a:alpha val="100000"/>
                  </a:srgbClr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U</a:t>
            </a:r>
            <a:r>
              <a:rPr sz="1600">
                <a:solidFill>
                  <a:srgbClr val="333333">
                    <a:alpha val="100000"/>
                  </a:srgbClr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ne meilleure performance pour traiter les poèmes de Apolinaire que celles de Baudelaire. </a:t>
            </a:r>
            <a:endParaRPr sz="2800">
              <a:solidFill>
                <a:srgbClr val="000000">
                  <a:alpha val="100000"/>
                </a:srgbClr>
              </a:solidFill>
              <a:latin typeface="Times New Roman" panose="02020603050405020304" charset="0"/>
              <a:ea typeface="默认字体"/>
              <a:cs typeface="Times New Roman" panose="02020603050405020304" charset="0"/>
            </a:endParaRPr>
          </a:p>
          <a:p>
            <a:pPr marL="0" indent="0" algn="l" defTabSz="9144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rgbClr val="000000">
                    <a:alpha val="100000"/>
                  </a:srgbClr>
                </a:solidFill>
                <a:latin typeface="默认字体"/>
                <a:ea typeface="默认字体"/>
              </a:defRPr>
            </a:pPr>
            <a:r>
              <a:rPr sz="1600">
                <a:solidFill>
                  <a:srgbClr val="333333">
                    <a:alpha val="100000"/>
                  </a:srgbClr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Apollinaire: </a:t>
            </a:r>
            <a:endParaRPr sz="2800">
              <a:solidFill>
                <a:srgbClr val="000000">
                  <a:alpha val="100000"/>
                </a:srgbClr>
              </a:solidFill>
              <a:latin typeface="Times New Roman" panose="02020603050405020304" charset="0"/>
              <a:ea typeface="默认字体"/>
              <a:cs typeface="Times New Roman" panose="02020603050405020304" charset="0"/>
            </a:endParaRPr>
          </a:p>
          <a:p>
            <a:pPr marL="0" indent="0" algn="l" defTabSz="9144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rgbClr val="000000">
                    <a:alpha val="100000"/>
                  </a:srgbClr>
                </a:solidFill>
                <a:latin typeface="默认字体"/>
                <a:ea typeface="默认字体"/>
              </a:defRPr>
            </a:pPr>
            <a:r>
              <a:rPr lang="en-US" sz="1600" b="1">
                <a:solidFill>
                  <a:srgbClr val="333333">
                    <a:alpha val="100000"/>
                  </a:srgbClr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1.</a:t>
            </a:r>
            <a:r>
              <a:rPr sz="1600" b="1">
                <a:solidFill>
                  <a:srgbClr val="333333">
                    <a:alpha val="100000"/>
                  </a:srgbClr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une certaine régularité ou répétitivité dans leur structure</a:t>
            </a:r>
            <a:r>
              <a:rPr sz="1600">
                <a:solidFill>
                  <a:srgbClr val="333333">
                    <a:alpha val="100000"/>
                  </a:srgbClr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 (des motifs de rime spécifiques, des phrases ou des structures syntaxiques répétées.)</a:t>
            </a:r>
            <a:endParaRPr sz="2800">
              <a:solidFill>
                <a:srgbClr val="000000">
                  <a:alpha val="100000"/>
                </a:srgbClr>
              </a:solidFill>
              <a:latin typeface="Times New Roman" panose="02020603050405020304" charset="0"/>
              <a:ea typeface="默认字体"/>
              <a:cs typeface="Times New Roman" panose="02020603050405020304" charset="0"/>
            </a:endParaRPr>
          </a:p>
          <a:p>
            <a:pPr marL="0" indent="0" algn="l" defTabSz="91440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rgbClr val="000000">
                    <a:alpha val="100000"/>
                  </a:srgbClr>
                </a:solidFill>
                <a:latin typeface="默认字体"/>
                <a:ea typeface="默认字体"/>
              </a:defRPr>
            </a:pPr>
            <a:r>
              <a:rPr lang="en-US" sz="1600" b="1">
                <a:solidFill>
                  <a:srgbClr val="333333">
                    <a:alpha val="100000"/>
                  </a:srgbClr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2.</a:t>
            </a:r>
            <a:r>
              <a:rPr sz="1600" b="1">
                <a:solidFill>
                  <a:srgbClr val="333333">
                    <a:alpha val="100000"/>
                  </a:srgbClr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plus important ou plus représentatif d'échantillons de poèmes</a:t>
            </a:r>
            <a:endParaRPr sz="2800">
              <a:solidFill>
                <a:srgbClr val="000000">
                  <a:alpha val="100000"/>
                </a:srgbClr>
              </a:solidFill>
              <a:latin typeface="Times New Roman" panose="02020603050405020304" charset="0"/>
              <a:ea typeface="默认字体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>
                <a:solidFill>
                  <a:srgbClr val="0070C0">
                    <a:alpha val="100000"/>
                  </a:srgbClr>
                </a:solidFill>
                <a:latin typeface="Times New Roman" panose="02020603050405020304" charset="0"/>
                <a:cs typeface="Times New Roman" panose="02020603050405020304" charset="0"/>
              </a:rPr>
              <a:t>Amélioration</a:t>
            </a:r>
            <a:r>
              <a:rPr lang="en-US">
                <a:solidFill>
                  <a:srgbClr val="0070C0">
                    <a:alpha val="100000"/>
                  </a:srgbClr>
                </a:solidFill>
              </a:rPr>
              <a:t>  </a:t>
            </a:r>
            <a:endParaRPr lang="en-US">
              <a:solidFill>
                <a:srgbClr val="0070C0">
                  <a:alpha val="100000"/>
                </a:srgbClr>
              </a:solidFill>
            </a:endParaRPr>
          </a:p>
        </p:txBody>
      </p:sp>
      <p:sp>
        <p:nvSpPr>
          <p:cNvPr id="37" name="文本占位符 2"/>
          <p:cNvSpPr>
            <a:spLocks noGrp="1"/>
          </p:cNvSpPr>
          <p:nvPr>
            <p:ph type="body" idx="1"/>
          </p:nvPr>
        </p:nvSpPr>
        <p:spPr>
          <a:xfrm>
            <a:off x="839788" y="1278732"/>
            <a:ext cx="5157787" cy="82391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la taille du corpus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8" name="内容占位符 3"/>
          <p:cNvSpPr>
            <a:spLocks noGrp="1"/>
          </p:cNvSpPr>
          <p:nvPr>
            <p:ph idx="2"/>
          </p:nvPr>
        </p:nvSpPr>
        <p:spPr>
          <a:xfrm>
            <a:off x="839788" y="2102644"/>
            <a:ext cx="5157787" cy="4439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1000/1600/3000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la performance de modèle n'est pas corrélée positivement à la taille de corpus :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1) qualité de corpus ;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2) problème de déséquilibre...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9" name="文本占位符 4"/>
          <p:cNvSpPr>
            <a:spLocks noGrp="1"/>
          </p:cNvSpPr>
          <p:nvPr>
            <p:ph type="body" idx="3"/>
          </p:nvPr>
        </p:nvSpPr>
        <p:spPr>
          <a:xfrm>
            <a:off x="6172200" y="1278732"/>
            <a:ext cx="5183188" cy="82391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le nombre de classes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0" name="内容占位符 5"/>
          <p:cNvSpPr>
            <a:spLocks noGrp="1"/>
          </p:cNvSpPr>
          <p:nvPr>
            <p:ph idx="4"/>
          </p:nvPr>
        </p:nvSpPr>
        <p:spPr>
          <a:xfrm>
            <a:off x="6172200" y="2102644"/>
            <a:ext cx="5183188" cy="3684588"/>
          </a:xfrm>
        </p:spPr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plus de classes, plus complexe à identifier :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1)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traites moins distinctives entre les auteurs différents ;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2)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l'insuffisance de données...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2E2YjIwNDFjYzZjOGRlODg2Nzc2Mjk2MTFkYzNkZDg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默认字体"/>
        <a:ea typeface="默认字体"/>
        <a:cs typeface=""/>
      </a:majorFont>
      <a:minorFont>
        <a:latin typeface="默认字体"/>
        <a:ea typeface="默认字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3002</Words>
  <Application>WPS 演示</Application>
  <PresentationFormat/>
  <Paragraphs>99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6" baseType="lpstr">
      <vt:lpstr>Arial</vt:lpstr>
      <vt:lpstr>宋体</vt:lpstr>
      <vt:lpstr>Wingdings</vt:lpstr>
      <vt:lpstr>默认字体</vt:lpstr>
      <vt:lpstr>Liberation Mono</vt:lpstr>
      <vt:lpstr>Söhne</vt:lpstr>
      <vt:lpstr>等线</vt:lpstr>
      <vt:lpstr>微软雅黑</vt:lpstr>
      <vt:lpstr>Arial Unicode MS</vt:lpstr>
      <vt:lpstr>Calibri</vt:lpstr>
      <vt:lpstr>Times New Roman</vt:lpstr>
      <vt:lpstr>幼圆</vt:lpstr>
      <vt:lpstr>隶书</vt:lpstr>
      <vt:lpstr>Tempus Sans ITC</vt:lpstr>
      <vt:lpstr>新宋体</vt:lpstr>
      <vt:lpstr>Office 主题​​</vt:lpstr>
      <vt:lpstr> Modèle de Classification de Poèmes </vt:lpstr>
      <vt:lpstr>Introduction </vt:lpstr>
      <vt:lpstr>Développement </vt:lpstr>
      <vt:lpstr>Prétraiter le corpus </vt:lpstr>
      <vt:lpstr>CountVectorizer / TfidfVectorize ?</vt:lpstr>
      <vt:lpstr>CountVectorizer / TfidfVectorize ?</vt:lpstr>
      <vt:lpstr>MultinomialNB      Adaboost        Markov</vt:lpstr>
      <vt:lpstr>Evalution &amp; Analyse sur le résultat  </vt:lpstr>
      <vt:lpstr>Amélioration  </vt:lpstr>
      <vt:lpstr>Conclusion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Modèle de Classification de Poèmes </dc:title>
  <dc:creator/>
  <cp:lastModifiedBy>刘叶</cp:lastModifiedBy>
  <cp:revision>1</cp:revision>
  <dcterms:created xsi:type="dcterms:W3CDTF">2024-05-09T19:16:22Z</dcterms:created>
  <dcterms:modified xsi:type="dcterms:W3CDTF">2024-05-09T19:16:22Z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69D0E487D7C443D7917DA432F84EA2B6_12</vt:lpwstr>
  </property>
  <property fmtid="{D5CDD505-2E9C-101B-9397-08002B2CF9AE}" pid="3" name="KSOProductBuildVer">
    <vt:lpwstr>2052-12.1.0.16910</vt:lpwstr>
  </property>
</Properties>
</file>