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01" d="100"/>
          <a:sy n="101" d="100"/>
        </p:scale>
        <p:origin x="7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FB1F4-154E-1D63-662F-58AFA0958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23F222-71D3-6D5C-C713-759E3F30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D4A009-1D2C-B7F5-6192-B2D48C07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5E5811-77AE-3F18-6518-00BBBFCF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0CC18-65D4-BEAE-DA6E-DE7F3859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151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FAED6-8790-16C9-84AA-F5B11FFE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859D28-3892-3CE2-0B86-A1AA5BA75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8C2263-0162-FBFC-6734-F980195E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0338A1-A4D8-A500-B37A-1D7FDF6D9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FC8872-481B-BF51-7943-D0DC2A590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24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AD915C-1D9F-A36B-D023-78460CCF1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C12002-8672-52DB-1489-268AA11B8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E8E90D-321F-8BBA-6D16-9C643F8F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DDDAA3-FF64-048E-A252-1B327230A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B0B585-1CAA-6A20-D369-5508C2A0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969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BB474-3DD6-F439-7B4C-0A6DC608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2355D7-1F9C-8D64-40E7-D431EF45D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A95F2D-91DE-E467-5F19-932EDBD81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85610E-F36D-DEB5-9615-6F3A3CC5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4193A3-454D-19B3-785A-6CEE9F23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619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C4C44-0D15-A380-9810-4F27FCAB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3BD5AC-7788-4E7F-8D45-514D616E4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C37B10-3B12-7103-E255-C9E8E531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AE6B78-2A4D-B051-EE44-B4A1281F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7CC2A5-758F-368F-E4DC-7C34A8C9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555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FB0728-78B6-3FAD-2D05-1C4118142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458645-8B65-9B6F-831C-1815C7100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A76FF2-E487-F369-3CD7-8BDCF179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A2178C2-A25F-C259-8757-08DFD9ABB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A1C057C-6CE3-4CF0-1C4C-1F3704F8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2ABD53-3804-4E3C-3480-05DF61CC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3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26C9D3-4AF5-8B4E-CEF1-4417BDC2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05D477-796C-F2B5-F900-F9CB1F956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1DE055-EF0E-808C-A8F1-1DE2B8C4F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60EB17-EEC6-B358-37A1-95427542F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FC297D2-337B-DE6B-C1C0-296064808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A99FA6C-9CDC-F38B-D447-70ADA928C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E50210E-EBF9-EFDC-C55A-7EEA0B024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FFAF6F2-D046-FFB2-7DF5-95302A3A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5541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36A57-E8A6-5BD2-5AD5-DB72EAE0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E0EFFC-ED85-7F30-BEE1-935AA6BB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D1EF37-D144-141F-2071-9DB7E728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8C28A4-A908-83C1-8A6D-0321510E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671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4BA71A-5D70-B77E-6A43-DC58B738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43700F-CD8D-D0A8-1E36-368936C11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487149-D705-ECAE-8F10-456A2851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61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570C5-7276-0433-397B-DC05E138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FB690-1519-6FF1-4EDF-FC25F9E87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C461BF-6C4D-C7F8-B0EC-32FA11B74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0448A4-2546-60FE-07E5-C33FDEFB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016416-452F-5542-C63E-12A4C8CF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9795D6-1F44-C03F-F2AA-49460EB8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11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B1634-CE08-BC10-0B2F-EE792EE1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E7B1646-6809-26C7-A9D4-ABCF5A3BE2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C0E6FA-33EF-C211-CF3C-A93F73D08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44E2ED-1C40-222B-F7D9-C90B4FF1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79783C-7D68-FD67-CA08-3B27A0BF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272A4A-B2A0-DDCE-85B0-51B6BA6E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2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64D61D-67F5-0592-7209-1520E50C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C49770-BED3-A9ED-A7CC-B4F09B56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18862F-516E-1D5A-D175-BA7ACF4C4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A979B-66E2-42B2-B331-1EC35A4491B9}" type="datetimeFigureOut">
              <a:rPr lang="fr-FR" smtClean="0"/>
              <a:t>10/05/2024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B118B-F99A-D842-3659-365EB2F27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B27E93-CD2D-217E-D3D9-84786052A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6407F-A0BC-4001-9000-E34E333DA5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64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34E2B0-46FC-5837-EA04-0BB92197D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>
                <a:solidFill>
                  <a:srgbClr val="FFFFFF"/>
                </a:solidFill>
              </a:rPr>
              <a:t>Projet – Statistiques sur des textes français, anglais et italien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ECC4ED-C69A-78A1-7399-216E34393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fr-FR" dirty="0"/>
              <a:t>Réalisé par:</a:t>
            </a:r>
            <a:endParaRPr lang="fr-FR"/>
          </a:p>
          <a:p>
            <a:pPr marL="342900" indent="-342900" algn="l">
              <a:buFontTx/>
              <a:buChar char="-"/>
            </a:pPr>
            <a:r>
              <a:rPr lang="fr-FR" dirty="0"/>
              <a:t>Marc COCAIGN</a:t>
            </a:r>
            <a:endParaRPr lang="fr-FR"/>
          </a:p>
          <a:p>
            <a:pPr marL="342900" indent="-342900" algn="l">
              <a:buFontTx/>
              <a:buChar char="-"/>
            </a:pPr>
            <a:r>
              <a:rPr lang="fr-FR" dirty="0"/>
              <a:t>Adriano RIVIEREZ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01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8F7C0DE-5C6F-5131-DAB1-F183B5FC3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Tokénisation</a:t>
            </a:r>
            <a:br>
              <a:rPr lang="en-US" sz="2800">
                <a:solidFill>
                  <a:srgbClr val="FFFFFF"/>
                </a:solidFill>
              </a:rPr>
            </a:br>
            <a:r>
              <a:rPr lang="en-US" sz="2800">
                <a:solidFill>
                  <a:srgbClr val="FFFFFF"/>
                </a:solidFill>
              </a:rPr>
              <a:t>avec Spacy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F9A4A2D-C74C-B0A1-1E27-1D38B2A29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3081617"/>
            <a:ext cx="5131088" cy="21972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5A3F41D-66CE-A9D8-3E7D-522F74904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923922"/>
            <a:ext cx="5131087" cy="25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46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C4029E0-C8E9-FD03-B1DD-8F051CE22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Lemmatisation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B3AB5F4-569A-B65B-E9F7-D98B776B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142" y="1787654"/>
            <a:ext cx="3858163" cy="324575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34BFAF-0FC9-FD5B-AE5F-460AB67E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F814D4E-D1D4-F61B-BFB7-BFF6EA5B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93" y="1787654"/>
            <a:ext cx="385816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77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6A32BA3-37E9-C2F7-FAEC-33BBEB91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>
                <a:solidFill>
                  <a:srgbClr val="FFFFFF"/>
                </a:solidFill>
              </a:rPr>
              <a:t>Reconnaissance d’Entités Nommées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E5EB9D8-2034-9C64-4738-B68631656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029" y="2200276"/>
            <a:ext cx="8129772" cy="2939984"/>
          </a:xfrm>
        </p:spPr>
      </p:pic>
    </p:spTree>
    <p:extLst>
      <p:ext uri="{BB962C8B-B14F-4D97-AF65-F5344CB8AC3E}">
        <p14:creationId xmlns:p14="http://schemas.microsoft.com/office/powerpoint/2010/main" val="208128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E85CCF60-79A2-440A-86A2-1A64A59F7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3F2162BA-EECD-43E0-99D9-C00B194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Freeform: Shape 1042">
            <a:extLst>
              <a:ext uri="{FF2B5EF4-FFF2-40B4-BE49-F238E27FC236}">
                <a16:creationId xmlns:a16="http://schemas.microsoft.com/office/drawing/2014/main" id="{160DB805-F71F-46BB-A8CC-74F6D8306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6F91054C-3439-420E-88EB-F0A5637EC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2C451B-2DBC-60BB-65E1-601E7A3E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40" y="2759383"/>
            <a:ext cx="2895573" cy="28342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Graphiques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textes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EFA596-4010-79EB-DA47-65F8450CA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6711" y="649918"/>
            <a:ext cx="3271843" cy="270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C71C147-87FA-C5FE-C60E-4F058D7E3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22593" y="649918"/>
            <a:ext cx="3312207" cy="254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A7183E0-953B-AE19-6CA1-47D715F536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66711" y="3507174"/>
            <a:ext cx="3271843" cy="2505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F57426-7A07-E65B-96C4-C2815752A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08982" y="3389265"/>
            <a:ext cx="3425818" cy="262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55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A122AF-3B4A-EBB7-EB7D-7C5C3947E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Clusterings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4AD1EB3-DB2F-F851-779F-549B485A00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20" y="2776594"/>
            <a:ext cx="4375448" cy="368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47C1CD-2DAB-B1FD-DEF3-824130858743}"/>
              </a:ext>
            </a:extLst>
          </p:cNvPr>
          <p:cNvSpPr/>
          <p:nvPr/>
        </p:nvSpPr>
        <p:spPr>
          <a:xfrm>
            <a:off x="1266825" y="2000250"/>
            <a:ext cx="19907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Français (</a:t>
            </a:r>
            <a:r>
              <a:rPr lang="fr-FR" dirty="0" err="1">
                <a:solidFill>
                  <a:schemeClr val="tx1"/>
                </a:solidFill>
              </a:rPr>
              <a:t>bigram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trigram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A5CD466-473F-64B1-1608-140AFFB00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177" y="2813750"/>
            <a:ext cx="4375448" cy="364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F2FD26-89E3-CC16-95C2-C24A29D63BE1}"/>
              </a:ext>
            </a:extLst>
          </p:cNvPr>
          <p:cNvSpPr/>
          <p:nvPr/>
        </p:nvSpPr>
        <p:spPr>
          <a:xfrm>
            <a:off x="6008538" y="2000250"/>
            <a:ext cx="1990725" cy="5905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Français (4gram/5gram)</a:t>
            </a:r>
          </a:p>
        </p:txBody>
      </p:sp>
    </p:spTree>
    <p:extLst>
      <p:ext uri="{BB962C8B-B14F-4D97-AF65-F5344CB8AC3E}">
        <p14:creationId xmlns:p14="http://schemas.microsoft.com/office/powerpoint/2010/main" val="37450140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Projet – Statistiques sur des textes français, anglais et italien</vt:lpstr>
      <vt:lpstr>Tokénisation avec Spacy</vt:lpstr>
      <vt:lpstr>Lemmatisation</vt:lpstr>
      <vt:lpstr>Reconnaissance d’Entités Nommées</vt:lpstr>
      <vt:lpstr>Graphiques textes</vt:lpstr>
      <vt:lpstr>Clusterings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– Statistiques sur des textes français, anglais et italien</dc:title>
  <dc:creator>Adriano Rivierez</dc:creator>
  <cp:lastModifiedBy>Adriano Rivierez</cp:lastModifiedBy>
  <cp:revision>1</cp:revision>
  <dcterms:created xsi:type="dcterms:W3CDTF">2024-05-10T20:20:02Z</dcterms:created>
  <dcterms:modified xsi:type="dcterms:W3CDTF">2024-05-10T21:40:08Z</dcterms:modified>
</cp:coreProperties>
</file>