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60" r:id="rId3"/>
    <p:sldId id="257" r:id="rId4"/>
    <p:sldId id="261" r:id="rId5"/>
    <p:sldId id="263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D887C5-2CAA-4C71-902D-201893BAF9A4}">
          <p14:sldIdLst>
            <p14:sldId id="258"/>
            <p14:sldId id="260"/>
            <p14:sldId id="257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B0AF3-BE34-4696-9894-B13562282E09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DA6F6-2EC9-4091-BCC0-5819AD50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4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2AFA8-92D8-4AD2-B4E4-BB517EC0CA54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8"/>
            <a:ext cx="5030018" cy="4114588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454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96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EBFF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8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EBFF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6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32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курсове и уроци по програмиране, уеб дизайн – безплатно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програмиране за деца – безплатни курсове и уроци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уроци по програмиране и уеб дизайн за ученици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безплатен курс "Разработка на софтуер в cloud среда"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безплатен курс "Качествен програмен код"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free C# book, безплатна книга C#, книга Java, книга C#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Николай Костов - блог за програмиране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600" b="1" dirty="0" smtClean="0">
                <a:solidFill>
                  <a:srgbClr val="CCFF66">
                    <a:lumMod val="75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rgbClr val="CCFF66">
                  <a:lumMod val="75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800" dirty="0" smtClean="0">
                <a:solidFill>
                  <a:srgbClr val="46A6BD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rgbClr val="46A6BD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800" b="1" dirty="0" smtClean="0">
                <a:ln w="11430"/>
                <a:gradFill>
                  <a:gsLst>
                    <a:gs pos="0">
                      <a:srgbClr val="5488BC">
                        <a:tint val="90000"/>
                        <a:satMod val="120000"/>
                      </a:srgbClr>
                    </a:gs>
                    <a:gs pos="25000">
                      <a:srgbClr val="5488BC">
                        <a:tint val="93000"/>
                        <a:satMod val="120000"/>
                      </a:srgbClr>
                    </a:gs>
                    <a:gs pos="50000">
                      <a:srgbClr val="5488BC">
                        <a:shade val="89000"/>
                        <a:satMod val="110000"/>
                      </a:srgbClr>
                    </a:gs>
                    <a:gs pos="75000">
                      <a:srgbClr val="5488BC">
                        <a:tint val="93000"/>
                        <a:satMod val="120000"/>
                      </a:srgbClr>
                    </a:gs>
                    <a:gs pos="100000">
                      <a:srgbClr val="5488BC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rgbClr val="5488BC">
                      <a:tint val="90000"/>
                      <a:satMod val="120000"/>
                    </a:srgbClr>
                  </a:gs>
                  <a:gs pos="25000">
                    <a:srgbClr val="5488BC">
                      <a:tint val="93000"/>
                      <a:satMod val="120000"/>
                    </a:srgbClr>
                  </a:gs>
                  <a:gs pos="50000">
                    <a:srgbClr val="5488BC">
                      <a:shade val="89000"/>
                      <a:satMod val="110000"/>
                    </a:srgbClr>
                  </a:gs>
                  <a:gs pos="75000">
                    <a:srgbClr val="5488BC">
                      <a:tint val="93000"/>
                      <a:satMod val="120000"/>
                    </a:srgbClr>
                  </a:gs>
                  <a:gs pos="100000">
                    <a:srgbClr val="5488BC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600" dirty="0" smtClean="0">
                <a:solidFill>
                  <a:srgbClr val="CCFF33">
                    <a:lumMod val="75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rgbClr val="CCFF33">
                  <a:lumMod val="75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CCFF33">
                    <a:lumMod val="40000"/>
                    <a:lumOff val="6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rgbClr val="CCFF33">
                  <a:lumMod val="40000"/>
                  <a:lumOff val="6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CCFF33">
                    <a:lumMod val="40000"/>
                    <a:lumOff val="6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rgbClr val="CCFF33">
                  <a:lumMod val="40000"/>
                  <a:lumOff val="6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b="1" dirty="0" smtClean="0">
                <a:ln w="1905"/>
                <a:gradFill>
                  <a:gsLst>
                    <a:gs pos="0">
                      <a:srgbClr val="5488BC">
                        <a:shade val="20000"/>
                        <a:satMod val="200000"/>
                      </a:srgbClr>
                    </a:gs>
                    <a:gs pos="78000">
                      <a:srgbClr val="5488BC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5488BC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rgbClr val="5488BC">
                      <a:shade val="20000"/>
                      <a:satMod val="200000"/>
                    </a:srgbClr>
                  </a:gs>
                  <a:gs pos="78000">
                    <a:srgbClr val="5488BC">
                      <a:tint val="90000"/>
                      <a:shade val="89000"/>
                      <a:satMod val="220000"/>
                    </a:srgbClr>
                  </a:gs>
                  <a:gs pos="100000">
                    <a:srgbClr val="5488BC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spc="150" dirty="0" smtClean="0">
                <a:ln w="11430"/>
                <a:solidFill>
                  <a:srgbClr val="F8BD52">
                    <a:lumMod val="60000"/>
                    <a:lumOff val="4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rgbClr val="F8BD52">
                  <a:lumMod val="60000"/>
                  <a:lumOff val="40000"/>
                </a:srgb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n w="19050">
                  <a:solidFill>
                    <a:srgbClr val="F8BD52">
                      <a:lumMod val="75000"/>
                      <a:alpha val="50000"/>
                    </a:srgbClr>
                  </a:solidFill>
                  <a:prstDash val="solid"/>
                  <a:miter lim="800000"/>
                </a:ln>
                <a:solidFill>
                  <a:srgbClr val="F8BD52">
                    <a:lumMod val="20000"/>
                    <a:lumOff val="80000"/>
                    <a:alpha val="25000"/>
                  </a:srgb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rgbClr val="F8BD52">
                    <a:lumMod val="75000"/>
                    <a:alpha val="50000"/>
                  </a:srgbClr>
                </a:solidFill>
                <a:prstDash val="solid"/>
                <a:miter lim="800000"/>
              </a:ln>
              <a:solidFill>
                <a:srgbClr val="F8BD52">
                  <a:lumMod val="20000"/>
                  <a:lumOff val="80000"/>
                  <a:alpha val="25000"/>
                </a:srgb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ln>
                  <a:solidFill>
                    <a:srgbClr val="FF6F61">
                      <a:lumMod val="40000"/>
                      <a:lumOff val="60000"/>
                    </a:srgbClr>
                  </a:solidFill>
                </a:ln>
                <a:solidFill>
                  <a:srgbClr val="5488BC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rgbClr val="FF6F61">
                    <a:lumMod val="40000"/>
                    <a:lumOff val="60000"/>
                  </a:srgbClr>
                </a:solidFill>
              </a:ln>
              <a:solidFill>
                <a:srgbClr val="5488BC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n>
                  <a:solidFill>
                    <a:srgbClr val="CCFF66">
                      <a:lumMod val="75000"/>
                    </a:srgbClr>
                  </a:solidFill>
                </a:ln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rgbClr val="CCFF66">
                    <a:lumMod val="75000"/>
                  </a:srgbClr>
                </a:solidFill>
              </a:ln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ln w="31550" cmpd="sng">
                  <a:solidFill>
                    <a:srgbClr val="CCFF33">
                      <a:lumMod val="20000"/>
                      <a:lumOff val="80000"/>
                    </a:srgbClr>
                  </a:solidFill>
                  <a:prstDash val="solid"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rgbClr val="CCFF33">
                    <a:lumMod val="20000"/>
                    <a:lumOff val="80000"/>
                  </a:srgbClr>
                </a:solidFill>
                <a:prstDash val="solid"/>
              </a:ln>
              <a:solidFill>
                <a:srgbClr val="CCFF66">
                  <a:lumMod val="20000"/>
                  <a:lumOff val="8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n>
                  <a:solidFill>
                    <a:srgbClr val="CC4757">
                      <a:lumMod val="40000"/>
                      <a:lumOff val="60000"/>
                    </a:srgbClr>
                  </a:solidFill>
                </a:ln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rgbClr val="CC4757">
                    <a:lumMod val="40000"/>
                    <a:lumOff val="60000"/>
                  </a:srgbClr>
                </a:solidFill>
              </a:ln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fontAlgn="base" hangingPunct="0"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7600" b="1" spc="150" dirty="0" smtClean="0">
                <a:ln w="11430"/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Questions?</a:t>
            </a:r>
            <a:endParaRPr lang="en-US" sz="7600" b="1" spc="150" dirty="0">
              <a:ln w="11430"/>
              <a:solidFill>
                <a:srgbClr val="CCFF66">
                  <a:lumMod val="40000"/>
                  <a:lumOff val="60000"/>
                </a:srgb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76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408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indent="-319088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/>
            </a:pPr>
            <a:r>
              <a:rPr lang="en-US" sz="8000" b="1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indent="-319088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/>
            </a:pPr>
            <a:r>
              <a:rPr lang="en-US" sz="8000" b="1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60518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137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hyperlink" Target="http://forums.academy.telerik.com/" TargetMode="External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187624" y="692696"/>
            <a:ext cx="6848475" cy="100811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800" dirty="0" smtClean="0"/>
              <a:t>Team </a:t>
            </a:r>
            <a:r>
              <a:rPr lang="en-US" sz="4800" dirty="0" smtClean="0"/>
              <a:t>“Theseus”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51520" y="1844824"/>
            <a:ext cx="8573550" cy="136815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>
                <a:effectLst/>
              </a:rPr>
              <a:t>Hybrid </a:t>
            </a:r>
            <a:r>
              <a:rPr lang="en-US" sz="2800" dirty="0" smtClean="0">
                <a:effectLst/>
              </a:rPr>
              <a:t>Mobile Applications team</a:t>
            </a:r>
            <a:r>
              <a:rPr lang="en-US" sz="2800" dirty="0" smtClean="0"/>
              <a:t>work </a:t>
            </a:r>
            <a:r>
              <a:rPr lang="en-US" sz="2800" dirty="0" smtClean="0">
                <a:effectLst/>
              </a:rPr>
              <a:t>assignment:</a:t>
            </a:r>
          </a:p>
          <a:p>
            <a:pPr marL="0" indent="0" algn="ctr">
              <a:buNone/>
            </a:pPr>
            <a:r>
              <a:rPr lang="en-US" dirty="0" smtClean="0">
                <a:effectLst/>
              </a:rPr>
              <a:t>“Theseus Organizer” </a:t>
            </a:r>
            <a:endParaRPr lang="en-US" sz="3200" dirty="0"/>
          </a:p>
        </p:txBody>
      </p:sp>
      <p:sp>
        <p:nvSpPr>
          <p:cNvPr id="6" name="Правоъгълник 5"/>
          <p:cNvSpPr/>
          <p:nvPr/>
        </p:nvSpPr>
        <p:spPr>
          <a:xfrm>
            <a:off x="323527" y="3212976"/>
            <a:ext cx="568863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Team members:</a:t>
            </a:r>
          </a:p>
          <a:p>
            <a:r>
              <a:rPr lang="en-US" sz="2000" dirty="0" err="1" smtClean="0"/>
              <a:t>Hristo</a:t>
            </a:r>
            <a:r>
              <a:rPr lang="en-US" sz="2000" dirty="0" smtClean="0"/>
              <a:t> </a:t>
            </a:r>
            <a:r>
              <a:rPr lang="en-US" sz="2000" dirty="0" err="1" smtClean="0"/>
              <a:t>Merdjanov</a:t>
            </a:r>
            <a:r>
              <a:rPr lang="en-US" sz="2000" dirty="0" smtClean="0"/>
              <a:t>    - </a:t>
            </a:r>
            <a:r>
              <a:rPr lang="en-US" sz="2000" b="1" dirty="0"/>
              <a:t>icom85</a:t>
            </a:r>
          </a:p>
          <a:p>
            <a:r>
              <a:rPr lang="en-US" sz="2000" u="sng" dirty="0" err="1" smtClean="0"/>
              <a:t>Georgi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Yanakiev</a:t>
            </a:r>
            <a:r>
              <a:rPr lang="en-US" sz="2000" u="sng" dirty="0" smtClean="0"/>
              <a:t>      – </a:t>
            </a:r>
            <a:r>
              <a:rPr lang="en-US" sz="2000" b="1" u="sng" dirty="0" smtClean="0"/>
              <a:t>m3tr0n0m3</a:t>
            </a:r>
            <a:endParaRPr lang="en-US" sz="20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780928"/>
            <a:ext cx="3709948" cy="37099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909" y="6300390"/>
            <a:ext cx="557610" cy="55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1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79648" y="620688"/>
            <a:ext cx="7924800" cy="685800"/>
          </a:xfrm>
        </p:spPr>
        <p:txBody>
          <a:bodyPr/>
          <a:lstStyle/>
          <a:p>
            <a:r>
              <a:rPr lang="en-US" dirty="0" smtClean="0"/>
              <a:t>Project Purpose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5328592" cy="4913443"/>
          </a:xfrm>
        </p:spPr>
        <p:txBody>
          <a:bodyPr/>
          <a:lstStyle/>
          <a:p>
            <a:pPr lvl="1" algn="just"/>
            <a:r>
              <a:rPr lang="en-US" sz="2400" dirty="0" smtClean="0"/>
              <a:t>The purpose of the project is to build a mobile application to keep visual or audio data as notes from a different locations where the user is located. Each file (image or sound) stores the location data as GPS coordinates.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533" y="1253055"/>
            <a:ext cx="2593446" cy="53261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909" y="6300390"/>
            <a:ext cx="557610" cy="55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81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hlinkClick r:id="rId2" tooltip="Telerik Software Academy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4" y="6096782"/>
            <a:ext cx="2273763" cy="665373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>
            <a:hlinkClick r:id="rId4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323355">
            <a:off x="7863455" y="52044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лавие 2"/>
          <p:cNvSpPr>
            <a:spLocks noGrp="1"/>
          </p:cNvSpPr>
          <p:nvPr>
            <p:ph type="ctrTitle"/>
          </p:nvPr>
        </p:nvSpPr>
        <p:spPr>
          <a:xfrm>
            <a:off x="594353" y="1129199"/>
            <a:ext cx="7924800" cy="685800"/>
          </a:xfrm>
        </p:spPr>
        <p:txBody>
          <a:bodyPr/>
          <a:lstStyle/>
          <a:p>
            <a:r>
              <a:rPr lang="en-US" dirty="0" smtClean="0"/>
              <a:t>Design and Implementation</a:t>
            </a:r>
            <a:endParaRPr lang="en-US" dirty="0"/>
          </a:p>
        </p:txBody>
      </p:sp>
      <p:sp>
        <p:nvSpPr>
          <p:cNvPr id="7" name="Подзаглавие 6"/>
          <p:cNvSpPr>
            <a:spLocks noGrp="1"/>
          </p:cNvSpPr>
          <p:nvPr>
            <p:ph type="subTitle" idx="1"/>
          </p:nvPr>
        </p:nvSpPr>
        <p:spPr>
          <a:xfrm>
            <a:off x="436812" y="1842127"/>
            <a:ext cx="8311652" cy="172105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>
                <a:effectLst/>
              </a:rPr>
              <a:t>Github</a:t>
            </a:r>
            <a:r>
              <a:rPr lang="en-US" sz="2000" dirty="0" smtClean="0">
                <a:effectLst/>
              </a:rPr>
              <a:t> </a:t>
            </a:r>
            <a:r>
              <a:rPr lang="en-US" sz="2400" dirty="0" smtClean="0">
                <a:effectLst/>
              </a:rPr>
              <a:t>: </a:t>
            </a:r>
            <a:r>
              <a:rPr lang="en-US" sz="2400" i="1" dirty="0">
                <a:solidFill>
                  <a:schemeClr val="tx2"/>
                </a:solidFill>
                <a:effectLst/>
              </a:rPr>
              <a:t>https://github.com/TheseusTelerik/TheseusTelerik</a:t>
            </a:r>
            <a:endParaRPr lang="bg-BG" sz="2400" b="0" i="1" u="sng" dirty="0">
              <a:solidFill>
                <a:schemeClr val="tx2"/>
              </a:solidFill>
              <a:effectLst/>
            </a:endParaRPr>
          </a:p>
          <a:p>
            <a:pPr marL="342900" indent="-342900" algn="l">
              <a:buFont typeface="Arial" charset="0"/>
              <a:buChar char="•"/>
            </a:pPr>
            <a:endParaRPr lang="en-US" sz="24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909" y="6300390"/>
            <a:ext cx="557610" cy="5576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0441">
            <a:off x="348826" y="3325491"/>
            <a:ext cx="5033593" cy="2246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551">
            <a:off x="5215543" y="4825216"/>
            <a:ext cx="4555793" cy="20238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1782">
            <a:off x="2377450" y="4579642"/>
            <a:ext cx="6651998" cy="125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2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924800" cy="648072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263487"/>
            <a:ext cx="7924800" cy="685800"/>
          </a:xfrm>
        </p:spPr>
        <p:txBody>
          <a:bodyPr/>
          <a:lstStyle/>
          <a:p>
            <a:r>
              <a:rPr lang="en-US" sz="7000" dirty="0" smtClean="0"/>
              <a:t>Questions ?</a:t>
            </a:r>
            <a:endParaRPr lang="en-US" sz="7000" dirty="0"/>
          </a:p>
        </p:txBody>
      </p:sp>
      <p:sp>
        <p:nvSpPr>
          <p:cNvPr id="3" name="TextBox 2"/>
          <p:cNvSpPr txBox="1"/>
          <p:nvPr/>
        </p:nvSpPr>
        <p:spPr>
          <a:xfrm rot="17750142" flipH="1">
            <a:off x="4384058" y="815258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7" name="Picture 2" descr="C:\Dropbox\Work\winjs\winjs-imagebase\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794" y="4290982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Dropbox\Work\winjs\winjs-imagebase\win-8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20" y="990600"/>
            <a:ext cx="2390775" cy="19145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Dropbox\Work\winjs\winjs-imagebase\windows-8-start-scree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75" y="4226316"/>
            <a:ext cx="2423730" cy="24237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Dropbox\Work\winjs\winjs-imagebase\question-do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" y="1066800"/>
            <a:ext cx="2466975" cy="1847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90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116</Words>
  <Application>Microsoft Office PowerPoint</Application>
  <PresentationFormat>On-screen Show (4:3)</PresentationFormat>
  <Paragraphs>19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Team “Theseus”</vt:lpstr>
      <vt:lpstr>Project Purpose</vt:lpstr>
      <vt:lpstr>Design and Implementation</vt:lpstr>
      <vt:lpstr>Live Demo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“Theseus”</dc:title>
  <dc:creator>veke</dc:creator>
  <cp:keywords>Telerik Academy</cp:keywords>
  <cp:lastModifiedBy>m3tr0n0m3</cp:lastModifiedBy>
  <cp:revision>41</cp:revision>
  <dcterms:created xsi:type="dcterms:W3CDTF">2014-01-18T00:18:21Z</dcterms:created>
  <dcterms:modified xsi:type="dcterms:W3CDTF">2014-09-29T16:43:03Z</dcterms:modified>
</cp:coreProperties>
</file>