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08-04-2024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3124200"/>
            <a:ext cx="93726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 By:</a:t>
            </a:r>
            <a:br>
              <a:rPr lang="en-US" b="1" spc="15" dirty="0" smtClean="0"/>
            </a:br>
            <a:r>
              <a:rPr lang="en-US" b="1" spc="15" dirty="0" smtClean="0"/>
              <a:t>Name</a:t>
            </a:r>
            <a:r>
              <a:rPr lang="en-US" spc="15" dirty="0"/>
              <a:t>: </a:t>
            </a:r>
            <a:r>
              <a:rPr lang="en-US" spc="15" dirty="0" err="1" smtClean="0"/>
              <a:t>Thesigan</a:t>
            </a:r>
            <a:r>
              <a:rPr lang="en-US" spc="15" dirty="0" smtClean="0"/>
              <a:t> S</a:t>
            </a:r>
            <a:r>
              <a:rPr lang="en-US" spc="15" dirty="0"/>
              <a:t/>
            </a:r>
            <a:br>
              <a:rPr lang="en-US" spc="15" dirty="0"/>
            </a:br>
            <a:r>
              <a:rPr lang="en-US" b="1" spc="15" dirty="0" smtClean="0"/>
              <a:t>Reg. </a:t>
            </a:r>
            <a:r>
              <a:rPr lang="en-US" b="1" spc="15" dirty="0" smtClean="0"/>
              <a:t>no:</a:t>
            </a:r>
            <a:r>
              <a:rPr lang="en-US" spc="15" dirty="0" smtClean="0"/>
              <a:t>au813821244060</a:t>
            </a:r>
            <a:r>
              <a:rPr lang="en-US" spc="15" dirty="0" smtClean="0"/>
              <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 xmlns:a16="http://schemas.microsoft.com/office/drawing/2014/main"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 xmlns:a16="http://schemas.microsoft.com/office/drawing/2014/main"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 xmlns:a16="http://schemas.microsoft.com/office/drawing/2014/main"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 xmlns:a16="http://schemas.microsoft.com/office/drawing/2014/main"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 xmlns:a16="http://schemas.microsoft.com/office/drawing/2014/main"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r>
              <a:rPr lang="en-US" b="1" dirty="0" smtClean="0"/>
              <a:t>3)Time 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Thesigan S Reg. no:au813821244060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Windows User</cp:lastModifiedBy>
  <cp:revision>15</cp:revision>
  <dcterms:created xsi:type="dcterms:W3CDTF">2024-04-04T16:27:38Z</dcterms:created>
  <dcterms:modified xsi:type="dcterms:W3CDTF">2024-04-08T11:21:16Z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