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chivo Narrow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</p:embeddedFont>
    <p:embeddedFont>
      <p:font typeface="Open Sans Bold" panose="020B0806030504020204" charset="0"/>
      <p:regular r:id="rId16"/>
    </p:embeddedFont>
    <p:embeddedFont>
      <p:font typeface="Open Sauce Light" panose="020B0604020202020204" charset="0"/>
      <p:regular r:id="rId17"/>
    </p:embeddedFont>
    <p:embeddedFont>
      <p:font typeface="Open Sauce Medium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dparatodo.000webhostapp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62275" y="3179125"/>
            <a:ext cx="9945163" cy="3876699"/>
            <a:chOff x="0" y="-48895"/>
            <a:chExt cx="13260217" cy="5168931"/>
          </a:xfrm>
        </p:grpSpPr>
        <p:sp>
          <p:nvSpPr>
            <p:cNvPr id="3" name="TextBox 3"/>
            <p:cNvSpPr txBox="1"/>
            <p:nvPr/>
          </p:nvSpPr>
          <p:spPr>
            <a:xfrm>
              <a:off x="0" y="1216219"/>
              <a:ext cx="13260217" cy="2276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00"/>
                </a:lnSpc>
              </a:pPr>
              <a:r>
                <a:rPr lang="en-US" sz="12000">
                  <a:solidFill>
                    <a:srgbClr val="FF7C64"/>
                  </a:solidFill>
                  <a:latin typeface="Archivo Narrow"/>
                </a:rPr>
                <a:t>PROYECTO IA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8895"/>
              <a:ext cx="11115405" cy="471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105">
                  <a:solidFill>
                    <a:srgbClr val="FFFFFF"/>
                  </a:solidFill>
                  <a:latin typeface="Open Sauce Medium"/>
                </a:rPr>
                <a:t>PROGRAMACION PARA INTERNET 2024A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459684"/>
              <a:ext cx="13260217" cy="660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9"/>
                </a:lnSpc>
              </a:pPr>
              <a:r>
                <a:rPr lang="en-US" sz="4400" dirty="0">
                  <a:solidFill>
                    <a:srgbClr val="FFFFFF"/>
                  </a:solidFill>
                  <a:latin typeface="Open Sauce Light"/>
                </a:rPr>
                <a:t>LEARNING CHESS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-3631752" y="7479061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69793" y="-614405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3" y="0"/>
                </a:lnTo>
                <a:lnTo>
                  <a:pt x="6558303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452215" y="-4852545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4" y="0"/>
                </a:lnTo>
                <a:lnTo>
                  <a:pt x="6558304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926551" y="7917963"/>
            <a:ext cx="8362892" cy="134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9"/>
              </a:lnSpc>
              <a:spcBef>
                <a:spcPct val="0"/>
              </a:spcBef>
            </a:pPr>
            <a:r>
              <a:rPr lang="en-US" sz="3266">
                <a:solidFill>
                  <a:srgbClr val="FFFFFF"/>
                </a:solidFill>
                <a:latin typeface="Archivo Narrow"/>
              </a:rPr>
              <a:t>Equipo: Kevin Ramsés Ramírez Gómez, Kevin Shalom Herrera Covarrubias</a:t>
            </a:r>
          </a:p>
          <a:p>
            <a:pPr algn="ctr">
              <a:lnSpc>
                <a:spcPts val="3429"/>
              </a:lnSpc>
              <a:spcBef>
                <a:spcPct val="0"/>
              </a:spcBef>
            </a:pPr>
            <a:r>
              <a:rPr lang="en-US" sz="3266">
                <a:solidFill>
                  <a:srgbClr val="FFFFFF"/>
                </a:solidFill>
                <a:latin typeface="Archivo Narrow"/>
              </a:rPr>
              <a:t>Profesor: MICHEL EMANUEL LOPEZ FRANCO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00130" y="3090036"/>
            <a:ext cx="3995361" cy="2471796"/>
          </a:xfrm>
          <a:custGeom>
            <a:avLst/>
            <a:gdLst/>
            <a:ahLst/>
            <a:cxnLst/>
            <a:rect l="l" t="t" r="r" b="b"/>
            <a:pathLst>
              <a:path w="3995361" h="2471796">
                <a:moveTo>
                  <a:pt x="0" y="0"/>
                </a:moveTo>
                <a:lnTo>
                  <a:pt x="3995361" y="0"/>
                </a:lnTo>
                <a:lnTo>
                  <a:pt x="3995361" y="2471796"/>
                </a:lnTo>
                <a:lnTo>
                  <a:pt x="0" y="2471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28" r="-302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6609" y="6110108"/>
            <a:ext cx="4794835" cy="2691711"/>
          </a:xfrm>
          <a:custGeom>
            <a:avLst/>
            <a:gdLst/>
            <a:ahLst/>
            <a:cxnLst/>
            <a:rect l="l" t="t" r="r" b="b"/>
            <a:pathLst>
              <a:path w="4794835" h="2691711">
                <a:moveTo>
                  <a:pt x="0" y="0"/>
                </a:moveTo>
                <a:lnTo>
                  <a:pt x="4794835" y="0"/>
                </a:lnTo>
                <a:lnTo>
                  <a:pt x="4794835" y="2691711"/>
                </a:lnTo>
                <a:lnTo>
                  <a:pt x="0" y="26917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46609" y="688195"/>
            <a:ext cx="15394781" cy="156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¿QUE ES LEARNING CHESS?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44555" y="3729601"/>
            <a:ext cx="8982405" cy="2380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Learning chess es una pagina web que ofrece la oportunidad de practicar tus habilidades de ajedrez contra un bot (IA) de nivel moderado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73380" y="8949390"/>
            <a:ext cx="2941294" cy="1337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46"/>
              </a:lnSpc>
            </a:pPr>
            <a:r>
              <a:rPr lang="en-US" sz="5146" spc="813">
                <a:solidFill>
                  <a:srgbClr val="FFFFFF"/>
                </a:solidFill>
                <a:latin typeface="HK Modular Bold Italics"/>
              </a:rPr>
              <a:t>GAME 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93381" y="6569837"/>
            <a:ext cx="3255025" cy="3255025"/>
          </a:xfrm>
          <a:custGeom>
            <a:avLst/>
            <a:gdLst/>
            <a:ahLst/>
            <a:cxnLst/>
            <a:rect l="l" t="t" r="r" b="b"/>
            <a:pathLst>
              <a:path w="3255025" h="3255025">
                <a:moveTo>
                  <a:pt x="0" y="0"/>
                </a:moveTo>
                <a:lnTo>
                  <a:pt x="3255025" y="0"/>
                </a:lnTo>
                <a:lnTo>
                  <a:pt x="3255025" y="3255025"/>
                </a:lnTo>
                <a:lnTo>
                  <a:pt x="0" y="3255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26835" y="3477233"/>
            <a:ext cx="2424505" cy="2424505"/>
          </a:xfrm>
          <a:custGeom>
            <a:avLst/>
            <a:gdLst/>
            <a:ahLst/>
            <a:cxnLst/>
            <a:rect l="l" t="t" r="r" b="b"/>
            <a:pathLst>
              <a:path w="2424505" h="2424505">
                <a:moveTo>
                  <a:pt x="0" y="0"/>
                </a:moveTo>
                <a:lnTo>
                  <a:pt x="2424506" y="0"/>
                </a:lnTo>
                <a:lnTo>
                  <a:pt x="2424506" y="2424505"/>
                </a:lnTo>
                <a:lnTo>
                  <a:pt x="0" y="24245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951335" y="3313864"/>
            <a:ext cx="2739116" cy="2739116"/>
          </a:xfrm>
          <a:custGeom>
            <a:avLst/>
            <a:gdLst/>
            <a:ahLst/>
            <a:cxnLst/>
            <a:rect l="l" t="t" r="r" b="b"/>
            <a:pathLst>
              <a:path w="2739116" h="2739116">
                <a:moveTo>
                  <a:pt x="0" y="0"/>
                </a:moveTo>
                <a:lnTo>
                  <a:pt x="2739116" y="0"/>
                </a:lnTo>
                <a:lnTo>
                  <a:pt x="2739116" y="2739116"/>
                </a:lnTo>
                <a:lnTo>
                  <a:pt x="0" y="27391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758898" y="6979366"/>
            <a:ext cx="3760380" cy="2030605"/>
          </a:xfrm>
          <a:custGeom>
            <a:avLst/>
            <a:gdLst/>
            <a:ahLst/>
            <a:cxnLst/>
            <a:rect l="l" t="t" r="r" b="b"/>
            <a:pathLst>
              <a:path w="3760380" h="2030605">
                <a:moveTo>
                  <a:pt x="0" y="0"/>
                </a:moveTo>
                <a:lnTo>
                  <a:pt x="3760380" y="0"/>
                </a:lnTo>
                <a:lnTo>
                  <a:pt x="3760380" y="2030605"/>
                </a:lnTo>
                <a:lnTo>
                  <a:pt x="0" y="20306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281914"/>
            <a:ext cx="18288000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¿Como funciona Learning chess?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2769" y="4616747"/>
            <a:ext cx="8982405" cy="3580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Learning chess fue hecho principalmente html, css, javascript y un poco de php.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Open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Se aloja en un web hosting de uso gratuito para desplegar la pagina el cual fue 000webhost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81914"/>
            <a:ext cx="18288000" cy="3195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¿Cuál fue nuestro propósito de hacer este proyecto?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964242" y="4314740"/>
            <a:ext cx="8982405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El propósito del cual se desarrolló Learning chess fue debido a que aún hay muchas personas que aún no saben jugar o no conocen acerca del juego ajedrez, este proyecto ayuda a los nuevos a poder ponerse apruba con una IA de nivel moderado.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36553" y="2120872"/>
            <a:ext cx="6054761" cy="6045256"/>
          </a:xfrm>
          <a:custGeom>
            <a:avLst/>
            <a:gdLst/>
            <a:ahLst/>
            <a:cxnLst/>
            <a:rect l="l" t="t" r="r" b="b"/>
            <a:pathLst>
              <a:path w="6054761" h="6045256">
                <a:moveTo>
                  <a:pt x="0" y="0"/>
                </a:moveTo>
                <a:lnTo>
                  <a:pt x="6054762" y="0"/>
                </a:lnTo>
                <a:lnTo>
                  <a:pt x="6054762" y="6045256"/>
                </a:lnTo>
                <a:lnTo>
                  <a:pt x="0" y="6045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29488" y="1575493"/>
            <a:ext cx="10826918" cy="189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5"/>
              </a:lnSpc>
            </a:pPr>
            <a:r>
              <a:rPr lang="en-US" sz="5446">
                <a:solidFill>
                  <a:srgbClr val="FFFFFF"/>
                </a:solidFill>
                <a:latin typeface="Open Sans Bold"/>
              </a:rPr>
              <a:t>ASISTENCIA DE AYUDA AL JUGADOR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2769" y="4616747"/>
            <a:ext cx="8982405" cy="298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Al usar una de las opciones en ajustes la opcion llamada posibles movimientos del jugador, al tratar de mover las piezas blancas estas te señalaran a donde se pueden dirigir en el tablero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87684" y="6689181"/>
            <a:ext cx="8712632" cy="1965152"/>
          </a:xfrm>
          <a:custGeom>
            <a:avLst/>
            <a:gdLst/>
            <a:ahLst/>
            <a:cxnLst/>
            <a:rect l="l" t="t" r="r" b="b"/>
            <a:pathLst>
              <a:path w="8712632" h="1965152">
                <a:moveTo>
                  <a:pt x="0" y="0"/>
                </a:moveTo>
                <a:lnTo>
                  <a:pt x="8712632" y="0"/>
                </a:lnTo>
                <a:lnTo>
                  <a:pt x="8712632" y="1965152"/>
                </a:lnTo>
                <a:lnTo>
                  <a:pt x="0" y="1965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58808" y="782724"/>
            <a:ext cx="10826918" cy="930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5"/>
              </a:lnSpc>
            </a:pPr>
            <a:r>
              <a:rPr lang="en-US" sz="5446">
                <a:solidFill>
                  <a:srgbClr val="FFFFFF"/>
                </a:solidFill>
                <a:latin typeface="Open Sans Bold"/>
              </a:rPr>
              <a:t>NIVEL DE LA IA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52797" y="3224926"/>
            <a:ext cx="8982405" cy="2380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Tambien el mismo jugador puede limitar la dificultad del bot tambien en la seccion de ajustes para equilibrarlo al nivel de sus habilidades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03121" y="631569"/>
            <a:ext cx="14681758" cy="156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Open Sans Bold"/>
              </a:rPr>
              <a:t>¿COMO FUNCIONA LA IA?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72284" y="4305300"/>
            <a:ext cx="15343431" cy="3580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Open Sans"/>
              </a:rPr>
              <a:t>Implementa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el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algoritmo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minimax, que es un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método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búsqueda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exhaustiva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que se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utiliza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en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juegos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de dos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jugadores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como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el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ajedrez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, para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encontrar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el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mejor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movimiento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posible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. La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función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realiza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una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búsqueda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en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profundidad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del árbol de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posibilidades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movimiento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evaluando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cada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posición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.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Luego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selecciona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el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mejor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movimiento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posible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basado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en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la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evaluación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y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el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número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niveles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profundidad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</a:rPr>
              <a:t>especificados</a:t>
            </a:r>
            <a:r>
              <a:rPr lang="en-US" sz="3399" dirty="0">
                <a:solidFill>
                  <a:srgbClr val="FFFFFF"/>
                </a:solidFill>
                <a:latin typeface="Open San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45660" y="1027953"/>
            <a:ext cx="8276197" cy="156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PAGINA FINAL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384674" y="4812220"/>
            <a:ext cx="4198169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099" u="sng">
                <a:solidFill>
                  <a:srgbClr val="FFFFFF"/>
                </a:solidFill>
                <a:latin typeface="Open Sans"/>
                <a:hlinkClick r:id="rId2" tooltip="https://bdparatodo.000webhostapp.com"/>
              </a:rPr>
              <a:t>CLICK AQUI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299</Words>
  <Application>Microsoft Office PowerPoint</Application>
  <PresentationFormat>Personalizado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Open Sans</vt:lpstr>
      <vt:lpstr>Open Sauce Light</vt:lpstr>
      <vt:lpstr>HK Modular Bold Italics</vt:lpstr>
      <vt:lpstr>Arial</vt:lpstr>
      <vt:lpstr>Archivo Narrow</vt:lpstr>
      <vt:lpstr>Open Sans Bold</vt:lpstr>
      <vt:lpstr>Calibri</vt:lpstr>
      <vt:lpstr>Open Sauce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Verde Naranja Patrones de Tecnología 5G Presentación de Tecnología</dc:title>
  <dc:creator>Familia</dc:creator>
  <cp:lastModifiedBy>Familia</cp:lastModifiedBy>
  <cp:revision>2</cp:revision>
  <dcterms:created xsi:type="dcterms:W3CDTF">2006-08-16T00:00:00Z</dcterms:created>
  <dcterms:modified xsi:type="dcterms:W3CDTF">2024-04-07T22:04:59Z</dcterms:modified>
  <dc:identifier>DAGBxVVx3Uc</dc:identifier>
</cp:coreProperties>
</file>