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3"/>
  </p:notesMasterIdLst>
  <p:sldIdLst>
    <p:sldId id="268" r:id="rId2"/>
    <p:sldId id="267" r:id="rId3"/>
    <p:sldId id="291" r:id="rId4"/>
    <p:sldId id="288" r:id="rId5"/>
    <p:sldId id="266" r:id="rId6"/>
    <p:sldId id="265" r:id="rId7"/>
    <p:sldId id="264" r:id="rId8"/>
    <p:sldId id="270" r:id="rId9"/>
    <p:sldId id="286" r:id="rId10"/>
    <p:sldId id="287" r:id="rId11"/>
    <p:sldId id="263" r:id="rId12"/>
    <p:sldId id="262" r:id="rId13"/>
    <p:sldId id="292" r:id="rId14"/>
    <p:sldId id="272" r:id="rId15"/>
    <p:sldId id="273" r:id="rId16"/>
    <p:sldId id="278" r:id="rId17"/>
    <p:sldId id="290" r:id="rId18"/>
    <p:sldId id="279" r:id="rId19"/>
    <p:sldId id="274" r:id="rId20"/>
    <p:sldId id="275" r:id="rId21"/>
    <p:sldId id="280" r:id="rId22"/>
    <p:sldId id="281" r:id="rId23"/>
    <p:sldId id="282" r:id="rId24"/>
    <p:sldId id="283" r:id="rId25"/>
    <p:sldId id="284" r:id="rId26"/>
    <p:sldId id="276" r:id="rId27"/>
    <p:sldId id="277" r:id="rId28"/>
    <p:sldId id="256" r:id="rId29"/>
    <p:sldId id="260" r:id="rId30"/>
    <p:sldId id="289" r:id="rId31"/>
    <p:sldId id="2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yd Lawton" initials="FL" lastIdx="1" clrIdx="0">
    <p:extLst>
      <p:ext uri="{19B8F6BF-5375-455C-9EA6-DF929625EA0E}">
        <p15:presenceInfo xmlns:p15="http://schemas.microsoft.com/office/powerpoint/2012/main" userId="20202ce8bc1adb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4"/>
    <p:restoredTop sz="94677"/>
  </p:normalViewPr>
  <p:slideViewPr>
    <p:cSldViewPr snapToGrid="0" snapToObjects="1">
      <p:cViewPr varScale="1">
        <p:scale>
          <a:sx n="114" d="100"/>
          <a:sy n="114" d="100"/>
        </p:scale>
        <p:origin x="4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214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6A477-1A44-2A42-BF02-9CF0768EADAF}" type="doc">
      <dgm:prSet loTypeId="urn:microsoft.com/office/officeart/2008/layout/SquareAccentLis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76EF-33E3-C248-BDE9-CBF4F01F2750}">
      <dgm:prSet phldrT="[Text]"/>
      <dgm:spPr/>
      <dgm:t>
        <a:bodyPr/>
        <a:lstStyle/>
        <a:p>
          <a:pPr rtl="0"/>
          <a:r>
            <a:rPr lang="en-US">
              <a:solidFill>
                <a:schemeClr val="bg1"/>
              </a:solidFill>
            </a:rPr>
            <a:t>Color Options </a:t>
          </a:r>
          <a:endParaRPr lang="en-US" dirty="0">
            <a:solidFill>
              <a:schemeClr val="bg1"/>
            </a:solidFill>
          </a:endParaRPr>
        </a:p>
      </dgm:t>
    </dgm:pt>
    <dgm:pt modelId="{758B8251-55D7-FA4B-B857-68ADCDA61160}" type="parTrans" cxnId="{EF6E5598-FE56-854F-B349-4FC28CB88572}">
      <dgm:prSet/>
      <dgm:spPr/>
      <dgm:t>
        <a:bodyPr/>
        <a:lstStyle/>
        <a:p>
          <a:endParaRPr lang="en-US"/>
        </a:p>
      </dgm:t>
    </dgm:pt>
    <dgm:pt modelId="{1ADF0A67-32CD-1A4D-BD1F-C7039F886C62}" type="sibTrans" cxnId="{EF6E5598-FE56-854F-B349-4FC28CB88572}">
      <dgm:prSet/>
      <dgm:spPr/>
      <dgm:t>
        <a:bodyPr/>
        <a:lstStyle/>
        <a:p>
          <a:endParaRPr lang="en-US"/>
        </a:p>
      </dgm:t>
    </dgm:pt>
    <dgm:pt modelId="{8C648F07-FEC1-A440-A814-57348CFC0014}">
      <dgm:prSet phldrT="[Text]" custT="1"/>
      <dgm:spPr/>
      <dgm:t>
        <a:bodyPr/>
        <a:lstStyle/>
        <a:p>
          <a:pPr rtl="0"/>
          <a:r>
            <a:rPr lang="en-US" sz="2000">
              <a:solidFill>
                <a:schemeClr val="bg1"/>
              </a:solidFill>
            </a:rPr>
            <a:t>Black and white </a:t>
          </a:r>
          <a:endParaRPr lang="en-US" sz="2000" dirty="0">
            <a:solidFill>
              <a:schemeClr val="bg1"/>
            </a:solidFill>
          </a:endParaRPr>
        </a:p>
      </dgm:t>
    </dgm:pt>
    <dgm:pt modelId="{D1622EA1-B4FC-9047-BE9D-451640D049DC}" type="parTrans" cxnId="{E15D86E8-170A-5F46-98A0-3ED577DF4C19}">
      <dgm:prSet/>
      <dgm:spPr/>
      <dgm:t>
        <a:bodyPr/>
        <a:lstStyle/>
        <a:p>
          <a:endParaRPr lang="en-US"/>
        </a:p>
      </dgm:t>
    </dgm:pt>
    <dgm:pt modelId="{6584DB98-30C9-E649-886F-C5506ED789B4}" type="sibTrans" cxnId="{E15D86E8-170A-5F46-98A0-3ED577DF4C19}">
      <dgm:prSet/>
      <dgm:spPr/>
      <dgm:t>
        <a:bodyPr/>
        <a:lstStyle/>
        <a:p>
          <a:endParaRPr lang="en-US"/>
        </a:p>
      </dgm:t>
    </dgm:pt>
    <dgm:pt modelId="{DD7749C9-4C75-6B40-A473-F4117736D528}">
      <dgm:prSet phldrT="[Text]" custT="1"/>
      <dgm:spPr/>
      <dgm:t>
        <a:bodyPr/>
        <a:lstStyle/>
        <a:p>
          <a:pPr rtl="0"/>
          <a:r>
            <a:rPr lang="en-US" sz="2000">
              <a:solidFill>
                <a:schemeClr val="bg1"/>
              </a:solidFill>
            </a:rPr>
            <a:t>RGB Colorblind</a:t>
          </a:r>
          <a:endParaRPr lang="en-US" sz="2000" dirty="0">
            <a:solidFill>
              <a:schemeClr val="bg1"/>
            </a:solidFill>
          </a:endParaRPr>
        </a:p>
      </dgm:t>
    </dgm:pt>
    <dgm:pt modelId="{6E49B17C-6535-5443-A019-E20B2FFECF8F}" type="parTrans" cxnId="{BD6B0AE7-B63C-E34B-8661-D80237B75D24}">
      <dgm:prSet/>
      <dgm:spPr/>
      <dgm:t>
        <a:bodyPr/>
        <a:lstStyle/>
        <a:p>
          <a:endParaRPr lang="en-US"/>
        </a:p>
      </dgm:t>
    </dgm:pt>
    <dgm:pt modelId="{7F0354FA-2E26-294D-811C-ED3D7E73C473}" type="sibTrans" cxnId="{BD6B0AE7-B63C-E34B-8661-D80237B75D24}">
      <dgm:prSet/>
      <dgm:spPr/>
      <dgm:t>
        <a:bodyPr/>
        <a:lstStyle/>
        <a:p>
          <a:endParaRPr lang="en-US"/>
        </a:p>
      </dgm:t>
    </dgm:pt>
    <dgm:pt modelId="{609F344D-7FBE-8345-8394-22303C55E31D}">
      <dgm:prSet phldrT="[Text]"/>
      <dgm:spPr/>
      <dgm:t>
        <a:bodyPr/>
        <a:lstStyle/>
        <a:p>
          <a:pPr rtl="0"/>
          <a:r>
            <a:rPr lang="en-US">
              <a:solidFill>
                <a:schemeClr val="bg1"/>
              </a:solidFill>
            </a:rPr>
            <a:t>AI Difficulty</a:t>
          </a:r>
          <a:endParaRPr lang="en-US" dirty="0">
            <a:solidFill>
              <a:schemeClr val="bg1"/>
            </a:solidFill>
          </a:endParaRPr>
        </a:p>
      </dgm:t>
    </dgm:pt>
    <dgm:pt modelId="{99B831EC-8297-564F-8022-C89F0478D8C7}" type="parTrans" cxnId="{FE1BA9F4-AE79-CC4F-9693-531B86634271}">
      <dgm:prSet/>
      <dgm:spPr/>
      <dgm:t>
        <a:bodyPr/>
        <a:lstStyle/>
        <a:p>
          <a:endParaRPr lang="en-US"/>
        </a:p>
      </dgm:t>
    </dgm:pt>
    <dgm:pt modelId="{ECF8DC77-794F-6D4A-B8AE-FBFEAD91C7C4}" type="sibTrans" cxnId="{FE1BA9F4-AE79-CC4F-9693-531B86634271}">
      <dgm:prSet/>
      <dgm:spPr/>
      <dgm:t>
        <a:bodyPr/>
        <a:lstStyle/>
        <a:p>
          <a:endParaRPr lang="en-US"/>
        </a:p>
      </dgm:t>
    </dgm:pt>
    <dgm:pt modelId="{02FD76FC-9673-CB47-914C-05F251A454C8}">
      <dgm:prSet phldrT="[Text]" custT="1"/>
      <dgm:spPr/>
      <dgm:t>
        <a:bodyPr/>
        <a:lstStyle/>
        <a:p>
          <a:pPr rtl="0"/>
          <a:r>
            <a:rPr lang="en-US" sz="2000">
              <a:solidFill>
                <a:schemeClr val="bg1"/>
              </a:solidFill>
            </a:rPr>
            <a:t>Easy </a:t>
          </a:r>
          <a:endParaRPr lang="en-US" sz="2000" dirty="0">
            <a:solidFill>
              <a:schemeClr val="bg1"/>
            </a:solidFill>
          </a:endParaRPr>
        </a:p>
      </dgm:t>
    </dgm:pt>
    <dgm:pt modelId="{5C8634C7-C3E1-1749-B433-771B3EBD94C7}" type="parTrans" cxnId="{C4942F64-8AA3-0E43-A0C0-5A6DF2E26A75}">
      <dgm:prSet/>
      <dgm:spPr/>
      <dgm:t>
        <a:bodyPr/>
        <a:lstStyle/>
        <a:p>
          <a:endParaRPr lang="en-US"/>
        </a:p>
      </dgm:t>
    </dgm:pt>
    <dgm:pt modelId="{BCD16991-6B89-EF40-BEFF-3D692466EFC6}" type="sibTrans" cxnId="{C4942F64-8AA3-0E43-A0C0-5A6DF2E26A75}">
      <dgm:prSet/>
      <dgm:spPr/>
      <dgm:t>
        <a:bodyPr/>
        <a:lstStyle/>
        <a:p>
          <a:endParaRPr lang="en-US"/>
        </a:p>
      </dgm:t>
    </dgm:pt>
    <dgm:pt modelId="{3E372926-9619-A348-A844-EE5D028BC13A}">
      <dgm:prSet phldrT="[Text]" custT="1"/>
      <dgm:spPr/>
      <dgm:t>
        <a:bodyPr/>
        <a:lstStyle/>
        <a:p>
          <a:pPr rtl="0"/>
          <a:r>
            <a:rPr lang="en-US" sz="2000">
              <a:solidFill>
                <a:schemeClr val="bg1"/>
              </a:solidFill>
            </a:rPr>
            <a:t>Normal</a:t>
          </a:r>
          <a:endParaRPr lang="en-US" sz="2000" dirty="0">
            <a:solidFill>
              <a:schemeClr val="bg1"/>
            </a:solidFill>
          </a:endParaRPr>
        </a:p>
      </dgm:t>
    </dgm:pt>
    <dgm:pt modelId="{7C4B7E9E-5794-644C-8877-F26F5FB51A4E}" type="parTrans" cxnId="{B0B9BF68-9AFC-BF42-9A9F-AF94AB393BE8}">
      <dgm:prSet/>
      <dgm:spPr/>
      <dgm:t>
        <a:bodyPr/>
        <a:lstStyle/>
        <a:p>
          <a:endParaRPr lang="en-US"/>
        </a:p>
      </dgm:t>
    </dgm:pt>
    <dgm:pt modelId="{832A809F-7301-CD40-9265-438F3D456BEF}" type="sibTrans" cxnId="{B0B9BF68-9AFC-BF42-9A9F-AF94AB393BE8}">
      <dgm:prSet/>
      <dgm:spPr/>
      <dgm:t>
        <a:bodyPr/>
        <a:lstStyle/>
        <a:p>
          <a:endParaRPr lang="en-US"/>
        </a:p>
      </dgm:t>
    </dgm:pt>
    <dgm:pt modelId="{88B210A0-6D14-6448-9789-567184537D89}">
      <dgm:prSet phldrT="[Text]" custT="1"/>
      <dgm:spPr/>
      <dgm:t>
        <a:bodyPr/>
        <a:lstStyle/>
        <a:p>
          <a:pPr rtl="0"/>
          <a:r>
            <a:rPr lang="en-US" sz="2000">
              <a:solidFill>
                <a:schemeClr val="bg1"/>
              </a:solidFill>
            </a:rPr>
            <a:t>Hard</a:t>
          </a:r>
          <a:endParaRPr lang="en-US" sz="2000" dirty="0">
            <a:solidFill>
              <a:schemeClr val="bg1"/>
            </a:solidFill>
          </a:endParaRPr>
        </a:p>
      </dgm:t>
    </dgm:pt>
    <dgm:pt modelId="{C267D170-91FD-E142-A2FA-11CA3A7BFB48}" type="parTrans" cxnId="{15578FDF-8BF6-3747-813E-BE01CE164981}">
      <dgm:prSet/>
      <dgm:spPr/>
      <dgm:t>
        <a:bodyPr/>
        <a:lstStyle/>
        <a:p>
          <a:endParaRPr lang="en-US"/>
        </a:p>
      </dgm:t>
    </dgm:pt>
    <dgm:pt modelId="{D862868C-220A-2849-98A1-53F52BDE47C5}" type="sibTrans" cxnId="{15578FDF-8BF6-3747-813E-BE01CE164981}">
      <dgm:prSet/>
      <dgm:spPr/>
      <dgm:t>
        <a:bodyPr/>
        <a:lstStyle/>
        <a:p>
          <a:endParaRPr lang="en-US"/>
        </a:p>
      </dgm:t>
    </dgm:pt>
    <dgm:pt modelId="{1DC34023-705A-6E4C-AED7-B9D14DDCEF2D}">
      <dgm:prSet/>
      <dgm:spPr/>
      <dgm:t>
        <a:bodyPr/>
        <a:lstStyle/>
        <a:p>
          <a:pPr rtl="0"/>
          <a:r>
            <a:rPr lang="en-US">
              <a:solidFill>
                <a:schemeClr val="bg1"/>
              </a:solidFill>
            </a:rPr>
            <a:t>Animation options</a:t>
          </a:r>
          <a:endParaRPr lang="en-US" dirty="0">
            <a:solidFill>
              <a:schemeClr val="bg1"/>
            </a:solidFill>
          </a:endParaRPr>
        </a:p>
      </dgm:t>
    </dgm:pt>
    <dgm:pt modelId="{8127B35C-A370-6640-9F6F-651E1791AE13}" type="sibTrans" cxnId="{01993EEE-2C7A-1B4E-A177-949E147176F3}">
      <dgm:prSet/>
      <dgm:spPr/>
      <dgm:t>
        <a:bodyPr/>
        <a:lstStyle/>
        <a:p>
          <a:endParaRPr lang="en-US"/>
        </a:p>
      </dgm:t>
    </dgm:pt>
    <dgm:pt modelId="{5EAEB5D3-3AAB-F54F-8207-EE6D785399AF}" type="parTrans" cxnId="{01993EEE-2C7A-1B4E-A177-949E147176F3}">
      <dgm:prSet/>
      <dgm:spPr/>
      <dgm:t>
        <a:bodyPr/>
        <a:lstStyle/>
        <a:p>
          <a:endParaRPr lang="en-US"/>
        </a:p>
      </dgm:t>
    </dgm:pt>
    <dgm:pt modelId="{FF171C55-403C-B942-A723-C85C5C534BDD}" type="pres">
      <dgm:prSet presAssocID="{6856A477-1A44-2A42-BF02-9CF0768EADAF}" presName="layout" presStyleCnt="0">
        <dgm:presLayoutVars>
          <dgm:chMax/>
          <dgm:chPref/>
          <dgm:dir/>
          <dgm:resizeHandles/>
        </dgm:presLayoutVars>
      </dgm:prSet>
      <dgm:spPr/>
    </dgm:pt>
    <dgm:pt modelId="{7BD4DA6A-3248-074C-9793-A585F9BB2338}" type="pres">
      <dgm:prSet presAssocID="{68E076EF-33E3-C248-BDE9-CBF4F01F2750}" presName="root" presStyleCnt="0">
        <dgm:presLayoutVars>
          <dgm:chMax/>
          <dgm:chPref/>
        </dgm:presLayoutVars>
      </dgm:prSet>
      <dgm:spPr/>
    </dgm:pt>
    <dgm:pt modelId="{CAB2C4B8-D3F0-934E-A368-87A498C88072}" type="pres">
      <dgm:prSet presAssocID="{68E076EF-33E3-C248-BDE9-CBF4F01F2750}" presName="rootComposite" presStyleCnt="0">
        <dgm:presLayoutVars/>
      </dgm:prSet>
      <dgm:spPr/>
    </dgm:pt>
    <dgm:pt modelId="{0FE86EA1-62AA-BA42-8068-C2B25B3C3C7A}" type="pres">
      <dgm:prSet presAssocID="{68E076EF-33E3-C248-BDE9-CBF4F01F2750}" presName="ParentAccent" presStyleLbl="alignNode1" presStyleIdx="0" presStyleCnt="3"/>
      <dgm:spPr/>
    </dgm:pt>
    <dgm:pt modelId="{1BE1F169-3E02-8F48-919D-55D593C62350}" type="pres">
      <dgm:prSet presAssocID="{68E076EF-33E3-C248-BDE9-CBF4F01F2750}" presName="ParentSmallAccent" presStyleLbl="fgAcc1" presStyleIdx="0" presStyleCnt="3"/>
      <dgm:spPr/>
    </dgm:pt>
    <dgm:pt modelId="{E820836E-DA66-CD47-813F-03498F187B18}" type="pres">
      <dgm:prSet presAssocID="{68E076EF-33E3-C248-BDE9-CBF4F01F2750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C9DC7721-921C-0046-91CD-B814DF2488DE}" type="pres">
      <dgm:prSet presAssocID="{68E076EF-33E3-C248-BDE9-CBF4F01F2750}" presName="childShape" presStyleCnt="0">
        <dgm:presLayoutVars>
          <dgm:chMax val="0"/>
          <dgm:chPref val="0"/>
        </dgm:presLayoutVars>
      </dgm:prSet>
      <dgm:spPr/>
    </dgm:pt>
    <dgm:pt modelId="{6388D8AE-BBD2-5344-98BE-621AE482F91B}" type="pres">
      <dgm:prSet presAssocID="{8C648F07-FEC1-A440-A814-57348CFC0014}" presName="childComposite" presStyleCnt="0">
        <dgm:presLayoutVars>
          <dgm:chMax val="0"/>
          <dgm:chPref val="0"/>
        </dgm:presLayoutVars>
      </dgm:prSet>
      <dgm:spPr/>
    </dgm:pt>
    <dgm:pt modelId="{58AF53C4-40F8-A542-A1B9-81493AF8B5A5}" type="pres">
      <dgm:prSet presAssocID="{8C648F07-FEC1-A440-A814-57348CFC0014}" presName="ChildAccent" presStyleLbl="solidFgAcc1" presStyleIdx="0" presStyleCnt="5"/>
      <dgm:spPr>
        <a:solidFill>
          <a:schemeClr val="accent6"/>
        </a:solidFill>
      </dgm:spPr>
    </dgm:pt>
    <dgm:pt modelId="{FB8E9EA0-4C07-AE40-A398-625A265F8D50}" type="pres">
      <dgm:prSet presAssocID="{8C648F07-FEC1-A440-A814-57348CFC0014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BE81144B-4594-D243-B371-345126B47584}" type="pres">
      <dgm:prSet presAssocID="{DD7749C9-4C75-6B40-A473-F4117736D528}" presName="childComposite" presStyleCnt="0">
        <dgm:presLayoutVars>
          <dgm:chMax val="0"/>
          <dgm:chPref val="0"/>
        </dgm:presLayoutVars>
      </dgm:prSet>
      <dgm:spPr/>
    </dgm:pt>
    <dgm:pt modelId="{E6F96D85-FDE7-AC42-9E14-F2781677E685}" type="pres">
      <dgm:prSet presAssocID="{DD7749C9-4C75-6B40-A473-F4117736D528}" presName="ChildAccent" presStyleLbl="solidFgAcc1" presStyleIdx="1" presStyleCnt="5"/>
      <dgm:spPr/>
    </dgm:pt>
    <dgm:pt modelId="{42EDFE83-A647-884F-951D-C43F1C6266DF}" type="pres">
      <dgm:prSet presAssocID="{DD7749C9-4C75-6B40-A473-F4117736D528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67B0466B-F9AC-C64C-AC89-D17355629A26}" type="pres">
      <dgm:prSet presAssocID="{1DC34023-705A-6E4C-AED7-B9D14DDCEF2D}" presName="root" presStyleCnt="0">
        <dgm:presLayoutVars>
          <dgm:chMax/>
          <dgm:chPref/>
        </dgm:presLayoutVars>
      </dgm:prSet>
      <dgm:spPr/>
    </dgm:pt>
    <dgm:pt modelId="{F9E3EFAC-53E4-114B-8ADB-61464D8C4DE6}" type="pres">
      <dgm:prSet presAssocID="{1DC34023-705A-6E4C-AED7-B9D14DDCEF2D}" presName="rootComposite" presStyleCnt="0">
        <dgm:presLayoutVars/>
      </dgm:prSet>
      <dgm:spPr/>
    </dgm:pt>
    <dgm:pt modelId="{6257A132-DB96-1C4C-97A6-83B42B80B286}" type="pres">
      <dgm:prSet presAssocID="{1DC34023-705A-6E4C-AED7-B9D14DDCEF2D}" presName="ParentAccent" presStyleLbl="alignNode1" presStyleIdx="1" presStyleCnt="3"/>
      <dgm:spPr/>
    </dgm:pt>
    <dgm:pt modelId="{763A8592-7B47-4D42-89E8-22FDCD07D79B}" type="pres">
      <dgm:prSet presAssocID="{1DC34023-705A-6E4C-AED7-B9D14DDCEF2D}" presName="ParentSmallAccent" presStyleLbl="fgAcc1" presStyleIdx="1" presStyleCnt="3"/>
      <dgm:spPr/>
    </dgm:pt>
    <dgm:pt modelId="{37EAF1B9-7403-7340-9F7C-AF3CD3029DC2}" type="pres">
      <dgm:prSet presAssocID="{1DC34023-705A-6E4C-AED7-B9D14DDCEF2D}" presName="Parent" presStyleLbl="revTx" presStyleIdx="3" presStyleCnt="8">
        <dgm:presLayoutVars>
          <dgm:chMax/>
          <dgm:chPref val="4"/>
          <dgm:bulletEnabled val="1"/>
        </dgm:presLayoutVars>
      </dgm:prSet>
      <dgm:spPr/>
    </dgm:pt>
    <dgm:pt modelId="{650EB80E-4FCE-984B-80C8-602CABE4ED11}" type="pres">
      <dgm:prSet presAssocID="{1DC34023-705A-6E4C-AED7-B9D14DDCEF2D}" presName="childShape" presStyleCnt="0">
        <dgm:presLayoutVars>
          <dgm:chMax val="0"/>
          <dgm:chPref val="0"/>
        </dgm:presLayoutVars>
      </dgm:prSet>
      <dgm:spPr/>
    </dgm:pt>
    <dgm:pt modelId="{4B161333-FCCD-AE43-AA3F-781B094F1D43}" type="pres">
      <dgm:prSet presAssocID="{609F344D-7FBE-8345-8394-22303C55E31D}" presName="root" presStyleCnt="0">
        <dgm:presLayoutVars>
          <dgm:chMax/>
          <dgm:chPref/>
        </dgm:presLayoutVars>
      </dgm:prSet>
      <dgm:spPr/>
    </dgm:pt>
    <dgm:pt modelId="{7412EFF1-5017-B041-B68E-6F86C8A3311D}" type="pres">
      <dgm:prSet presAssocID="{609F344D-7FBE-8345-8394-22303C55E31D}" presName="rootComposite" presStyleCnt="0">
        <dgm:presLayoutVars/>
      </dgm:prSet>
      <dgm:spPr/>
    </dgm:pt>
    <dgm:pt modelId="{57138447-ADAE-2340-821B-B914C694BDD5}" type="pres">
      <dgm:prSet presAssocID="{609F344D-7FBE-8345-8394-22303C55E31D}" presName="ParentAccent" presStyleLbl="alignNode1" presStyleIdx="2" presStyleCnt="3"/>
      <dgm:spPr/>
    </dgm:pt>
    <dgm:pt modelId="{5CAEC6A9-0914-2F48-B9E4-8C8560BAB787}" type="pres">
      <dgm:prSet presAssocID="{609F344D-7FBE-8345-8394-22303C55E31D}" presName="ParentSmallAccent" presStyleLbl="fgAcc1" presStyleIdx="2" presStyleCnt="3"/>
      <dgm:spPr/>
    </dgm:pt>
    <dgm:pt modelId="{46BB7EC0-9E08-CB42-8435-AB9C7EE0058D}" type="pres">
      <dgm:prSet presAssocID="{609F344D-7FBE-8345-8394-22303C55E31D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375834B4-5A64-B243-AB94-F373D191A4B5}" type="pres">
      <dgm:prSet presAssocID="{609F344D-7FBE-8345-8394-22303C55E31D}" presName="childShape" presStyleCnt="0">
        <dgm:presLayoutVars>
          <dgm:chMax val="0"/>
          <dgm:chPref val="0"/>
        </dgm:presLayoutVars>
      </dgm:prSet>
      <dgm:spPr/>
    </dgm:pt>
    <dgm:pt modelId="{6A98B1A4-17F5-DF4B-B49D-9DB0B0428B6B}" type="pres">
      <dgm:prSet presAssocID="{02FD76FC-9673-CB47-914C-05F251A454C8}" presName="childComposite" presStyleCnt="0">
        <dgm:presLayoutVars>
          <dgm:chMax val="0"/>
          <dgm:chPref val="0"/>
        </dgm:presLayoutVars>
      </dgm:prSet>
      <dgm:spPr/>
    </dgm:pt>
    <dgm:pt modelId="{8F185B76-1691-E244-BE68-75E0427F4FE0}" type="pres">
      <dgm:prSet presAssocID="{02FD76FC-9673-CB47-914C-05F251A454C8}" presName="ChildAccent" presStyleLbl="solidFgAcc1" presStyleIdx="2" presStyleCnt="5"/>
      <dgm:spPr>
        <a:solidFill>
          <a:schemeClr val="accent6"/>
        </a:solidFill>
      </dgm:spPr>
    </dgm:pt>
    <dgm:pt modelId="{7AD4FAEE-96CE-2C4E-B0B8-7593C4A1014E}" type="pres">
      <dgm:prSet presAssocID="{02FD76FC-9673-CB47-914C-05F251A454C8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5659ED04-C284-5945-9D01-8E906FFC4650}" type="pres">
      <dgm:prSet presAssocID="{3E372926-9619-A348-A844-EE5D028BC13A}" presName="childComposite" presStyleCnt="0">
        <dgm:presLayoutVars>
          <dgm:chMax val="0"/>
          <dgm:chPref val="0"/>
        </dgm:presLayoutVars>
      </dgm:prSet>
      <dgm:spPr/>
    </dgm:pt>
    <dgm:pt modelId="{B6DE35F9-5D98-5745-88F0-D7CB65BB3C68}" type="pres">
      <dgm:prSet presAssocID="{3E372926-9619-A348-A844-EE5D028BC13A}" presName="ChildAccent" presStyleLbl="solidFgAcc1" presStyleIdx="3" presStyleCnt="5"/>
      <dgm:spPr/>
    </dgm:pt>
    <dgm:pt modelId="{F8F3AD0C-0531-1B44-ACFD-867DD4730184}" type="pres">
      <dgm:prSet presAssocID="{3E372926-9619-A348-A844-EE5D028BC13A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421DD235-9575-D643-BE21-90E5FC4A22C9}" type="pres">
      <dgm:prSet presAssocID="{88B210A0-6D14-6448-9789-567184537D89}" presName="childComposite" presStyleCnt="0">
        <dgm:presLayoutVars>
          <dgm:chMax val="0"/>
          <dgm:chPref val="0"/>
        </dgm:presLayoutVars>
      </dgm:prSet>
      <dgm:spPr/>
    </dgm:pt>
    <dgm:pt modelId="{D194FEC8-B9BC-A440-8806-E2BA7BB0B670}" type="pres">
      <dgm:prSet presAssocID="{88B210A0-6D14-6448-9789-567184537D89}" presName="ChildAccent" presStyleLbl="solidFgAcc1" presStyleIdx="4" presStyleCnt="5"/>
      <dgm:spPr/>
    </dgm:pt>
    <dgm:pt modelId="{1A45CED2-A7C8-8E4F-9CCB-3EA550F60D08}" type="pres">
      <dgm:prSet presAssocID="{88B210A0-6D14-6448-9789-567184537D89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244BB416-899E-BD4F-B47C-156E17D6C735}" type="presOf" srcId="{1DC34023-705A-6E4C-AED7-B9D14DDCEF2D}" destId="{37EAF1B9-7403-7340-9F7C-AF3CD3029DC2}" srcOrd="0" destOrd="0" presId="urn:microsoft.com/office/officeart/2008/layout/SquareAccentList"/>
    <dgm:cxn modelId="{616FA924-331E-8E4C-8E6E-C50960FAAD62}" type="presOf" srcId="{88B210A0-6D14-6448-9789-567184537D89}" destId="{1A45CED2-A7C8-8E4F-9CCB-3EA550F60D08}" srcOrd="0" destOrd="0" presId="urn:microsoft.com/office/officeart/2008/layout/SquareAccentList"/>
    <dgm:cxn modelId="{C4942F64-8AA3-0E43-A0C0-5A6DF2E26A75}" srcId="{609F344D-7FBE-8345-8394-22303C55E31D}" destId="{02FD76FC-9673-CB47-914C-05F251A454C8}" srcOrd="0" destOrd="0" parTransId="{5C8634C7-C3E1-1749-B433-771B3EBD94C7}" sibTransId="{BCD16991-6B89-EF40-BEFF-3D692466EFC6}"/>
    <dgm:cxn modelId="{B0B9BF68-9AFC-BF42-9A9F-AF94AB393BE8}" srcId="{609F344D-7FBE-8345-8394-22303C55E31D}" destId="{3E372926-9619-A348-A844-EE5D028BC13A}" srcOrd="1" destOrd="0" parTransId="{7C4B7E9E-5794-644C-8877-F26F5FB51A4E}" sibTransId="{832A809F-7301-CD40-9265-438F3D456BEF}"/>
    <dgm:cxn modelId="{F0D1BA4A-5A68-3247-8880-3C9F4EE59363}" type="presOf" srcId="{6856A477-1A44-2A42-BF02-9CF0768EADAF}" destId="{FF171C55-403C-B942-A723-C85C5C534BDD}" srcOrd="0" destOrd="0" presId="urn:microsoft.com/office/officeart/2008/layout/SquareAccentList"/>
    <dgm:cxn modelId="{37582C6E-1F0A-444A-BA6C-12FADEC9FADC}" type="presOf" srcId="{02FD76FC-9673-CB47-914C-05F251A454C8}" destId="{7AD4FAEE-96CE-2C4E-B0B8-7593C4A1014E}" srcOrd="0" destOrd="0" presId="urn:microsoft.com/office/officeart/2008/layout/SquareAccentList"/>
    <dgm:cxn modelId="{8BE3847D-E33B-8746-867B-F737C242348A}" type="presOf" srcId="{3E372926-9619-A348-A844-EE5D028BC13A}" destId="{F8F3AD0C-0531-1B44-ACFD-867DD4730184}" srcOrd="0" destOrd="0" presId="urn:microsoft.com/office/officeart/2008/layout/SquareAccentList"/>
    <dgm:cxn modelId="{7905CF85-D595-8D47-B5A8-9D2C431D94FD}" type="presOf" srcId="{8C648F07-FEC1-A440-A814-57348CFC0014}" destId="{FB8E9EA0-4C07-AE40-A398-625A265F8D50}" srcOrd="0" destOrd="0" presId="urn:microsoft.com/office/officeart/2008/layout/SquareAccentList"/>
    <dgm:cxn modelId="{EF6E5598-FE56-854F-B349-4FC28CB88572}" srcId="{6856A477-1A44-2A42-BF02-9CF0768EADAF}" destId="{68E076EF-33E3-C248-BDE9-CBF4F01F2750}" srcOrd="0" destOrd="0" parTransId="{758B8251-55D7-FA4B-B857-68ADCDA61160}" sibTransId="{1ADF0A67-32CD-1A4D-BD1F-C7039F886C62}"/>
    <dgm:cxn modelId="{4A095898-1132-0841-970C-FB2CBC48C6B3}" type="presOf" srcId="{DD7749C9-4C75-6B40-A473-F4117736D528}" destId="{42EDFE83-A647-884F-951D-C43F1C6266DF}" srcOrd="0" destOrd="0" presId="urn:microsoft.com/office/officeart/2008/layout/SquareAccentList"/>
    <dgm:cxn modelId="{15578FDF-8BF6-3747-813E-BE01CE164981}" srcId="{609F344D-7FBE-8345-8394-22303C55E31D}" destId="{88B210A0-6D14-6448-9789-567184537D89}" srcOrd="2" destOrd="0" parTransId="{C267D170-91FD-E142-A2FA-11CA3A7BFB48}" sibTransId="{D862868C-220A-2849-98A1-53F52BDE47C5}"/>
    <dgm:cxn modelId="{BD6B0AE7-B63C-E34B-8661-D80237B75D24}" srcId="{68E076EF-33E3-C248-BDE9-CBF4F01F2750}" destId="{DD7749C9-4C75-6B40-A473-F4117736D528}" srcOrd="1" destOrd="0" parTransId="{6E49B17C-6535-5443-A019-E20B2FFECF8F}" sibTransId="{7F0354FA-2E26-294D-811C-ED3D7E73C473}"/>
    <dgm:cxn modelId="{E15D86E8-170A-5F46-98A0-3ED577DF4C19}" srcId="{68E076EF-33E3-C248-BDE9-CBF4F01F2750}" destId="{8C648F07-FEC1-A440-A814-57348CFC0014}" srcOrd="0" destOrd="0" parTransId="{D1622EA1-B4FC-9047-BE9D-451640D049DC}" sibTransId="{6584DB98-30C9-E649-886F-C5506ED789B4}"/>
    <dgm:cxn modelId="{F2B1FBE9-FD4D-9A42-8857-B885E1966A99}" type="presOf" srcId="{68E076EF-33E3-C248-BDE9-CBF4F01F2750}" destId="{E820836E-DA66-CD47-813F-03498F187B18}" srcOrd="0" destOrd="0" presId="urn:microsoft.com/office/officeart/2008/layout/SquareAccentList"/>
    <dgm:cxn modelId="{01993EEE-2C7A-1B4E-A177-949E147176F3}" srcId="{6856A477-1A44-2A42-BF02-9CF0768EADAF}" destId="{1DC34023-705A-6E4C-AED7-B9D14DDCEF2D}" srcOrd="1" destOrd="0" parTransId="{5EAEB5D3-3AAB-F54F-8207-EE6D785399AF}" sibTransId="{8127B35C-A370-6640-9F6F-651E1791AE13}"/>
    <dgm:cxn modelId="{FFD324F0-C755-7D4B-92F9-EE2CD53984E5}" type="presOf" srcId="{609F344D-7FBE-8345-8394-22303C55E31D}" destId="{46BB7EC0-9E08-CB42-8435-AB9C7EE0058D}" srcOrd="0" destOrd="0" presId="urn:microsoft.com/office/officeart/2008/layout/SquareAccentList"/>
    <dgm:cxn modelId="{FE1BA9F4-AE79-CC4F-9693-531B86634271}" srcId="{6856A477-1A44-2A42-BF02-9CF0768EADAF}" destId="{609F344D-7FBE-8345-8394-22303C55E31D}" srcOrd="2" destOrd="0" parTransId="{99B831EC-8297-564F-8022-C89F0478D8C7}" sibTransId="{ECF8DC77-794F-6D4A-B8AE-FBFEAD91C7C4}"/>
    <dgm:cxn modelId="{AB4B86A7-5F7B-F546-9F25-8D3F9DDC4ABA}" type="presParOf" srcId="{FF171C55-403C-B942-A723-C85C5C534BDD}" destId="{7BD4DA6A-3248-074C-9793-A585F9BB2338}" srcOrd="0" destOrd="0" presId="urn:microsoft.com/office/officeart/2008/layout/SquareAccentList"/>
    <dgm:cxn modelId="{EC00CD45-C22A-6D43-95A5-D7F65A42F19F}" type="presParOf" srcId="{7BD4DA6A-3248-074C-9793-A585F9BB2338}" destId="{CAB2C4B8-D3F0-934E-A368-87A498C88072}" srcOrd="0" destOrd="0" presId="urn:microsoft.com/office/officeart/2008/layout/SquareAccentList"/>
    <dgm:cxn modelId="{36739400-2037-564C-8B49-54E37FE9802A}" type="presParOf" srcId="{CAB2C4B8-D3F0-934E-A368-87A498C88072}" destId="{0FE86EA1-62AA-BA42-8068-C2B25B3C3C7A}" srcOrd="0" destOrd="0" presId="urn:microsoft.com/office/officeart/2008/layout/SquareAccentList"/>
    <dgm:cxn modelId="{C3D04E02-951D-534C-A8FB-92EF3E2975BE}" type="presParOf" srcId="{CAB2C4B8-D3F0-934E-A368-87A498C88072}" destId="{1BE1F169-3E02-8F48-919D-55D593C62350}" srcOrd="1" destOrd="0" presId="urn:microsoft.com/office/officeart/2008/layout/SquareAccentList"/>
    <dgm:cxn modelId="{3501BBCD-0D4C-9442-8E36-D3467F21269B}" type="presParOf" srcId="{CAB2C4B8-D3F0-934E-A368-87A498C88072}" destId="{E820836E-DA66-CD47-813F-03498F187B18}" srcOrd="2" destOrd="0" presId="urn:microsoft.com/office/officeart/2008/layout/SquareAccentList"/>
    <dgm:cxn modelId="{47503683-3A07-E744-8B59-2F59A1131180}" type="presParOf" srcId="{7BD4DA6A-3248-074C-9793-A585F9BB2338}" destId="{C9DC7721-921C-0046-91CD-B814DF2488DE}" srcOrd="1" destOrd="0" presId="urn:microsoft.com/office/officeart/2008/layout/SquareAccentList"/>
    <dgm:cxn modelId="{D7B1B791-B09D-DF41-A965-F6B058026CF6}" type="presParOf" srcId="{C9DC7721-921C-0046-91CD-B814DF2488DE}" destId="{6388D8AE-BBD2-5344-98BE-621AE482F91B}" srcOrd="0" destOrd="0" presId="urn:microsoft.com/office/officeart/2008/layout/SquareAccentList"/>
    <dgm:cxn modelId="{E973B350-B45B-BD40-A7CB-DFBB4F1BE693}" type="presParOf" srcId="{6388D8AE-BBD2-5344-98BE-621AE482F91B}" destId="{58AF53C4-40F8-A542-A1B9-81493AF8B5A5}" srcOrd="0" destOrd="0" presId="urn:microsoft.com/office/officeart/2008/layout/SquareAccentList"/>
    <dgm:cxn modelId="{19DB6488-5EC4-6244-9C5D-E849D0E42171}" type="presParOf" srcId="{6388D8AE-BBD2-5344-98BE-621AE482F91B}" destId="{FB8E9EA0-4C07-AE40-A398-625A265F8D50}" srcOrd="1" destOrd="0" presId="urn:microsoft.com/office/officeart/2008/layout/SquareAccentList"/>
    <dgm:cxn modelId="{03CD047F-3245-B441-B9FA-E856E3DFFCA7}" type="presParOf" srcId="{C9DC7721-921C-0046-91CD-B814DF2488DE}" destId="{BE81144B-4594-D243-B371-345126B47584}" srcOrd="1" destOrd="0" presId="urn:microsoft.com/office/officeart/2008/layout/SquareAccentList"/>
    <dgm:cxn modelId="{74CE7D6F-5AB8-A34C-BFC8-5535B6237CA8}" type="presParOf" srcId="{BE81144B-4594-D243-B371-345126B47584}" destId="{E6F96D85-FDE7-AC42-9E14-F2781677E685}" srcOrd="0" destOrd="0" presId="urn:microsoft.com/office/officeart/2008/layout/SquareAccentList"/>
    <dgm:cxn modelId="{282028CD-51B7-C642-B40F-9D370ED8118B}" type="presParOf" srcId="{BE81144B-4594-D243-B371-345126B47584}" destId="{42EDFE83-A647-884F-951D-C43F1C6266DF}" srcOrd="1" destOrd="0" presId="urn:microsoft.com/office/officeart/2008/layout/SquareAccentList"/>
    <dgm:cxn modelId="{539C04BE-8C98-6A44-A728-A007871F670C}" type="presParOf" srcId="{FF171C55-403C-B942-A723-C85C5C534BDD}" destId="{67B0466B-F9AC-C64C-AC89-D17355629A26}" srcOrd="1" destOrd="0" presId="urn:microsoft.com/office/officeart/2008/layout/SquareAccentList"/>
    <dgm:cxn modelId="{478F43E6-93FC-004D-B1AA-A6D80EC65FEE}" type="presParOf" srcId="{67B0466B-F9AC-C64C-AC89-D17355629A26}" destId="{F9E3EFAC-53E4-114B-8ADB-61464D8C4DE6}" srcOrd="0" destOrd="0" presId="urn:microsoft.com/office/officeart/2008/layout/SquareAccentList"/>
    <dgm:cxn modelId="{CFAEB220-3E83-8149-9B30-A8FC88DB472E}" type="presParOf" srcId="{F9E3EFAC-53E4-114B-8ADB-61464D8C4DE6}" destId="{6257A132-DB96-1C4C-97A6-83B42B80B286}" srcOrd="0" destOrd="0" presId="urn:microsoft.com/office/officeart/2008/layout/SquareAccentList"/>
    <dgm:cxn modelId="{77BA70C1-5D0F-9B4A-BB4D-53C4659FCAAE}" type="presParOf" srcId="{F9E3EFAC-53E4-114B-8ADB-61464D8C4DE6}" destId="{763A8592-7B47-4D42-89E8-22FDCD07D79B}" srcOrd="1" destOrd="0" presId="urn:microsoft.com/office/officeart/2008/layout/SquareAccentList"/>
    <dgm:cxn modelId="{12725785-2B46-DF40-A0C3-C06D15C86B43}" type="presParOf" srcId="{F9E3EFAC-53E4-114B-8ADB-61464D8C4DE6}" destId="{37EAF1B9-7403-7340-9F7C-AF3CD3029DC2}" srcOrd="2" destOrd="0" presId="urn:microsoft.com/office/officeart/2008/layout/SquareAccentList"/>
    <dgm:cxn modelId="{319B9850-B876-D24C-8D85-B06BB43450E0}" type="presParOf" srcId="{67B0466B-F9AC-C64C-AC89-D17355629A26}" destId="{650EB80E-4FCE-984B-80C8-602CABE4ED11}" srcOrd="1" destOrd="0" presId="urn:microsoft.com/office/officeart/2008/layout/SquareAccentList"/>
    <dgm:cxn modelId="{53680651-1BF4-9942-BFD9-02C3585DE5C7}" type="presParOf" srcId="{FF171C55-403C-B942-A723-C85C5C534BDD}" destId="{4B161333-FCCD-AE43-AA3F-781B094F1D43}" srcOrd="2" destOrd="0" presId="urn:microsoft.com/office/officeart/2008/layout/SquareAccentList"/>
    <dgm:cxn modelId="{2A0841D5-F343-D848-9D7E-F0CBA6CC1CFB}" type="presParOf" srcId="{4B161333-FCCD-AE43-AA3F-781B094F1D43}" destId="{7412EFF1-5017-B041-B68E-6F86C8A3311D}" srcOrd="0" destOrd="0" presId="urn:microsoft.com/office/officeart/2008/layout/SquareAccentList"/>
    <dgm:cxn modelId="{3B0C1C05-1228-9D40-9B3A-0199C42A4B69}" type="presParOf" srcId="{7412EFF1-5017-B041-B68E-6F86C8A3311D}" destId="{57138447-ADAE-2340-821B-B914C694BDD5}" srcOrd="0" destOrd="0" presId="urn:microsoft.com/office/officeart/2008/layout/SquareAccentList"/>
    <dgm:cxn modelId="{72C69433-0EB0-CC4A-8F80-4E056E58A11B}" type="presParOf" srcId="{7412EFF1-5017-B041-B68E-6F86C8A3311D}" destId="{5CAEC6A9-0914-2F48-B9E4-8C8560BAB787}" srcOrd="1" destOrd="0" presId="urn:microsoft.com/office/officeart/2008/layout/SquareAccentList"/>
    <dgm:cxn modelId="{8C011B18-D3B1-0B4C-AB58-802957FF747E}" type="presParOf" srcId="{7412EFF1-5017-B041-B68E-6F86C8A3311D}" destId="{46BB7EC0-9E08-CB42-8435-AB9C7EE0058D}" srcOrd="2" destOrd="0" presId="urn:microsoft.com/office/officeart/2008/layout/SquareAccentList"/>
    <dgm:cxn modelId="{F3C36BFC-03CF-BE4B-B5A6-1720224D6526}" type="presParOf" srcId="{4B161333-FCCD-AE43-AA3F-781B094F1D43}" destId="{375834B4-5A64-B243-AB94-F373D191A4B5}" srcOrd="1" destOrd="0" presId="urn:microsoft.com/office/officeart/2008/layout/SquareAccentList"/>
    <dgm:cxn modelId="{4167FB41-55C4-D04A-A171-88C898C3E06A}" type="presParOf" srcId="{375834B4-5A64-B243-AB94-F373D191A4B5}" destId="{6A98B1A4-17F5-DF4B-B49D-9DB0B0428B6B}" srcOrd="0" destOrd="0" presId="urn:microsoft.com/office/officeart/2008/layout/SquareAccentList"/>
    <dgm:cxn modelId="{AD2F84D1-9029-A54E-BA35-2AED68A00B03}" type="presParOf" srcId="{6A98B1A4-17F5-DF4B-B49D-9DB0B0428B6B}" destId="{8F185B76-1691-E244-BE68-75E0427F4FE0}" srcOrd="0" destOrd="0" presId="urn:microsoft.com/office/officeart/2008/layout/SquareAccentList"/>
    <dgm:cxn modelId="{B0DCD368-8F10-BF4E-8CEE-9419B2752591}" type="presParOf" srcId="{6A98B1A4-17F5-DF4B-B49D-9DB0B0428B6B}" destId="{7AD4FAEE-96CE-2C4E-B0B8-7593C4A1014E}" srcOrd="1" destOrd="0" presId="urn:microsoft.com/office/officeart/2008/layout/SquareAccentList"/>
    <dgm:cxn modelId="{3A370F8C-5CB4-0449-9649-CF8565FC44E4}" type="presParOf" srcId="{375834B4-5A64-B243-AB94-F373D191A4B5}" destId="{5659ED04-C284-5945-9D01-8E906FFC4650}" srcOrd="1" destOrd="0" presId="urn:microsoft.com/office/officeart/2008/layout/SquareAccentList"/>
    <dgm:cxn modelId="{8C00D592-F7E1-EC47-A0EF-8EF5C8F7B8B2}" type="presParOf" srcId="{5659ED04-C284-5945-9D01-8E906FFC4650}" destId="{B6DE35F9-5D98-5745-88F0-D7CB65BB3C68}" srcOrd="0" destOrd="0" presId="urn:microsoft.com/office/officeart/2008/layout/SquareAccentList"/>
    <dgm:cxn modelId="{06D633C8-09BF-A74C-9D17-93FF4C6B7EB0}" type="presParOf" srcId="{5659ED04-C284-5945-9D01-8E906FFC4650}" destId="{F8F3AD0C-0531-1B44-ACFD-867DD4730184}" srcOrd="1" destOrd="0" presId="urn:microsoft.com/office/officeart/2008/layout/SquareAccentList"/>
    <dgm:cxn modelId="{D32C9CD8-507C-F248-84B1-EAD6CEC2F373}" type="presParOf" srcId="{375834B4-5A64-B243-AB94-F373D191A4B5}" destId="{421DD235-9575-D643-BE21-90E5FC4A22C9}" srcOrd="2" destOrd="0" presId="urn:microsoft.com/office/officeart/2008/layout/SquareAccentList"/>
    <dgm:cxn modelId="{84A72A0F-5D3C-2F46-BA76-A86BFEC2C824}" type="presParOf" srcId="{421DD235-9575-D643-BE21-90E5FC4A22C9}" destId="{D194FEC8-B9BC-A440-8806-E2BA7BB0B670}" srcOrd="0" destOrd="0" presId="urn:microsoft.com/office/officeart/2008/layout/SquareAccentList"/>
    <dgm:cxn modelId="{F930BD6B-DCF0-BA4D-AADC-0E9C997854A1}" type="presParOf" srcId="{421DD235-9575-D643-BE21-90E5FC4A22C9}" destId="{1A45CED2-A7C8-8E4F-9CCB-3EA550F60D0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5382D-73A2-C845-9E5A-5CB9AF3C4C94}" type="doc">
      <dgm:prSet loTypeId="urn:microsoft.com/office/officeart/2008/layout/SquareAccentList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BCC639E-B89A-6F47-80D6-E8457C39BE31}">
      <dgm:prSet phldrT="[Text]" custT="1"/>
      <dgm:spPr/>
      <dgm:t>
        <a:bodyPr/>
        <a:lstStyle/>
        <a:p>
          <a:pPr rtl="0"/>
          <a:r>
            <a:rPr lang="en-US" sz="2000" dirty="0">
              <a:solidFill>
                <a:schemeClr val="bg1"/>
              </a:solidFill>
            </a:rPr>
            <a:t>Max players</a:t>
          </a:r>
        </a:p>
      </dgm:t>
    </dgm:pt>
    <dgm:pt modelId="{398D666E-3A35-6849-9DFF-0E65EEE354DB}" type="parTrans" cxnId="{E0C5F647-A055-9F43-9A03-83853D53300C}">
      <dgm:prSet/>
      <dgm:spPr/>
      <dgm:t>
        <a:bodyPr/>
        <a:lstStyle/>
        <a:p>
          <a:endParaRPr lang="en-US"/>
        </a:p>
      </dgm:t>
    </dgm:pt>
    <dgm:pt modelId="{E742C9D0-308F-B849-89EC-709A03D0178D}" type="sibTrans" cxnId="{E0C5F647-A055-9F43-9A03-83853D53300C}">
      <dgm:prSet/>
      <dgm:spPr/>
      <dgm:t>
        <a:bodyPr/>
        <a:lstStyle/>
        <a:p>
          <a:endParaRPr lang="en-US"/>
        </a:p>
      </dgm:t>
    </dgm:pt>
    <dgm:pt modelId="{571EB74F-F0FB-A94A-BDF2-BF17A2DEDD3E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4</a:t>
          </a:r>
        </a:p>
      </dgm:t>
    </dgm:pt>
    <dgm:pt modelId="{5EA149F5-5DB6-2540-A074-DBFE17F3C48F}" type="parTrans" cxnId="{7AEA157B-7AEA-1042-A9DA-961B5E5AC2F0}">
      <dgm:prSet/>
      <dgm:spPr/>
      <dgm:t>
        <a:bodyPr/>
        <a:lstStyle/>
        <a:p>
          <a:endParaRPr lang="en-US"/>
        </a:p>
      </dgm:t>
    </dgm:pt>
    <dgm:pt modelId="{D87AB3AF-B9F5-D644-B5C6-DEA7BC2BFF16}" type="sibTrans" cxnId="{7AEA157B-7AEA-1042-A9DA-961B5E5AC2F0}">
      <dgm:prSet/>
      <dgm:spPr/>
      <dgm:t>
        <a:bodyPr/>
        <a:lstStyle/>
        <a:p>
          <a:endParaRPr lang="en-US"/>
        </a:p>
      </dgm:t>
    </dgm:pt>
    <dgm:pt modelId="{6FB1415A-0E16-9941-AD9D-C2D8FCBBCF43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6</a:t>
          </a:r>
        </a:p>
      </dgm:t>
    </dgm:pt>
    <dgm:pt modelId="{EAD5C495-3715-A647-9787-E1D374726EE2}" type="parTrans" cxnId="{20E0FBB5-FD3F-0E4B-B281-BCBC2C6DED7D}">
      <dgm:prSet/>
      <dgm:spPr/>
      <dgm:t>
        <a:bodyPr/>
        <a:lstStyle/>
        <a:p>
          <a:endParaRPr lang="en-US"/>
        </a:p>
      </dgm:t>
    </dgm:pt>
    <dgm:pt modelId="{3844D17D-99FB-D94E-A0DC-3F42388BDA99}" type="sibTrans" cxnId="{20E0FBB5-FD3F-0E4B-B281-BCBC2C6DED7D}">
      <dgm:prSet/>
      <dgm:spPr/>
      <dgm:t>
        <a:bodyPr/>
        <a:lstStyle/>
        <a:p>
          <a:endParaRPr lang="en-US"/>
        </a:p>
      </dgm:t>
    </dgm:pt>
    <dgm:pt modelId="{7AF11A3E-2C4A-984F-B8D5-BE67A9DB08C9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8</a:t>
          </a:r>
        </a:p>
      </dgm:t>
    </dgm:pt>
    <dgm:pt modelId="{45819811-3BE3-F44B-9F04-12F5BF20AF8C}" type="parTrans" cxnId="{66AD1F85-5FE8-0B42-8D1E-5B3376AEE034}">
      <dgm:prSet/>
      <dgm:spPr/>
      <dgm:t>
        <a:bodyPr/>
        <a:lstStyle/>
        <a:p>
          <a:endParaRPr lang="en-US"/>
        </a:p>
      </dgm:t>
    </dgm:pt>
    <dgm:pt modelId="{3804961A-DB38-564C-82F4-0A04AF39369C}" type="sibTrans" cxnId="{66AD1F85-5FE8-0B42-8D1E-5B3376AEE034}">
      <dgm:prSet/>
      <dgm:spPr/>
      <dgm:t>
        <a:bodyPr/>
        <a:lstStyle/>
        <a:p>
          <a:endParaRPr lang="en-US"/>
        </a:p>
      </dgm:t>
    </dgm:pt>
    <dgm:pt modelId="{7A29DBCE-6AF8-5C4A-83CB-A9A8C980D84F}">
      <dgm:prSet phldrT="[Text]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Min Players</a:t>
          </a:r>
        </a:p>
      </dgm:t>
    </dgm:pt>
    <dgm:pt modelId="{6E62FD12-542E-8640-83D7-C7062DE52655}" type="parTrans" cxnId="{9FBFCC7C-294C-EB43-AA22-024FE9E2005D}">
      <dgm:prSet/>
      <dgm:spPr/>
      <dgm:t>
        <a:bodyPr/>
        <a:lstStyle/>
        <a:p>
          <a:endParaRPr lang="en-US"/>
        </a:p>
      </dgm:t>
    </dgm:pt>
    <dgm:pt modelId="{613C56C4-0482-F04D-A4DC-0C99592365B6}" type="sibTrans" cxnId="{9FBFCC7C-294C-EB43-AA22-024FE9E2005D}">
      <dgm:prSet/>
      <dgm:spPr/>
      <dgm:t>
        <a:bodyPr/>
        <a:lstStyle/>
        <a:p>
          <a:endParaRPr lang="en-US"/>
        </a:p>
      </dgm:t>
    </dgm:pt>
    <dgm:pt modelId="{47D6E857-579E-484D-97C7-DCD642E24FFD}">
      <dgm:prSet phldrT="[Text]"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4</a:t>
          </a:r>
        </a:p>
      </dgm:t>
    </dgm:pt>
    <dgm:pt modelId="{3FCEC0A9-55A7-5D4B-AA2A-8571E8F21EC8}" type="parTrans" cxnId="{92BED1A4-69D0-7A4A-B42D-03C4FB66A0E5}">
      <dgm:prSet/>
      <dgm:spPr/>
      <dgm:t>
        <a:bodyPr/>
        <a:lstStyle/>
        <a:p>
          <a:endParaRPr lang="en-US"/>
        </a:p>
      </dgm:t>
    </dgm:pt>
    <dgm:pt modelId="{094DC5F4-13BB-4349-88A7-BB02A7612974}" type="sibTrans" cxnId="{92BED1A4-69D0-7A4A-B42D-03C4FB66A0E5}">
      <dgm:prSet/>
      <dgm:spPr/>
      <dgm:t>
        <a:bodyPr/>
        <a:lstStyle/>
        <a:p>
          <a:endParaRPr lang="en-US"/>
        </a:p>
      </dgm:t>
    </dgm:pt>
    <dgm:pt modelId="{1129C481-5E85-4549-8758-01F0A176614C}">
      <dgm:prSet phldrT="[Text]"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6</a:t>
          </a:r>
        </a:p>
      </dgm:t>
    </dgm:pt>
    <dgm:pt modelId="{34035FB1-873A-9E49-B47F-4E1122222016}" type="parTrans" cxnId="{5B060ADE-E310-B34A-A0A5-F14C26A85720}">
      <dgm:prSet/>
      <dgm:spPr/>
      <dgm:t>
        <a:bodyPr/>
        <a:lstStyle/>
        <a:p>
          <a:endParaRPr lang="en-US"/>
        </a:p>
      </dgm:t>
    </dgm:pt>
    <dgm:pt modelId="{231FA132-9D94-2945-9F7E-9FB9FE1CAC69}" type="sibTrans" cxnId="{5B060ADE-E310-B34A-A0A5-F14C26A85720}">
      <dgm:prSet/>
      <dgm:spPr/>
      <dgm:t>
        <a:bodyPr/>
        <a:lstStyle/>
        <a:p>
          <a:endParaRPr lang="en-US"/>
        </a:p>
      </dgm:t>
    </dgm:pt>
    <dgm:pt modelId="{7AE54316-8D71-174F-AB1C-81018324D0C2}">
      <dgm:prSet phldrT="[Text]"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8</a:t>
          </a:r>
        </a:p>
      </dgm:t>
    </dgm:pt>
    <dgm:pt modelId="{DB55CA12-FF32-064C-8BEA-607CFF062215}" type="parTrans" cxnId="{8414001D-7A3E-6743-B4E1-D590732AEA0B}">
      <dgm:prSet/>
      <dgm:spPr/>
      <dgm:t>
        <a:bodyPr/>
        <a:lstStyle/>
        <a:p>
          <a:endParaRPr lang="en-US"/>
        </a:p>
      </dgm:t>
    </dgm:pt>
    <dgm:pt modelId="{B4397D89-B4D1-9B4A-9E93-6788212E3A05}" type="sibTrans" cxnId="{8414001D-7A3E-6743-B4E1-D590732AEA0B}">
      <dgm:prSet/>
      <dgm:spPr/>
      <dgm:t>
        <a:bodyPr/>
        <a:lstStyle/>
        <a:p>
          <a:endParaRPr lang="en-US"/>
        </a:p>
      </dgm:t>
    </dgm:pt>
    <dgm:pt modelId="{E2B04056-00F8-2A42-BB28-329836E1BE53}">
      <dgm:prSet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Skill level (games won)</a:t>
          </a:r>
        </a:p>
      </dgm:t>
    </dgm:pt>
    <dgm:pt modelId="{353FC607-D8CA-5F42-9C4E-E39231FEBB00}" type="parTrans" cxnId="{32579895-E39C-5D4C-A339-D3F572ADCB6E}">
      <dgm:prSet/>
      <dgm:spPr/>
      <dgm:t>
        <a:bodyPr/>
        <a:lstStyle/>
        <a:p>
          <a:endParaRPr lang="en-US"/>
        </a:p>
      </dgm:t>
    </dgm:pt>
    <dgm:pt modelId="{A0DE1B03-4E0C-D541-AEBD-FA1647AA1824}" type="sibTrans" cxnId="{32579895-E39C-5D4C-A339-D3F572ADCB6E}">
      <dgm:prSet/>
      <dgm:spPr/>
      <dgm:t>
        <a:bodyPr/>
        <a:lstStyle/>
        <a:p>
          <a:endParaRPr lang="en-US"/>
        </a:p>
      </dgm:t>
    </dgm:pt>
    <dgm:pt modelId="{9056C575-A99A-6A44-80EE-57209B076B70}">
      <dgm:prSet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0 - 10</a:t>
          </a:r>
        </a:p>
      </dgm:t>
    </dgm:pt>
    <dgm:pt modelId="{C13B9C38-D4F5-D24F-9064-F1FB4A8E6DB1}" type="parTrans" cxnId="{E2724455-E75D-6F42-96B9-7226A6B9EAD3}">
      <dgm:prSet/>
      <dgm:spPr/>
      <dgm:t>
        <a:bodyPr/>
        <a:lstStyle/>
        <a:p>
          <a:endParaRPr lang="en-US"/>
        </a:p>
      </dgm:t>
    </dgm:pt>
    <dgm:pt modelId="{64370A79-1914-9644-866F-DE7FEEE694BF}" type="sibTrans" cxnId="{E2724455-E75D-6F42-96B9-7226A6B9EAD3}">
      <dgm:prSet/>
      <dgm:spPr/>
      <dgm:t>
        <a:bodyPr/>
        <a:lstStyle/>
        <a:p>
          <a:endParaRPr lang="en-US"/>
        </a:p>
      </dgm:t>
    </dgm:pt>
    <dgm:pt modelId="{40177F79-24D1-0F4E-89F9-EF9911D700C2}">
      <dgm:prSet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10 - 50</a:t>
          </a:r>
        </a:p>
      </dgm:t>
    </dgm:pt>
    <dgm:pt modelId="{DC45294C-796A-F447-B5B1-469EA8C6C74B}" type="parTrans" cxnId="{DBFB4806-6036-6A41-9C6F-80DCDBD5A192}">
      <dgm:prSet/>
      <dgm:spPr/>
      <dgm:t>
        <a:bodyPr/>
        <a:lstStyle/>
        <a:p>
          <a:endParaRPr lang="en-US"/>
        </a:p>
      </dgm:t>
    </dgm:pt>
    <dgm:pt modelId="{CCA90C2C-E05B-5146-9DE8-A6696C2F2086}" type="sibTrans" cxnId="{DBFB4806-6036-6A41-9C6F-80DCDBD5A192}">
      <dgm:prSet/>
      <dgm:spPr/>
      <dgm:t>
        <a:bodyPr/>
        <a:lstStyle/>
        <a:p>
          <a:endParaRPr lang="en-US"/>
        </a:p>
      </dgm:t>
    </dgm:pt>
    <dgm:pt modelId="{EEBBAC87-CA2A-F847-8C84-866215D7A027}">
      <dgm:prSet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50 +</a:t>
          </a:r>
        </a:p>
      </dgm:t>
    </dgm:pt>
    <dgm:pt modelId="{1FA4C94E-E892-2D4C-9126-0F4948C42832}" type="parTrans" cxnId="{6A4D9BFD-0CA1-A048-9628-90E54BDE4D4F}">
      <dgm:prSet/>
      <dgm:spPr/>
      <dgm:t>
        <a:bodyPr/>
        <a:lstStyle/>
        <a:p>
          <a:endParaRPr lang="en-US"/>
        </a:p>
      </dgm:t>
    </dgm:pt>
    <dgm:pt modelId="{C0248F7B-BB71-0A4E-BCFD-1261F8057B22}" type="sibTrans" cxnId="{6A4D9BFD-0CA1-A048-9628-90E54BDE4D4F}">
      <dgm:prSet/>
      <dgm:spPr/>
      <dgm:t>
        <a:bodyPr/>
        <a:lstStyle/>
        <a:p>
          <a:endParaRPr lang="en-US"/>
        </a:p>
      </dgm:t>
    </dgm:pt>
    <dgm:pt modelId="{9719F716-7008-E440-AB4E-5BE6BB8A53FF}" type="pres">
      <dgm:prSet presAssocID="{7C15382D-73A2-C845-9E5A-5CB9AF3C4C94}" presName="layout" presStyleCnt="0">
        <dgm:presLayoutVars>
          <dgm:chMax/>
          <dgm:chPref/>
          <dgm:dir/>
          <dgm:resizeHandles/>
        </dgm:presLayoutVars>
      </dgm:prSet>
      <dgm:spPr/>
    </dgm:pt>
    <dgm:pt modelId="{AD1222FC-39C2-9F49-86A9-3C48759D5633}" type="pres">
      <dgm:prSet presAssocID="{DBCC639E-B89A-6F47-80D6-E8457C39BE31}" presName="root" presStyleCnt="0">
        <dgm:presLayoutVars>
          <dgm:chMax/>
          <dgm:chPref/>
        </dgm:presLayoutVars>
      </dgm:prSet>
      <dgm:spPr/>
    </dgm:pt>
    <dgm:pt modelId="{CDA1492D-2F5D-D94D-9455-BCCDEC193EA5}" type="pres">
      <dgm:prSet presAssocID="{DBCC639E-B89A-6F47-80D6-E8457C39BE31}" presName="rootComposite" presStyleCnt="0">
        <dgm:presLayoutVars/>
      </dgm:prSet>
      <dgm:spPr/>
    </dgm:pt>
    <dgm:pt modelId="{C242D9E2-6C8F-4D49-8830-E282B3391FC4}" type="pres">
      <dgm:prSet presAssocID="{DBCC639E-B89A-6F47-80D6-E8457C39BE31}" presName="ParentAccent" presStyleLbl="alignNode1" presStyleIdx="0" presStyleCnt="3"/>
      <dgm:spPr/>
    </dgm:pt>
    <dgm:pt modelId="{EC1EB3A8-D399-4846-86F9-902DC4EDBB4B}" type="pres">
      <dgm:prSet presAssocID="{DBCC639E-B89A-6F47-80D6-E8457C39BE31}" presName="ParentSmallAccent" presStyleLbl="fgAcc1" presStyleIdx="0" presStyleCnt="3"/>
      <dgm:spPr/>
    </dgm:pt>
    <dgm:pt modelId="{4AD90F47-1A69-6D44-8E4E-0B9F7731A6FA}" type="pres">
      <dgm:prSet presAssocID="{DBCC639E-B89A-6F47-80D6-E8457C39BE31}" presName="Parent" presStyleLbl="revTx" presStyleIdx="0" presStyleCnt="12">
        <dgm:presLayoutVars>
          <dgm:chMax/>
          <dgm:chPref val="4"/>
          <dgm:bulletEnabled val="1"/>
        </dgm:presLayoutVars>
      </dgm:prSet>
      <dgm:spPr/>
    </dgm:pt>
    <dgm:pt modelId="{AB2135D0-5AAF-104A-848F-FAE64613F2D5}" type="pres">
      <dgm:prSet presAssocID="{DBCC639E-B89A-6F47-80D6-E8457C39BE31}" presName="childShape" presStyleCnt="0">
        <dgm:presLayoutVars>
          <dgm:chMax val="0"/>
          <dgm:chPref val="0"/>
        </dgm:presLayoutVars>
      </dgm:prSet>
      <dgm:spPr/>
    </dgm:pt>
    <dgm:pt modelId="{A042FCF1-2A41-4A47-92B9-F7DCD097BC6D}" type="pres">
      <dgm:prSet presAssocID="{571EB74F-F0FB-A94A-BDF2-BF17A2DEDD3E}" presName="childComposite" presStyleCnt="0">
        <dgm:presLayoutVars>
          <dgm:chMax val="0"/>
          <dgm:chPref val="0"/>
        </dgm:presLayoutVars>
      </dgm:prSet>
      <dgm:spPr/>
    </dgm:pt>
    <dgm:pt modelId="{293D5925-766D-C041-9ED5-5E6B6505083D}" type="pres">
      <dgm:prSet presAssocID="{571EB74F-F0FB-A94A-BDF2-BF17A2DEDD3E}" presName="ChildAccent" presStyleLbl="solidFgAcc1" presStyleIdx="0" presStyleCnt="9"/>
      <dgm:spPr>
        <a:solidFill>
          <a:schemeClr val="accent6"/>
        </a:solidFill>
      </dgm:spPr>
    </dgm:pt>
    <dgm:pt modelId="{E3E4F6BE-E24F-F744-813C-248A37403FCE}" type="pres">
      <dgm:prSet presAssocID="{571EB74F-F0FB-A94A-BDF2-BF17A2DEDD3E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A13E5634-67DF-914E-9715-CE91893C2DFF}" type="pres">
      <dgm:prSet presAssocID="{6FB1415A-0E16-9941-AD9D-C2D8FCBBCF43}" presName="childComposite" presStyleCnt="0">
        <dgm:presLayoutVars>
          <dgm:chMax val="0"/>
          <dgm:chPref val="0"/>
        </dgm:presLayoutVars>
      </dgm:prSet>
      <dgm:spPr/>
    </dgm:pt>
    <dgm:pt modelId="{B0B6E24E-F5F4-BD43-8C9F-838F116ADA8F}" type="pres">
      <dgm:prSet presAssocID="{6FB1415A-0E16-9941-AD9D-C2D8FCBBCF43}" presName="ChildAccent" presStyleLbl="solidFgAcc1" presStyleIdx="1" presStyleCnt="9"/>
      <dgm:spPr/>
    </dgm:pt>
    <dgm:pt modelId="{5DD9211C-B6E0-AE4A-9D20-4E6B24598217}" type="pres">
      <dgm:prSet presAssocID="{6FB1415A-0E16-9941-AD9D-C2D8FCBBCF43}" presName="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92E09AA4-EEEC-1A4D-A5C5-BC3F0ADD5880}" type="pres">
      <dgm:prSet presAssocID="{7AF11A3E-2C4A-984F-B8D5-BE67A9DB08C9}" presName="childComposite" presStyleCnt="0">
        <dgm:presLayoutVars>
          <dgm:chMax val="0"/>
          <dgm:chPref val="0"/>
        </dgm:presLayoutVars>
      </dgm:prSet>
      <dgm:spPr/>
    </dgm:pt>
    <dgm:pt modelId="{B62FE55F-BC57-D542-BE32-C060D5B350A1}" type="pres">
      <dgm:prSet presAssocID="{7AF11A3E-2C4A-984F-B8D5-BE67A9DB08C9}" presName="ChildAccent" presStyleLbl="solidFgAcc1" presStyleIdx="2" presStyleCnt="9"/>
      <dgm:spPr/>
    </dgm:pt>
    <dgm:pt modelId="{B5D7D6A5-1E09-E142-9ABA-2585F819D2E1}" type="pres">
      <dgm:prSet presAssocID="{7AF11A3E-2C4A-984F-B8D5-BE67A9DB08C9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768FD0ED-D9AD-B646-BB13-200CEED0E8FF}" type="pres">
      <dgm:prSet presAssocID="{7A29DBCE-6AF8-5C4A-83CB-A9A8C980D84F}" presName="root" presStyleCnt="0">
        <dgm:presLayoutVars>
          <dgm:chMax/>
          <dgm:chPref/>
        </dgm:presLayoutVars>
      </dgm:prSet>
      <dgm:spPr/>
    </dgm:pt>
    <dgm:pt modelId="{56F7AE48-5896-974D-A6A9-3BCA3E24CAC1}" type="pres">
      <dgm:prSet presAssocID="{7A29DBCE-6AF8-5C4A-83CB-A9A8C980D84F}" presName="rootComposite" presStyleCnt="0">
        <dgm:presLayoutVars/>
      </dgm:prSet>
      <dgm:spPr/>
    </dgm:pt>
    <dgm:pt modelId="{328DBEC6-DB74-464C-8C22-0DE18CE52F8F}" type="pres">
      <dgm:prSet presAssocID="{7A29DBCE-6AF8-5C4A-83CB-A9A8C980D84F}" presName="ParentAccent" presStyleLbl="alignNode1" presStyleIdx="1" presStyleCnt="3"/>
      <dgm:spPr/>
    </dgm:pt>
    <dgm:pt modelId="{D4B81BE6-F06D-BB42-B7FF-F806B93C4B21}" type="pres">
      <dgm:prSet presAssocID="{7A29DBCE-6AF8-5C4A-83CB-A9A8C980D84F}" presName="ParentSmallAccent" presStyleLbl="fgAcc1" presStyleIdx="1" presStyleCnt="3"/>
      <dgm:spPr/>
    </dgm:pt>
    <dgm:pt modelId="{89C7C540-22A1-B842-B171-0E341C2FF7ED}" type="pres">
      <dgm:prSet presAssocID="{7A29DBCE-6AF8-5C4A-83CB-A9A8C980D84F}" presName="Parent" presStyleLbl="revTx" presStyleIdx="4" presStyleCnt="12">
        <dgm:presLayoutVars>
          <dgm:chMax/>
          <dgm:chPref val="4"/>
          <dgm:bulletEnabled val="1"/>
        </dgm:presLayoutVars>
      </dgm:prSet>
      <dgm:spPr/>
    </dgm:pt>
    <dgm:pt modelId="{17D1C0CE-24AD-F943-AFAA-97C37E644BFA}" type="pres">
      <dgm:prSet presAssocID="{7A29DBCE-6AF8-5C4A-83CB-A9A8C980D84F}" presName="childShape" presStyleCnt="0">
        <dgm:presLayoutVars>
          <dgm:chMax val="0"/>
          <dgm:chPref val="0"/>
        </dgm:presLayoutVars>
      </dgm:prSet>
      <dgm:spPr/>
    </dgm:pt>
    <dgm:pt modelId="{05B61B2C-5B34-1942-8539-58278AAFC406}" type="pres">
      <dgm:prSet presAssocID="{47D6E857-579E-484D-97C7-DCD642E24FFD}" presName="childComposite" presStyleCnt="0">
        <dgm:presLayoutVars>
          <dgm:chMax val="0"/>
          <dgm:chPref val="0"/>
        </dgm:presLayoutVars>
      </dgm:prSet>
      <dgm:spPr/>
    </dgm:pt>
    <dgm:pt modelId="{E1D5994F-A30F-7C4D-A62A-DD3F6F560BBC}" type="pres">
      <dgm:prSet presAssocID="{47D6E857-579E-484D-97C7-DCD642E24FFD}" presName="ChildAccent" presStyleLbl="solidFgAcc1" presStyleIdx="3" presStyleCnt="9"/>
      <dgm:spPr>
        <a:solidFill>
          <a:schemeClr val="accent6"/>
        </a:solidFill>
      </dgm:spPr>
    </dgm:pt>
    <dgm:pt modelId="{85405128-C74A-7B44-ABB2-E33820B66EC6}" type="pres">
      <dgm:prSet presAssocID="{47D6E857-579E-484D-97C7-DCD642E24FFD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81526B70-B63E-6C44-80B4-F0DFDDBCDB4D}" type="pres">
      <dgm:prSet presAssocID="{1129C481-5E85-4549-8758-01F0A176614C}" presName="childComposite" presStyleCnt="0">
        <dgm:presLayoutVars>
          <dgm:chMax val="0"/>
          <dgm:chPref val="0"/>
        </dgm:presLayoutVars>
      </dgm:prSet>
      <dgm:spPr/>
    </dgm:pt>
    <dgm:pt modelId="{5BC21E81-7EDB-1D41-A36D-550C1AD52BA4}" type="pres">
      <dgm:prSet presAssocID="{1129C481-5E85-4549-8758-01F0A176614C}" presName="ChildAccent" presStyleLbl="solidFgAcc1" presStyleIdx="4" presStyleCnt="9"/>
      <dgm:spPr/>
    </dgm:pt>
    <dgm:pt modelId="{5BF08A5A-0DF0-004A-B485-99498E3155B5}" type="pres">
      <dgm:prSet presAssocID="{1129C481-5E85-4549-8758-01F0A176614C}" presName="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0944106E-9DB9-0844-9E75-3B9154400272}" type="pres">
      <dgm:prSet presAssocID="{7AE54316-8D71-174F-AB1C-81018324D0C2}" presName="childComposite" presStyleCnt="0">
        <dgm:presLayoutVars>
          <dgm:chMax val="0"/>
          <dgm:chPref val="0"/>
        </dgm:presLayoutVars>
      </dgm:prSet>
      <dgm:spPr/>
    </dgm:pt>
    <dgm:pt modelId="{CD6E5E32-EF6F-9344-9132-7D4FDF9A997A}" type="pres">
      <dgm:prSet presAssocID="{7AE54316-8D71-174F-AB1C-81018324D0C2}" presName="ChildAccent" presStyleLbl="solidFgAcc1" presStyleIdx="5" presStyleCnt="9"/>
      <dgm:spPr/>
    </dgm:pt>
    <dgm:pt modelId="{4A0BE07C-5840-F542-9EBD-AE47D5E94522}" type="pres">
      <dgm:prSet presAssocID="{7AE54316-8D71-174F-AB1C-81018324D0C2}" presName="Child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F49FC18D-2219-2E45-B2BA-B110062FDB9D}" type="pres">
      <dgm:prSet presAssocID="{E2B04056-00F8-2A42-BB28-329836E1BE53}" presName="root" presStyleCnt="0">
        <dgm:presLayoutVars>
          <dgm:chMax/>
          <dgm:chPref/>
        </dgm:presLayoutVars>
      </dgm:prSet>
      <dgm:spPr/>
    </dgm:pt>
    <dgm:pt modelId="{AD7FEB8D-ED30-5549-8129-5218C50B9C43}" type="pres">
      <dgm:prSet presAssocID="{E2B04056-00F8-2A42-BB28-329836E1BE53}" presName="rootComposite" presStyleCnt="0">
        <dgm:presLayoutVars/>
      </dgm:prSet>
      <dgm:spPr/>
    </dgm:pt>
    <dgm:pt modelId="{7D4F9F9A-2672-9C4C-8110-F511AB86915B}" type="pres">
      <dgm:prSet presAssocID="{E2B04056-00F8-2A42-BB28-329836E1BE53}" presName="ParentAccent" presStyleLbl="alignNode1" presStyleIdx="2" presStyleCnt="3"/>
      <dgm:spPr/>
    </dgm:pt>
    <dgm:pt modelId="{0046980F-11EA-CA44-8CD0-7CEC35048F15}" type="pres">
      <dgm:prSet presAssocID="{E2B04056-00F8-2A42-BB28-329836E1BE53}" presName="ParentSmallAccent" presStyleLbl="fgAcc1" presStyleIdx="2" presStyleCnt="3"/>
      <dgm:spPr/>
    </dgm:pt>
    <dgm:pt modelId="{4F3BEA7C-4CC9-0A4E-BC12-5845E563B46B}" type="pres">
      <dgm:prSet presAssocID="{E2B04056-00F8-2A42-BB28-329836E1BE53}" presName="Parent" presStyleLbl="revTx" presStyleIdx="8" presStyleCnt="12">
        <dgm:presLayoutVars>
          <dgm:chMax/>
          <dgm:chPref val="4"/>
          <dgm:bulletEnabled val="1"/>
        </dgm:presLayoutVars>
      </dgm:prSet>
      <dgm:spPr/>
    </dgm:pt>
    <dgm:pt modelId="{6260DADB-ED9D-AC45-853E-D74841A86AB3}" type="pres">
      <dgm:prSet presAssocID="{E2B04056-00F8-2A42-BB28-329836E1BE53}" presName="childShape" presStyleCnt="0">
        <dgm:presLayoutVars>
          <dgm:chMax val="0"/>
          <dgm:chPref val="0"/>
        </dgm:presLayoutVars>
      </dgm:prSet>
      <dgm:spPr/>
    </dgm:pt>
    <dgm:pt modelId="{1E99975E-6C2C-C24D-9B23-F71FD30BB3A7}" type="pres">
      <dgm:prSet presAssocID="{9056C575-A99A-6A44-80EE-57209B076B70}" presName="childComposite" presStyleCnt="0">
        <dgm:presLayoutVars>
          <dgm:chMax val="0"/>
          <dgm:chPref val="0"/>
        </dgm:presLayoutVars>
      </dgm:prSet>
      <dgm:spPr/>
    </dgm:pt>
    <dgm:pt modelId="{720E89A7-B5BE-C948-B96A-10A1D6043D1C}" type="pres">
      <dgm:prSet presAssocID="{9056C575-A99A-6A44-80EE-57209B076B70}" presName="ChildAccent" presStyleLbl="solidFgAcc1" presStyleIdx="6" presStyleCnt="9"/>
      <dgm:spPr>
        <a:prstGeom prst="ellipse">
          <a:avLst/>
        </a:prstGeom>
        <a:solidFill>
          <a:schemeClr val="accent6"/>
        </a:solidFill>
        <a:ln>
          <a:noFill/>
        </a:ln>
      </dgm:spPr>
    </dgm:pt>
    <dgm:pt modelId="{98BF7AC6-70D6-0B46-AB33-A37B53D759C2}" type="pres">
      <dgm:prSet presAssocID="{9056C575-A99A-6A44-80EE-57209B076B70}" presName="Child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1FC991CD-B2AE-3448-A741-27D288851E36}" type="pres">
      <dgm:prSet presAssocID="{40177F79-24D1-0F4E-89F9-EF9911D700C2}" presName="childComposite" presStyleCnt="0">
        <dgm:presLayoutVars>
          <dgm:chMax val="0"/>
          <dgm:chPref val="0"/>
        </dgm:presLayoutVars>
      </dgm:prSet>
      <dgm:spPr/>
    </dgm:pt>
    <dgm:pt modelId="{B93547BB-466F-E542-BF9E-F34061F416E7}" type="pres">
      <dgm:prSet presAssocID="{40177F79-24D1-0F4E-89F9-EF9911D700C2}" presName="ChildAccent" presStyleLbl="solidFgAcc1" presStyleIdx="7" presStyleCnt="9"/>
      <dgm:spPr>
        <a:prstGeom prst="ellipse">
          <a:avLst/>
        </a:prstGeom>
        <a:solidFill>
          <a:schemeClr val="accent6"/>
        </a:solidFill>
        <a:ln>
          <a:noFill/>
        </a:ln>
      </dgm:spPr>
    </dgm:pt>
    <dgm:pt modelId="{1A14A6F3-05D7-2949-B7EE-11C31D2B6FE4}" type="pres">
      <dgm:prSet presAssocID="{40177F79-24D1-0F4E-89F9-EF9911D700C2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26E6791B-4774-CA44-AF75-61F1B5637417}" type="pres">
      <dgm:prSet presAssocID="{EEBBAC87-CA2A-F847-8C84-866215D7A027}" presName="childComposite" presStyleCnt="0">
        <dgm:presLayoutVars>
          <dgm:chMax val="0"/>
          <dgm:chPref val="0"/>
        </dgm:presLayoutVars>
      </dgm:prSet>
      <dgm:spPr/>
    </dgm:pt>
    <dgm:pt modelId="{8968A9D6-98BD-0C44-9390-56FA6E0180EC}" type="pres">
      <dgm:prSet presAssocID="{EEBBAC87-CA2A-F847-8C84-866215D7A027}" presName="ChildAccent" presStyleLbl="solidFgAcc1" presStyleIdx="8" presStyleCnt="9"/>
      <dgm:spPr>
        <a:prstGeom prst="ellipse">
          <a:avLst/>
        </a:prstGeom>
      </dgm:spPr>
    </dgm:pt>
    <dgm:pt modelId="{B7E627C3-1F16-6D45-88EC-27A86D3C07C5}" type="pres">
      <dgm:prSet presAssocID="{EEBBAC87-CA2A-F847-8C84-866215D7A027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DBFB4806-6036-6A41-9C6F-80DCDBD5A192}" srcId="{E2B04056-00F8-2A42-BB28-329836E1BE53}" destId="{40177F79-24D1-0F4E-89F9-EF9911D700C2}" srcOrd="1" destOrd="0" parTransId="{DC45294C-796A-F447-B5B1-469EA8C6C74B}" sibTransId="{CCA90C2C-E05B-5146-9DE8-A6696C2F2086}"/>
    <dgm:cxn modelId="{CD36391B-159B-8B43-BECE-02232BC52C64}" type="presOf" srcId="{1129C481-5E85-4549-8758-01F0A176614C}" destId="{5BF08A5A-0DF0-004A-B485-99498E3155B5}" srcOrd="0" destOrd="0" presId="urn:microsoft.com/office/officeart/2008/layout/SquareAccentList"/>
    <dgm:cxn modelId="{8414001D-7A3E-6743-B4E1-D590732AEA0B}" srcId="{7A29DBCE-6AF8-5C4A-83CB-A9A8C980D84F}" destId="{7AE54316-8D71-174F-AB1C-81018324D0C2}" srcOrd="2" destOrd="0" parTransId="{DB55CA12-FF32-064C-8BEA-607CFF062215}" sibTransId="{B4397D89-B4D1-9B4A-9E93-6788212E3A05}"/>
    <dgm:cxn modelId="{97899434-028D-C046-9549-C40038F0F7D5}" type="presOf" srcId="{9056C575-A99A-6A44-80EE-57209B076B70}" destId="{98BF7AC6-70D6-0B46-AB33-A37B53D759C2}" srcOrd="0" destOrd="0" presId="urn:microsoft.com/office/officeart/2008/layout/SquareAccentList"/>
    <dgm:cxn modelId="{41158B63-27EA-8B49-96DD-2FE536F64EB7}" type="presOf" srcId="{571EB74F-F0FB-A94A-BDF2-BF17A2DEDD3E}" destId="{E3E4F6BE-E24F-F744-813C-248A37403FCE}" srcOrd="0" destOrd="0" presId="urn:microsoft.com/office/officeart/2008/layout/SquareAccentList"/>
    <dgm:cxn modelId="{A2FE3C66-1F4D-6D4B-B31D-A639FDF6EF5F}" type="presOf" srcId="{7C15382D-73A2-C845-9E5A-5CB9AF3C4C94}" destId="{9719F716-7008-E440-AB4E-5BE6BB8A53FF}" srcOrd="0" destOrd="0" presId="urn:microsoft.com/office/officeart/2008/layout/SquareAccentList"/>
    <dgm:cxn modelId="{02418167-9092-E74F-B81E-B7EECB455004}" type="presOf" srcId="{47D6E857-579E-484D-97C7-DCD642E24FFD}" destId="{85405128-C74A-7B44-ABB2-E33820B66EC6}" srcOrd="0" destOrd="0" presId="urn:microsoft.com/office/officeart/2008/layout/SquareAccentList"/>
    <dgm:cxn modelId="{E0C5F647-A055-9F43-9A03-83853D53300C}" srcId="{7C15382D-73A2-C845-9E5A-5CB9AF3C4C94}" destId="{DBCC639E-B89A-6F47-80D6-E8457C39BE31}" srcOrd="0" destOrd="0" parTransId="{398D666E-3A35-6849-9DFF-0E65EEE354DB}" sibTransId="{E742C9D0-308F-B849-89EC-709A03D0178D}"/>
    <dgm:cxn modelId="{9C64DF69-317E-BF42-B845-27893AE17A9A}" type="presOf" srcId="{DBCC639E-B89A-6F47-80D6-E8457C39BE31}" destId="{4AD90F47-1A69-6D44-8E4E-0B9F7731A6FA}" srcOrd="0" destOrd="0" presId="urn:microsoft.com/office/officeart/2008/layout/SquareAccentList"/>
    <dgm:cxn modelId="{9F7BEB6B-C344-5746-BCC9-B894A065733D}" type="presOf" srcId="{E2B04056-00F8-2A42-BB28-329836E1BE53}" destId="{4F3BEA7C-4CC9-0A4E-BC12-5845E563B46B}" srcOrd="0" destOrd="0" presId="urn:microsoft.com/office/officeart/2008/layout/SquareAccentList"/>
    <dgm:cxn modelId="{E2724455-E75D-6F42-96B9-7226A6B9EAD3}" srcId="{E2B04056-00F8-2A42-BB28-329836E1BE53}" destId="{9056C575-A99A-6A44-80EE-57209B076B70}" srcOrd="0" destOrd="0" parTransId="{C13B9C38-D4F5-D24F-9064-F1FB4A8E6DB1}" sibTransId="{64370A79-1914-9644-866F-DE7FEEE694BF}"/>
    <dgm:cxn modelId="{7AEA157B-7AEA-1042-A9DA-961B5E5AC2F0}" srcId="{DBCC639E-B89A-6F47-80D6-E8457C39BE31}" destId="{571EB74F-F0FB-A94A-BDF2-BF17A2DEDD3E}" srcOrd="0" destOrd="0" parTransId="{5EA149F5-5DB6-2540-A074-DBFE17F3C48F}" sibTransId="{D87AB3AF-B9F5-D644-B5C6-DEA7BC2BFF16}"/>
    <dgm:cxn modelId="{9FBFCC7C-294C-EB43-AA22-024FE9E2005D}" srcId="{7C15382D-73A2-C845-9E5A-5CB9AF3C4C94}" destId="{7A29DBCE-6AF8-5C4A-83CB-A9A8C980D84F}" srcOrd="1" destOrd="0" parTransId="{6E62FD12-542E-8640-83D7-C7062DE52655}" sibTransId="{613C56C4-0482-F04D-A4DC-0C99592365B6}"/>
    <dgm:cxn modelId="{66AD1F85-5FE8-0B42-8D1E-5B3376AEE034}" srcId="{DBCC639E-B89A-6F47-80D6-E8457C39BE31}" destId="{7AF11A3E-2C4A-984F-B8D5-BE67A9DB08C9}" srcOrd="2" destOrd="0" parTransId="{45819811-3BE3-F44B-9F04-12F5BF20AF8C}" sibTransId="{3804961A-DB38-564C-82F4-0A04AF39369C}"/>
    <dgm:cxn modelId="{954DD286-DB14-8E4D-8724-13A4733B12E5}" type="presOf" srcId="{40177F79-24D1-0F4E-89F9-EF9911D700C2}" destId="{1A14A6F3-05D7-2949-B7EE-11C31D2B6FE4}" srcOrd="0" destOrd="0" presId="urn:microsoft.com/office/officeart/2008/layout/SquareAccentList"/>
    <dgm:cxn modelId="{32579895-E39C-5D4C-A339-D3F572ADCB6E}" srcId="{7C15382D-73A2-C845-9E5A-5CB9AF3C4C94}" destId="{E2B04056-00F8-2A42-BB28-329836E1BE53}" srcOrd="2" destOrd="0" parTransId="{353FC607-D8CA-5F42-9C4E-E39231FEBB00}" sibTransId="{A0DE1B03-4E0C-D541-AEBD-FA1647AA1824}"/>
    <dgm:cxn modelId="{92BED1A4-69D0-7A4A-B42D-03C4FB66A0E5}" srcId="{7A29DBCE-6AF8-5C4A-83CB-A9A8C980D84F}" destId="{47D6E857-579E-484D-97C7-DCD642E24FFD}" srcOrd="0" destOrd="0" parTransId="{3FCEC0A9-55A7-5D4B-AA2A-8571E8F21EC8}" sibTransId="{094DC5F4-13BB-4349-88A7-BB02A7612974}"/>
    <dgm:cxn modelId="{10D624A6-DD9B-6B48-BB03-4DEF7C90E831}" type="presOf" srcId="{7AE54316-8D71-174F-AB1C-81018324D0C2}" destId="{4A0BE07C-5840-F542-9EBD-AE47D5E94522}" srcOrd="0" destOrd="0" presId="urn:microsoft.com/office/officeart/2008/layout/SquareAccentList"/>
    <dgm:cxn modelId="{DE011CAB-C631-B648-8852-F71D5AA41A69}" type="presOf" srcId="{6FB1415A-0E16-9941-AD9D-C2D8FCBBCF43}" destId="{5DD9211C-B6E0-AE4A-9D20-4E6B24598217}" srcOrd="0" destOrd="0" presId="urn:microsoft.com/office/officeart/2008/layout/SquareAccentList"/>
    <dgm:cxn modelId="{20E0FBB5-FD3F-0E4B-B281-BCBC2C6DED7D}" srcId="{DBCC639E-B89A-6F47-80D6-E8457C39BE31}" destId="{6FB1415A-0E16-9941-AD9D-C2D8FCBBCF43}" srcOrd="1" destOrd="0" parTransId="{EAD5C495-3715-A647-9787-E1D374726EE2}" sibTransId="{3844D17D-99FB-D94E-A0DC-3F42388BDA99}"/>
    <dgm:cxn modelId="{5B060ADE-E310-B34A-A0A5-F14C26A85720}" srcId="{7A29DBCE-6AF8-5C4A-83CB-A9A8C980D84F}" destId="{1129C481-5E85-4549-8758-01F0A176614C}" srcOrd="1" destOrd="0" parTransId="{34035FB1-873A-9E49-B47F-4E1122222016}" sibTransId="{231FA132-9D94-2945-9F7E-9FB9FE1CAC69}"/>
    <dgm:cxn modelId="{A08E44E0-5D73-8643-BFDC-9CF4BAB8B05E}" type="presOf" srcId="{EEBBAC87-CA2A-F847-8C84-866215D7A027}" destId="{B7E627C3-1F16-6D45-88EC-27A86D3C07C5}" srcOrd="0" destOrd="0" presId="urn:microsoft.com/office/officeart/2008/layout/SquareAccentList"/>
    <dgm:cxn modelId="{42A5AFEE-90AA-E54E-ABBA-973EE4C3DDDD}" type="presOf" srcId="{7AF11A3E-2C4A-984F-B8D5-BE67A9DB08C9}" destId="{B5D7D6A5-1E09-E142-9ABA-2585F819D2E1}" srcOrd="0" destOrd="0" presId="urn:microsoft.com/office/officeart/2008/layout/SquareAccentList"/>
    <dgm:cxn modelId="{67FAE7F3-50C4-EA4D-990D-4E1C3032CC0E}" type="presOf" srcId="{7A29DBCE-6AF8-5C4A-83CB-A9A8C980D84F}" destId="{89C7C540-22A1-B842-B171-0E341C2FF7ED}" srcOrd="0" destOrd="0" presId="urn:microsoft.com/office/officeart/2008/layout/SquareAccentList"/>
    <dgm:cxn modelId="{6A4D9BFD-0CA1-A048-9628-90E54BDE4D4F}" srcId="{E2B04056-00F8-2A42-BB28-329836E1BE53}" destId="{EEBBAC87-CA2A-F847-8C84-866215D7A027}" srcOrd="2" destOrd="0" parTransId="{1FA4C94E-E892-2D4C-9126-0F4948C42832}" sibTransId="{C0248F7B-BB71-0A4E-BCFD-1261F8057B22}"/>
    <dgm:cxn modelId="{3C966843-1908-4346-92FD-EC0479BB7BD0}" type="presParOf" srcId="{9719F716-7008-E440-AB4E-5BE6BB8A53FF}" destId="{AD1222FC-39C2-9F49-86A9-3C48759D5633}" srcOrd="0" destOrd="0" presId="urn:microsoft.com/office/officeart/2008/layout/SquareAccentList"/>
    <dgm:cxn modelId="{23B464E8-320A-EE46-8590-C860BB4A900F}" type="presParOf" srcId="{AD1222FC-39C2-9F49-86A9-3C48759D5633}" destId="{CDA1492D-2F5D-D94D-9455-BCCDEC193EA5}" srcOrd="0" destOrd="0" presId="urn:microsoft.com/office/officeart/2008/layout/SquareAccentList"/>
    <dgm:cxn modelId="{EE944CD6-FC13-524B-A7E9-343C2B8E473D}" type="presParOf" srcId="{CDA1492D-2F5D-D94D-9455-BCCDEC193EA5}" destId="{C242D9E2-6C8F-4D49-8830-E282B3391FC4}" srcOrd="0" destOrd="0" presId="urn:microsoft.com/office/officeart/2008/layout/SquareAccentList"/>
    <dgm:cxn modelId="{F4B6EE03-2136-3C43-B94C-71C84A7CCEDF}" type="presParOf" srcId="{CDA1492D-2F5D-D94D-9455-BCCDEC193EA5}" destId="{EC1EB3A8-D399-4846-86F9-902DC4EDBB4B}" srcOrd="1" destOrd="0" presId="urn:microsoft.com/office/officeart/2008/layout/SquareAccentList"/>
    <dgm:cxn modelId="{EDCA97DF-8298-C045-9F67-A8C1FF3545C4}" type="presParOf" srcId="{CDA1492D-2F5D-D94D-9455-BCCDEC193EA5}" destId="{4AD90F47-1A69-6D44-8E4E-0B9F7731A6FA}" srcOrd="2" destOrd="0" presId="urn:microsoft.com/office/officeart/2008/layout/SquareAccentList"/>
    <dgm:cxn modelId="{5F9ED7AA-27CA-454D-87A2-48AF3DA40E0F}" type="presParOf" srcId="{AD1222FC-39C2-9F49-86A9-3C48759D5633}" destId="{AB2135D0-5AAF-104A-848F-FAE64613F2D5}" srcOrd="1" destOrd="0" presId="urn:microsoft.com/office/officeart/2008/layout/SquareAccentList"/>
    <dgm:cxn modelId="{80573436-6B29-764D-84E8-F68F6278D645}" type="presParOf" srcId="{AB2135D0-5AAF-104A-848F-FAE64613F2D5}" destId="{A042FCF1-2A41-4A47-92B9-F7DCD097BC6D}" srcOrd="0" destOrd="0" presId="urn:microsoft.com/office/officeart/2008/layout/SquareAccentList"/>
    <dgm:cxn modelId="{F4741C7A-4EEF-4943-B50E-ACDE7EDAC1B2}" type="presParOf" srcId="{A042FCF1-2A41-4A47-92B9-F7DCD097BC6D}" destId="{293D5925-766D-C041-9ED5-5E6B6505083D}" srcOrd="0" destOrd="0" presId="urn:microsoft.com/office/officeart/2008/layout/SquareAccentList"/>
    <dgm:cxn modelId="{62E5C2BA-60EA-C044-910D-6C589D012FAA}" type="presParOf" srcId="{A042FCF1-2A41-4A47-92B9-F7DCD097BC6D}" destId="{E3E4F6BE-E24F-F744-813C-248A37403FCE}" srcOrd="1" destOrd="0" presId="urn:microsoft.com/office/officeart/2008/layout/SquareAccentList"/>
    <dgm:cxn modelId="{2C4D3B29-B992-AF49-A50F-0F4C9D03B1C0}" type="presParOf" srcId="{AB2135D0-5AAF-104A-848F-FAE64613F2D5}" destId="{A13E5634-67DF-914E-9715-CE91893C2DFF}" srcOrd="1" destOrd="0" presId="urn:microsoft.com/office/officeart/2008/layout/SquareAccentList"/>
    <dgm:cxn modelId="{E0143ADD-40CF-0A4E-B6CF-AB7C8874E526}" type="presParOf" srcId="{A13E5634-67DF-914E-9715-CE91893C2DFF}" destId="{B0B6E24E-F5F4-BD43-8C9F-838F116ADA8F}" srcOrd="0" destOrd="0" presId="urn:microsoft.com/office/officeart/2008/layout/SquareAccentList"/>
    <dgm:cxn modelId="{5363BFAA-64B4-E248-B07B-A8CB77F86549}" type="presParOf" srcId="{A13E5634-67DF-914E-9715-CE91893C2DFF}" destId="{5DD9211C-B6E0-AE4A-9D20-4E6B24598217}" srcOrd="1" destOrd="0" presId="urn:microsoft.com/office/officeart/2008/layout/SquareAccentList"/>
    <dgm:cxn modelId="{7510BDB5-CCF0-FF47-8235-B7E503026C6E}" type="presParOf" srcId="{AB2135D0-5AAF-104A-848F-FAE64613F2D5}" destId="{92E09AA4-EEEC-1A4D-A5C5-BC3F0ADD5880}" srcOrd="2" destOrd="0" presId="urn:microsoft.com/office/officeart/2008/layout/SquareAccentList"/>
    <dgm:cxn modelId="{1C9DD94A-0475-EE44-B303-5F5DFA33D68C}" type="presParOf" srcId="{92E09AA4-EEEC-1A4D-A5C5-BC3F0ADD5880}" destId="{B62FE55F-BC57-D542-BE32-C060D5B350A1}" srcOrd="0" destOrd="0" presId="urn:microsoft.com/office/officeart/2008/layout/SquareAccentList"/>
    <dgm:cxn modelId="{E3CF2BFF-38B7-FC41-9890-6B2C21334C03}" type="presParOf" srcId="{92E09AA4-EEEC-1A4D-A5C5-BC3F0ADD5880}" destId="{B5D7D6A5-1E09-E142-9ABA-2585F819D2E1}" srcOrd="1" destOrd="0" presId="urn:microsoft.com/office/officeart/2008/layout/SquareAccentList"/>
    <dgm:cxn modelId="{400E2657-7618-BB4C-A905-098A600AE6E9}" type="presParOf" srcId="{9719F716-7008-E440-AB4E-5BE6BB8A53FF}" destId="{768FD0ED-D9AD-B646-BB13-200CEED0E8FF}" srcOrd="1" destOrd="0" presId="urn:microsoft.com/office/officeart/2008/layout/SquareAccentList"/>
    <dgm:cxn modelId="{DE32B867-06AD-B547-9DBF-18A8C2218C9F}" type="presParOf" srcId="{768FD0ED-D9AD-B646-BB13-200CEED0E8FF}" destId="{56F7AE48-5896-974D-A6A9-3BCA3E24CAC1}" srcOrd="0" destOrd="0" presId="urn:microsoft.com/office/officeart/2008/layout/SquareAccentList"/>
    <dgm:cxn modelId="{E33B2E96-0C7A-8A4F-9DD7-D79BFD57E1B6}" type="presParOf" srcId="{56F7AE48-5896-974D-A6A9-3BCA3E24CAC1}" destId="{328DBEC6-DB74-464C-8C22-0DE18CE52F8F}" srcOrd="0" destOrd="0" presId="urn:microsoft.com/office/officeart/2008/layout/SquareAccentList"/>
    <dgm:cxn modelId="{578F1DB0-9893-2B41-A9B0-C96ABE17AF2F}" type="presParOf" srcId="{56F7AE48-5896-974D-A6A9-3BCA3E24CAC1}" destId="{D4B81BE6-F06D-BB42-B7FF-F806B93C4B21}" srcOrd="1" destOrd="0" presId="urn:microsoft.com/office/officeart/2008/layout/SquareAccentList"/>
    <dgm:cxn modelId="{A3D0FC53-0D2C-784E-9976-D95DE5115EC5}" type="presParOf" srcId="{56F7AE48-5896-974D-A6A9-3BCA3E24CAC1}" destId="{89C7C540-22A1-B842-B171-0E341C2FF7ED}" srcOrd="2" destOrd="0" presId="urn:microsoft.com/office/officeart/2008/layout/SquareAccentList"/>
    <dgm:cxn modelId="{198D0E81-B2E6-5448-A198-881FE756440A}" type="presParOf" srcId="{768FD0ED-D9AD-B646-BB13-200CEED0E8FF}" destId="{17D1C0CE-24AD-F943-AFAA-97C37E644BFA}" srcOrd="1" destOrd="0" presId="urn:microsoft.com/office/officeart/2008/layout/SquareAccentList"/>
    <dgm:cxn modelId="{155276A5-7CA5-B84A-B597-368266CAA263}" type="presParOf" srcId="{17D1C0CE-24AD-F943-AFAA-97C37E644BFA}" destId="{05B61B2C-5B34-1942-8539-58278AAFC406}" srcOrd="0" destOrd="0" presId="urn:microsoft.com/office/officeart/2008/layout/SquareAccentList"/>
    <dgm:cxn modelId="{D5ADD282-7455-0F4C-B7FD-540978A2EA8A}" type="presParOf" srcId="{05B61B2C-5B34-1942-8539-58278AAFC406}" destId="{E1D5994F-A30F-7C4D-A62A-DD3F6F560BBC}" srcOrd="0" destOrd="0" presId="urn:microsoft.com/office/officeart/2008/layout/SquareAccentList"/>
    <dgm:cxn modelId="{1C589063-7E96-B544-88A0-7D088FB4B05D}" type="presParOf" srcId="{05B61B2C-5B34-1942-8539-58278AAFC406}" destId="{85405128-C74A-7B44-ABB2-E33820B66EC6}" srcOrd="1" destOrd="0" presId="urn:microsoft.com/office/officeart/2008/layout/SquareAccentList"/>
    <dgm:cxn modelId="{27478064-84C5-E144-8985-FD4EFF81889E}" type="presParOf" srcId="{17D1C0CE-24AD-F943-AFAA-97C37E644BFA}" destId="{81526B70-B63E-6C44-80B4-F0DFDDBCDB4D}" srcOrd="1" destOrd="0" presId="urn:microsoft.com/office/officeart/2008/layout/SquareAccentList"/>
    <dgm:cxn modelId="{4B8ED13A-2028-FB4D-A57B-DEC5BD62C9CE}" type="presParOf" srcId="{81526B70-B63E-6C44-80B4-F0DFDDBCDB4D}" destId="{5BC21E81-7EDB-1D41-A36D-550C1AD52BA4}" srcOrd="0" destOrd="0" presId="urn:microsoft.com/office/officeart/2008/layout/SquareAccentList"/>
    <dgm:cxn modelId="{F4BCD50D-9BF8-AA4A-A49D-C289BE1C8245}" type="presParOf" srcId="{81526B70-B63E-6C44-80B4-F0DFDDBCDB4D}" destId="{5BF08A5A-0DF0-004A-B485-99498E3155B5}" srcOrd="1" destOrd="0" presId="urn:microsoft.com/office/officeart/2008/layout/SquareAccentList"/>
    <dgm:cxn modelId="{AB42990E-475F-9841-8E5B-53881772BD2C}" type="presParOf" srcId="{17D1C0CE-24AD-F943-AFAA-97C37E644BFA}" destId="{0944106E-9DB9-0844-9E75-3B9154400272}" srcOrd="2" destOrd="0" presId="urn:microsoft.com/office/officeart/2008/layout/SquareAccentList"/>
    <dgm:cxn modelId="{25C4DE16-AA00-7349-8B8A-95EAE3E50F2C}" type="presParOf" srcId="{0944106E-9DB9-0844-9E75-3B9154400272}" destId="{CD6E5E32-EF6F-9344-9132-7D4FDF9A997A}" srcOrd="0" destOrd="0" presId="urn:microsoft.com/office/officeart/2008/layout/SquareAccentList"/>
    <dgm:cxn modelId="{365BB2A4-E62E-174D-9D54-F7800FAF811D}" type="presParOf" srcId="{0944106E-9DB9-0844-9E75-3B9154400272}" destId="{4A0BE07C-5840-F542-9EBD-AE47D5E94522}" srcOrd="1" destOrd="0" presId="urn:microsoft.com/office/officeart/2008/layout/SquareAccentList"/>
    <dgm:cxn modelId="{4E28F3D7-7FBB-DB4B-ADFD-2E6B1A2059B6}" type="presParOf" srcId="{9719F716-7008-E440-AB4E-5BE6BB8A53FF}" destId="{F49FC18D-2219-2E45-B2BA-B110062FDB9D}" srcOrd="2" destOrd="0" presId="urn:microsoft.com/office/officeart/2008/layout/SquareAccentList"/>
    <dgm:cxn modelId="{F82CE1DC-67FE-DE44-931B-C1AB804A305D}" type="presParOf" srcId="{F49FC18D-2219-2E45-B2BA-B110062FDB9D}" destId="{AD7FEB8D-ED30-5549-8129-5218C50B9C43}" srcOrd="0" destOrd="0" presId="urn:microsoft.com/office/officeart/2008/layout/SquareAccentList"/>
    <dgm:cxn modelId="{0035E7A6-B1E7-4441-86D6-DD78275D5CDA}" type="presParOf" srcId="{AD7FEB8D-ED30-5549-8129-5218C50B9C43}" destId="{7D4F9F9A-2672-9C4C-8110-F511AB86915B}" srcOrd="0" destOrd="0" presId="urn:microsoft.com/office/officeart/2008/layout/SquareAccentList"/>
    <dgm:cxn modelId="{21DDC388-8470-4145-98BA-F253B98352EC}" type="presParOf" srcId="{AD7FEB8D-ED30-5549-8129-5218C50B9C43}" destId="{0046980F-11EA-CA44-8CD0-7CEC35048F15}" srcOrd="1" destOrd="0" presId="urn:microsoft.com/office/officeart/2008/layout/SquareAccentList"/>
    <dgm:cxn modelId="{C69727A3-8CCF-6746-AFA8-7E5ABDBC2B14}" type="presParOf" srcId="{AD7FEB8D-ED30-5549-8129-5218C50B9C43}" destId="{4F3BEA7C-4CC9-0A4E-BC12-5845E563B46B}" srcOrd="2" destOrd="0" presId="urn:microsoft.com/office/officeart/2008/layout/SquareAccentList"/>
    <dgm:cxn modelId="{E08B7452-30B1-554B-8B29-CD1D5E2CBFE8}" type="presParOf" srcId="{F49FC18D-2219-2E45-B2BA-B110062FDB9D}" destId="{6260DADB-ED9D-AC45-853E-D74841A86AB3}" srcOrd="1" destOrd="0" presId="urn:microsoft.com/office/officeart/2008/layout/SquareAccentList"/>
    <dgm:cxn modelId="{F2520EDD-611C-374C-BE5F-D0A60B6BE3A8}" type="presParOf" srcId="{6260DADB-ED9D-AC45-853E-D74841A86AB3}" destId="{1E99975E-6C2C-C24D-9B23-F71FD30BB3A7}" srcOrd="0" destOrd="0" presId="urn:microsoft.com/office/officeart/2008/layout/SquareAccentList"/>
    <dgm:cxn modelId="{3A983898-DC08-0547-A219-2CA2BF5E2008}" type="presParOf" srcId="{1E99975E-6C2C-C24D-9B23-F71FD30BB3A7}" destId="{720E89A7-B5BE-C948-B96A-10A1D6043D1C}" srcOrd="0" destOrd="0" presId="urn:microsoft.com/office/officeart/2008/layout/SquareAccentList"/>
    <dgm:cxn modelId="{FB17B26E-773A-A94C-9A83-1E014BE97150}" type="presParOf" srcId="{1E99975E-6C2C-C24D-9B23-F71FD30BB3A7}" destId="{98BF7AC6-70D6-0B46-AB33-A37B53D759C2}" srcOrd="1" destOrd="0" presId="urn:microsoft.com/office/officeart/2008/layout/SquareAccentList"/>
    <dgm:cxn modelId="{B06DF045-F01C-094E-9DFB-690DA158A922}" type="presParOf" srcId="{6260DADB-ED9D-AC45-853E-D74841A86AB3}" destId="{1FC991CD-B2AE-3448-A741-27D288851E36}" srcOrd="1" destOrd="0" presId="urn:microsoft.com/office/officeart/2008/layout/SquareAccentList"/>
    <dgm:cxn modelId="{68084BAE-EAA4-C148-B94D-D04C18B5DD75}" type="presParOf" srcId="{1FC991CD-B2AE-3448-A741-27D288851E36}" destId="{B93547BB-466F-E542-BF9E-F34061F416E7}" srcOrd="0" destOrd="0" presId="urn:microsoft.com/office/officeart/2008/layout/SquareAccentList"/>
    <dgm:cxn modelId="{257C1F4A-3C94-D84E-8A10-B6D6F4528DB8}" type="presParOf" srcId="{1FC991CD-B2AE-3448-A741-27D288851E36}" destId="{1A14A6F3-05D7-2949-B7EE-11C31D2B6FE4}" srcOrd="1" destOrd="0" presId="urn:microsoft.com/office/officeart/2008/layout/SquareAccentList"/>
    <dgm:cxn modelId="{1B8206F0-7B65-0D44-987B-CF88033D327D}" type="presParOf" srcId="{6260DADB-ED9D-AC45-853E-D74841A86AB3}" destId="{26E6791B-4774-CA44-AF75-61F1B5637417}" srcOrd="2" destOrd="0" presId="urn:microsoft.com/office/officeart/2008/layout/SquareAccentList"/>
    <dgm:cxn modelId="{5249D8A8-88DB-4543-9F33-799ED989EDD6}" type="presParOf" srcId="{26E6791B-4774-CA44-AF75-61F1B5637417}" destId="{8968A9D6-98BD-0C44-9390-56FA6E0180EC}" srcOrd="0" destOrd="0" presId="urn:microsoft.com/office/officeart/2008/layout/SquareAccentList"/>
    <dgm:cxn modelId="{F17D524D-8941-8245-A8A3-48628DB90F8A}" type="presParOf" srcId="{26E6791B-4774-CA44-AF75-61F1B5637417}" destId="{B7E627C3-1F16-6D45-88EC-27A86D3C07C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15382D-73A2-C845-9E5A-5CB9AF3C4C94}" type="doc">
      <dgm:prSet loTypeId="urn:microsoft.com/office/officeart/2008/layout/SquareAccentList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BCC639E-B89A-6F47-80D6-E8457C39BE31}">
      <dgm:prSet phldrT="[Text]" custT="1"/>
      <dgm:spPr/>
      <dgm:t>
        <a:bodyPr/>
        <a:lstStyle/>
        <a:p>
          <a:pPr rtl="0"/>
          <a:r>
            <a:rPr lang="en-US" sz="2000" dirty="0">
              <a:solidFill>
                <a:schemeClr val="bg1"/>
              </a:solidFill>
            </a:rPr>
            <a:t>Max players</a:t>
          </a:r>
        </a:p>
      </dgm:t>
    </dgm:pt>
    <dgm:pt modelId="{398D666E-3A35-6849-9DFF-0E65EEE354DB}" type="parTrans" cxnId="{E0C5F647-A055-9F43-9A03-83853D53300C}">
      <dgm:prSet/>
      <dgm:spPr/>
      <dgm:t>
        <a:bodyPr/>
        <a:lstStyle/>
        <a:p>
          <a:endParaRPr lang="en-US"/>
        </a:p>
      </dgm:t>
    </dgm:pt>
    <dgm:pt modelId="{E742C9D0-308F-B849-89EC-709A03D0178D}" type="sibTrans" cxnId="{E0C5F647-A055-9F43-9A03-83853D53300C}">
      <dgm:prSet/>
      <dgm:spPr/>
      <dgm:t>
        <a:bodyPr/>
        <a:lstStyle/>
        <a:p>
          <a:endParaRPr lang="en-US"/>
        </a:p>
      </dgm:t>
    </dgm:pt>
    <dgm:pt modelId="{571EB74F-F0FB-A94A-BDF2-BF17A2DEDD3E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4</a:t>
          </a:r>
        </a:p>
      </dgm:t>
    </dgm:pt>
    <dgm:pt modelId="{5EA149F5-5DB6-2540-A074-DBFE17F3C48F}" type="parTrans" cxnId="{7AEA157B-7AEA-1042-A9DA-961B5E5AC2F0}">
      <dgm:prSet/>
      <dgm:spPr/>
      <dgm:t>
        <a:bodyPr/>
        <a:lstStyle/>
        <a:p>
          <a:endParaRPr lang="en-US"/>
        </a:p>
      </dgm:t>
    </dgm:pt>
    <dgm:pt modelId="{D87AB3AF-B9F5-D644-B5C6-DEA7BC2BFF16}" type="sibTrans" cxnId="{7AEA157B-7AEA-1042-A9DA-961B5E5AC2F0}">
      <dgm:prSet/>
      <dgm:spPr/>
      <dgm:t>
        <a:bodyPr/>
        <a:lstStyle/>
        <a:p>
          <a:endParaRPr lang="en-US"/>
        </a:p>
      </dgm:t>
    </dgm:pt>
    <dgm:pt modelId="{6FB1415A-0E16-9941-AD9D-C2D8FCBBCF43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6</a:t>
          </a:r>
        </a:p>
      </dgm:t>
    </dgm:pt>
    <dgm:pt modelId="{EAD5C495-3715-A647-9787-E1D374726EE2}" type="parTrans" cxnId="{20E0FBB5-FD3F-0E4B-B281-BCBC2C6DED7D}">
      <dgm:prSet/>
      <dgm:spPr/>
      <dgm:t>
        <a:bodyPr/>
        <a:lstStyle/>
        <a:p>
          <a:endParaRPr lang="en-US"/>
        </a:p>
      </dgm:t>
    </dgm:pt>
    <dgm:pt modelId="{3844D17D-99FB-D94E-A0DC-3F42388BDA99}" type="sibTrans" cxnId="{20E0FBB5-FD3F-0E4B-B281-BCBC2C6DED7D}">
      <dgm:prSet/>
      <dgm:spPr/>
      <dgm:t>
        <a:bodyPr/>
        <a:lstStyle/>
        <a:p>
          <a:endParaRPr lang="en-US"/>
        </a:p>
      </dgm:t>
    </dgm:pt>
    <dgm:pt modelId="{7AF11A3E-2C4A-984F-B8D5-BE67A9DB08C9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8</a:t>
          </a:r>
        </a:p>
      </dgm:t>
    </dgm:pt>
    <dgm:pt modelId="{45819811-3BE3-F44B-9F04-12F5BF20AF8C}" type="parTrans" cxnId="{66AD1F85-5FE8-0B42-8D1E-5B3376AEE034}">
      <dgm:prSet/>
      <dgm:spPr/>
      <dgm:t>
        <a:bodyPr/>
        <a:lstStyle/>
        <a:p>
          <a:endParaRPr lang="en-US"/>
        </a:p>
      </dgm:t>
    </dgm:pt>
    <dgm:pt modelId="{3804961A-DB38-564C-82F4-0A04AF39369C}" type="sibTrans" cxnId="{66AD1F85-5FE8-0B42-8D1E-5B3376AEE034}">
      <dgm:prSet/>
      <dgm:spPr/>
      <dgm:t>
        <a:bodyPr/>
        <a:lstStyle/>
        <a:p>
          <a:endParaRPr lang="en-US"/>
        </a:p>
      </dgm:t>
    </dgm:pt>
    <dgm:pt modelId="{7A29DBCE-6AF8-5C4A-83CB-A9A8C980D84F}">
      <dgm:prSet phldrT="[Text]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Min Players</a:t>
          </a:r>
        </a:p>
      </dgm:t>
    </dgm:pt>
    <dgm:pt modelId="{6E62FD12-542E-8640-83D7-C7062DE52655}" type="parTrans" cxnId="{9FBFCC7C-294C-EB43-AA22-024FE9E2005D}">
      <dgm:prSet/>
      <dgm:spPr/>
      <dgm:t>
        <a:bodyPr/>
        <a:lstStyle/>
        <a:p>
          <a:endParaRPr lang="en-US"/>
        </a:p>
      </dgm:t>
    </dgm:pt>
    <dgm:pt modelId="{613C56C4-0482-F04D-A4DC-0C99592365B6}" type="sibTrans" cxnId="{9FBFCC7C-294C-EB43-AA22-024FE9E2005D}">
      <dgm:prSet/>
      <dgm:spPr/>
      <dgm:t>
        <a:bodyPr/>
        <a:lstStyle/>
        <a:p>
          <a:endParaRPr lang="en-US"/>
        </a:p>
      </dgm:t>
    </dgm:pt>
    <dgm:pt modelId="{47D6E857-579E-484D-97C7-DCD642E24FFD}">
      <dgm:prSet phldrT="[Text]"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4</a:t>
          </a:r>
        </a:p>
      </dgm:t>
    </dgm:pt>
    <dgm:pt modelId="{3FCEC0A9-55A7-5D4B-AA2A-8571E8F21EC8}" type="parTrans" cxnId="{92BED1A4-69D0-7A4A-B42D-03C4FB66A0E5}">
      <dgm:prSet/>
      <dgm:spPr/>
      <dgm:t>
        <a:bodyPr/>
        <a:lstStyle/>
        <a:p>
          <a:endParaRPr lang="en-US"/>
        </a:p>
      </dgm:t>
    </dgm:pt>
    <dgm:pt modelId="{094DC5F4-13BB-4349-88A7-BB02A7612974}" type="sibTrans" cxnId="{92BED1A4-69D0-7A4A-B42D-03C4FB66A0E5}">
      <dgm:prSet/>
      <dgm:spPr/>
      <dgm:t>
        <a:bodyPr/>
        <a:lstStyle/>
        <a:p>
          <a:endParaRPr lang="en-US"/>
        </a:p>
      </dgm:t>
    </dgm:pt>
    <dgm:pt modelId="{1129C481-5E85-4549-8758-01F0A176614C}">
      <dgm:prSet phldrT="[Text]"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6</a:t>
          </a:r>
        </a:p>
      </dgm:t>
    </dgm:pt>
    <dgm:pt modelId="{34035FB1-873A-9E49-B47F-4E1122222016}" type="parTrans" cxnId="{5B060ADE-E310-B34A-A0A5-F14C26A85720}">
      <dgm:prSet/>
      <dgm:spPr/>
      <dgm:t>
        <a:bodyPr/>
        <a:lstStyle/>
        <a:p>
          <a:endParaRPr lang="en-US"/>
        </a:p>
      </dgm:t>
    </dgm:pt>
    <dgm:pt modelId="{231FA132-9D94-2945-9F7E-9FB9FE1CAC69}" type="sibTrans" cxnId="{5B060ADE-E310-B34A-A0A5-F14C26A85720}">
      <dgm:prSet/>
      <dgm:spPr/>
      <dgm:t>
        <a:bodyPr/>
        <a:lstStyle/>
        <a:p>
          <a:endParaRPr lang="en-US"/>
        </a:p>
      </dgm:t>
    </dgm:pt>
    <dgm:pt modelId="{7AE54316-8D71-174F-AB1C-81018324D0C2}">
      <dgm:prSet phldrT="[Text]"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8</a:t>
          </a:r>
        </a:p>
      </dgm:t>
    </dgm:pt>
    <dgm:pt modelId="{DB55CA12-FF32-064C-8BEA-607CFF062215}" type="parTrans" cxnId="{8414001D-7A3E-6743-B4E1-D590732AEA0B}">
      <dgm:prSet/>
      <dgm:spPr/>
      <dgm:t>
        <a:bodyPr/>
        <a:lstStyle/>
        <a:p>
          <a:endParaRPr lang="en-US"/>
        </a:p>
      </dgm:t>
    </dgm:pt>
    <dgm:pt modelId="{B4397D89-B4D1-9B4A-9E93-6788212E3A05}" type="sibTrans" cxnId="{8414001D-7A3E-6743-B4E1-D590732AEA0B}">
      <dgm:prSet/>
      <dgm:spPr/>
      <dgm:t>
        <a:bodyPr/>
        <a:lstStyle/>
        <a:p>
          <a:endParaRPr lang="en-US"/>
        </a:p>
      </dgm:t>
    </dgm:pt>
    <dgm:pt modelId="{E2B04056-00F8-2A42-BB28-329836E1BE53}">
      <dgm:prSet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Skill level (games won)</a:t>
          </a:r>
        </a:p>
      </dgm:t>
    </dgm:pt>
    <dgm:pt modelId="{353FC607-D8CA-5F42-9C4E-E39231FEBB00}" type="parTrans" cxnId="{32579895-E39C-5D4C-A339-D3F572ADCB6E}">
      <dgm:prSet/>
      <dgm:spPr/>
      <dgm:t>
        <a:bodyPr/>
        <a:lstStyle/>
        <a:p>
          <a:endParaRPr lang="en-US"/>
        </a:p>
      </dgm:t>
    </dgm:pt>
    <dgm:pt modelId="{A0DE1B03-4E0C-D541-AEBD-FA1647AA1824}" type="sibTrans" cxnId="{32579895-E39C-5D4C-A339-D3F572ADCB6E}">
      <dgm:prSet/>
      <dgm:spPr/>
      <dgm:t>
        <a:bodyPr/>
        <a:lstStyle/>
        <a:p>
          <a:endParaRPr lang="en-US"/>
        </a:p>
      </dgm:t>
    </dgm:pt>
    <dgm:pt modelId="{9056C575-A99A-6A44-80EE-57209B076B70}">
      <dgm:prSet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0 - 10</a:t>
          </a:r>
        </a:p>
      </dgm:t>
    </dgm:pt>
    <dgm:pt modelId="{C13B9C38-D4F5-D24F-9064-F1FB4A8E6DB1}" type="parTrans" cxnId="{E2724455-E75D-6F42-96B9-7226A6B9EAD3}">
      <dgm:prSet/>
      <dgm:spPr/>
      <dgm:t>
        <a:bodyPr/>
        <a:lstStyle/>
        <a:p>
          <a:endParaRPr lang="en-US"/>
        </a:p>
      </dgm:t>
    </dgm:pt>
    <dgm:pt modelId="{64370A79-1914-9644-866F-DE7FEEE694BF}" type="sibTrans" cxnId="{E2724455-E75D-6F42-96B9-7226A6B9EAD3}">
      <dgm:prSet/>
      <dgm:spPr/>
      <dgm:t>
        <a:bodyPr/>
        <a:lstStyle/>
        <a:p>
          <a:endParaRPr lang="en-US"/>
        </a:p>
      </dgm:t>
    </dgm:pt>
    <dgm:pt modelId="{40177F79-24D1-0F4E-89F9-EF9911D700C2}">
      <dgm:prSet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10 - 50</a:t>
          </a:r>
        </a:p>
      </dgm:t>
    </dgm:pt>
    <dgm:pt modelId="{DC45294C-796A-F447-B5B1-469EA8C6C74B}" type="parTrans" cxnId="{DBFB4806-6036-6A41-9C6F-80DCDBD5A192}">
      <dgm:prSet/>
      <dgm:spPr/>
      <dgm:t>
        <a:bodyPr/>
        <a:lstStyle/>
        <a:p>
          <a:endParaRPr lang="en-US"/>
        </a:p>
      </dgm:t>
    </dgm:pt>
    <dgm:pt modelId="{CCA90C2C-E05B-5146-9DE8-A6696C2F2086}" type="sibTrans" cxnId="{DBFB4806-6036-6A41-9C6F-80DCDBD5A192}">
      <dgm:prSet/>
      <dgm:spPr/>
      <dgm:t>
        <a:bodyPr/>
        <a:lstStyle/>
        <a:p>
          <a:endParaRPr lang="en-US"/>
        </a:p>
      </dgm:t>
    </dgm:pt>
    <dgm:pt modelId="{EEBBAC87-CA2A-F847-8C84-866215D7A027}">
      <dgm:prSet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50+</a:t>
          </a:r>
        </a:p>
      </dgm:t>
    </dgm:pt>
    <dgm:pt modelId="{1FA4C94E-E892-2D4C-9126-0F4948C42832}" type="parTrans" cxnId="{6A4D9BFD-0CA1-A048-9628-90E54BDE4D4F}">
      <dgm:prSet/>
      <dgm:spPr/>
      <dgm:t>
        <a:bodyPr/>
        <a:lstStyle/>
        <a:p>
          <a:endParaRPr lang="en-US"/>
        </a:p>
      </dgm:t>
    </dgm:pt>
    <dgm:pt modelId="{C0248F7B-BB71-0A4E-BCFD-1261F8057B22}" type="sibTrans" cxnId="{6A4D9BFD-0CA1-A048-9628-90E54BDE4D4F}">
      <dgm:prSet/>
      <dgm:spPr/>
      <dgm:t>
        <a:bodyPr/>
        <a:lstStyle/>
        <a:p>
          <a:endParaRPr lang="en-US"/>
        </a:p>
      </dgm:t>
    </dgm:pt>
    <dgm:pt modelId="{9719F716-7008-E440-AB4E-5BE6BB8A53FF}" type="pres">
      <dgm:prSet presAssocID="{7C15382D-73A2-C845-9E5A-5CB9AF3C4C94}" presName="layout" presStyleCnt="0">
        <dgm:presLayoutVars>
          <dgm:chMax/>
          <dgm:chPref/>
          <dgm:dir/>
          <dgm:resizeHandles/>
        </dgm:presLayoutVars>
      </dgm:prSet>
      <dgm:spPr/>
    </dgm:pt>
    <dgm:pt modelId="{AD1222FC-39C2-9F49-86A9-3C48759D5633}" type="pres">
      <dgm:prSet presAssocID="{DBCC639E-B89A-6F47-80D6-E8457C39BE31}" presName="root" presStyleCnt="0">
        <dgm:presLayoutVars>
          <dgm:chMax/>
          <dgm:chPref/>
        </dgm:presLayoutVars>
      </dgm:prSet>
      <dgm:spPr/>
    </dgm:pt>
    <dgm:pt modelId="{CDA1492D-2F5D-D94D-9455-BCCDEC193EA5}" type="pres">
      <dgm:prSet presAssocID="{DBCC639E-B89A-6F47-80D6-E8457C39BE31}" presName="rootComposite" presStyleCnt="0">
        <dgm:presLayoutVars/>
      </dgm:prSet>
      <dgm:spPr/>
    </dgm:pt>
    <dgm:pt modelId="{C242D9E2-6C8F-4D49-8830-E282B3391FC4}" type="pres">
      <dgm:prSet presAssocID="{DBCC639E-B89A-6F47-80D6-E8457C39BE31}" presName="ParentAccent" presStyleLbl="alignNode1" presStyleIdx="0" presStyleCnt="3"/>
      <dgm:spPr/>
    </dgm:pt>
    <dgm:pt modelId="{EC1EB3A8-D399-4846-86F9-902DC4EDBB4B}" type="pres">
      <dgm:prSet presAssocID="{DBCC639E-B89A-6F47-80D6-E8457C39BE31}" presName="ParentSmallAccent" presStyleLbl="fgAcc1" presStyleIdx="0" presStyleCnt="3"/>
      <dgm:spPr/>
    </dgm:pt>
    <dgm:pt modelId="{4AD90F47-1A69-6D44-8E4E-0B9F7731A6FA}" type="pres">
      <dgm:prSet presAssocID="{DBCC639E-B89A-6F47-80D6-E8457C39BE31}" presName="Parent" presStyleLbl="revTx" presStyleIdx="0" presStyleCnt="12">
        <dgm:presLayoutVars>
          <dgm:chMax/>
          <dgm:chPref val="4"/>
          <dgm:bulletEnabled val="1"/>
        </dgm:presLayoutVars>
      </dgm:prSet>
      <dgm:spPr/>
    </dgm:pt>
    <dgm:pt modelId="{AB2135D0-5AAF-104A-848F-FAE64613F2D5}" type="pres">
      <dgm:prSet presAssocID="{DBCC639E-B89A-6F47-80D6-E8457C39BE31}" presName="childShape" presStyleCnt="0">
        <dgm:presLayoutVars>
          <dgm:chMax val="0"/>
          <dgm:chPref val="0"/>
        </dgm:presLayoutVars>
      </dgm:prSet>
      <dgm:spPr/>
    </dgm:pt>
    <dgm:pt modelId="{A042FCF1-2A41-4A47-92B9-F7DCD097BC6D}" type="pres">
      <dgm:prSet presAssocID="{571EB74F-F0FB-A94A-BDF2-BF17A2DEDD3E}" presName="childComposite" presStyleCnt="0">
        <dgm:presLayoutVars>
          <dgm:chMax val="0"/>
          <dgm:chPref val="0"/>
        </dgm:presLayoutVars>
      </dgm:prSet>
      <dgm:spPr/>
    </dgm:pt>
    <dgm:pt modelId="{293D5925-766D-C041-9ED5-5E6B6505083D}" type="pres">
      <dgm:prSet presAssocID="{571EB74F-F0FB-A94A-BDF2-BF17A2DEDD3E}" presName="ChildAccent" presStyleLbl="solidFgAcc1" presStyleIdx="0" presStyleCnt="9"/>
      <dgm:spPr/>
    </dgm:pt>
    <dgm:pt modelId="{E3E4F6BE-E24F-F744-813C-248A37403FCE}" type="pres">
      <dgm:prSet presAssocID="{571EB74F-F0FB-A94A-BDF2-BF17A2DEDD3E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A13E5634-67DF-914E-9715-CE91893C2DFF}" type="pres">
      <dgm:prSet presAssocID="{6FB1415A-0E16-9941-AD9D-C2D8FCBBCF43}" presName="childComposite" presStyleCnt="0">
        <dgm:presLayoutVars>
          <dgm:chMax val="0"/>
          <dgm:chPref val="0"/>
        </dgm:presLayoutVars>
      </dgm:prSet>
      <dgm:spPr/>
    </dgm:pt>
    <dgm:pt modelId="{B0B6E24E-F5F4-BD43-8C9F-838F116ADA8F}" type="pres">
      <dgm:prSet presAssocID="{6FB1415A-0E16-9941-AD9D-C2D8FCBBCF43}" presName="ChildAccent" presStyleLbl="solidFgAcc1" presStyleIdx="1" presStyleCnt="9"/>
      <dgm:spPr/>
    </dgm:pt>
    <dgm:pt modelId="{5DD9211C-B6E0-AE4A-9D20-4E6B24598217}" type="pres">
      <dgm:prSet presAssocID="{6FB1415A-0E16-9941-AD9D-C2D8FCBBCF43}" presName="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92E09AA4-EEEC-1A4D-A5C5-BC3F0ADD5880}" type="pres">
      <dgm:prSet presAssocID="{7AF11A3E-2C4A-984F-B8D5-BE67A9DB08C9}" presName="childComposite" presStyleCnt="0">
        <dgm:presLayoutVars>
          <dgm:chMax val="0"/>
          <dgm:chPref val="0"/>
        </dgm:presLayoutVars>
      </dgm:prSet>
      <dgm:spPr/>
    </dgm:pt>
    <dgm:pt modelId="{B62FE55F-BC57-D542-BE32-C060D5B350A1}" type="pres">
      <dgm:prSet presAssocID="{7AF11A3E-2C4A-984F-B8D5-BE67A9DB08C9}" presName="ChildAccent" presStyleLbl="solidFgAcc1" presStyleIdx="2" presStyleCnt="9"/>
      <dgm:spPr/>
    </dgm:pt>
    <dgm:pt modelId="{B5D7D6A5-1E09-E142-9ABA-2585F819D2E1}" type="pres">
      <dgm:prSet presAssocID="{7AF11A3E-2C4A-984F-B8D5-BE67A9DB08C9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768FD0ED-D9AD-B646-BB13-200CEED0E8FF}" type="pres">
      <dgm:prSet presAssocID="{7A29DBCE-6AF8-5C4A-83CB-A9A8C980D84F}" presName="root" presStyleCnt="0">
        <dgm:presLayoutVars>
          <dgm:chMax/>
          <dgm:chPref/>
        </dgm:presLayoutVars>
      </dgm:prSet>
      <dgm:spPr/>
    </dgm:pt>
    <dgm:pt modelId="{56F7AE48-5896-974D-A6A9-3BCA3E24CAC1}" type="pres">
      <dgm:prSet presAssocID="{7A29DBCE-6AF8-5C4A-83CB-A9A8C980D84F}" presName="rootComposite" presStyleCnt="0">
        <dgm:presLayoutVars/>
      </dgm:prSet>
      <dgm:spPr/>
    </dgm:pt>
    <dgm:pt modelId="{328DBEC6-DB74-464C-8C22-0DE18CE52F8F}" type="pres">
      <dgm:prSet presAssocID="{7A29DBCE-6AF8-5C4A-83CB-A9A8C980D84F}" presName="ParentAccent" presStyleLbl="alignNode1" presStyleIdx="1" presStyleCnt="3"/>
      <dgm:spPr/>
    </dgm:pt>
    <dgm:pt modelId="{D4B81BE6-F06D-BB42-B7FF-F806B93C4B21}" type="pres">
      <dgm:prSet presAssocID="{7A29DBCE-6AF8-5C4A-83CB-A9A8C980D84F}" presName="ParentSmallAccent" presStyleLbl="fgAcc1" presStyleIdx="1" presStyleCnt="3"/>
      <dgm:spPr/>
    </dgm:pt>
    <dgm:pt modelId="{89C7C540-22A1-B842-B171-0E341C2FF7ED}" type="pres">
      <dgm:prSet presAssocID="{7A29DBCE-6AF8-5C4A-83CB-A9A8C980D84F}" presName="Parent" presStyleLbl="revTx" presStyleIdx="4" presStyleCnt="12">
        <dgm:presLayoutVars>
          <dgm:chMax/>
          <dgm:chPref val="4"/>
          <dgm:bulletEnabled val="1"/>
        </dgm:presLayoutVars>
      </dgm:prSet>
      <dgm:spPr/>
    </dgm:pt>
    <dgm:pt modelId="{17D1C0CE-24AD-F943-AFAA-97C37E644BFA}" type="pres">
      <dgm:prSet presAssocID="{7A29DBCE-6AF8-5C4A-83CB-A9A8C980D84F}" presName="childShape" presStyleCnt="0">
        <dgm:presLayoutVars>
          <dgm:chMax val="0"/>
          <dgm:chPref val="0"/>
        </dgm:presLayoutVars>
      </dgm:prSet>
      <dgm:spPr/>
    </dgm:pt>
    <dgm:pt modelId="{05B61B2C-5B34-1942-8539-58278AAFC406}" type="pres">
      <dgm:prSet presAssocID="{47D6E857-579E-484D-97C7-DCD642E24FFD}" presName="childComposite" presStyleCnt="0">
        <dgm:presLayoutVars>
          <dgm:chMax val="0"/>
          <dgm:chPref val="0"/>
        </dgm:presLayoutVars>
      </dgm:prSet>
      <dgm:spPr/>
    </dgm:pt>
    <dgm:pt modelId="{E1D5994F-A30F-7C4D-A62A-DD3F6F560BBC}" type="pres">
      <dgm:prSet presAssocID="{47D6E857-579E-484D-97C7-DCD642E24FFD}" presName="ChildAccent" presStyleLbl="solidFgAcc1" presStyleIdx="3" presStyleCnt="9"/>
      <dgm:spPr/>
    </dgm:pt>
    <dgm:pt modelId="{85405128-C74A-7B44-ABB2-E33820B66EC6}" type="pres">
      <dgm:prSet presAssocID="{47D6E857-579E-484D-97C7-DCD642E24FFD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81526B70-B63E-6C44-80B4-F0DFDDBCDB4D}" type="pres">
      <dgm:prSet presAssocID="{1129C481-5E85-4549-8758-01F0A176614C}" presName="childComposite" presStyleCnt="0">
        <dgm:presLayoutVars>
          <dgm:chMax val="0"/>
          <dgm:chPref val="0"/>
        </dgm:presLayoutVars>
      </dgm:prSet>
      <dgm:spPr/>
    </dgm:pt>
    <dgm:pt modelId="{5BC21E81-7EDB-1D41-A36D-550C1AD52BA4}" type="pres">
      <dgm:prSet presAssocID="{1129C481-5E85-4549-8758-01F0A176614C}" presName="ChildAccent" presStyleLbl="solidFgAcc1" presStyleIdx="4" presStyleCnt="9"/>
      <dgm:spPr/>
    </dgm:pt>
    <dgm:pt modelId="{5BF08A5A-0DF0-004A-B485-99498E3155B5}" type="pres">
      <dgm:prSet presAssocID="{1129C481-5E85-4549-8758-01F0A176614C}" presName="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0944106E-9DB9-0844-9E75-3B9154400272}" type="pres">
      <dgm:prSet presAssocID="{7AE54316-8D71-174F-AB1C-81018324D0C2}" presName="childComposite" presStyleCnt="0">
        <dgm:presLayoutVars>
          <dgm:chMax val="0"/>
          <dgm:chPref val="0"/>
        </dgm:presLayoutVars>
      </dgm:prSet>
      <dgm:spPr/>
    </dgm:pt>
    <dgm:pt modelId="{CD6E5E32-EF6F-9344-9132-7D4FDF9A997A}" type="pres">
      <dgm:prSet presAssocID="{7AE54316-8D71-174F-AB1C-81018324D0C2}" presName="ChildAccent" presStyleLbl="solidFgAcc1" presStyleIdx="5" presStyleCnt="9"/>
      <dgm:spPr/>
    </dgm:pt>
    <dgm:pt modelId="{4A0BE07C-5840-F542-9EBD-AE47D5E94522}" type="pres">
      <dgm:prSet presAssocID="{7AE54316-8D71-174F-AB1C-81018324D0C2}" presName="Child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F49FC18D-2219-2E45-B2BA-B110062FDB9D}" type="pres">
      <dgm:prSet presAssocID="{E2B04056-00F8-2A42-BB28-329836E1BE53}" presName="root" presStyleCnt="0">
        <dgm:presLayoutVars>
          <dgm:chMax/>
          <dgm:chPref/>
        </dgm:presLayoutVars>
      </dgm:prSet>
      <dgm:spPr/>
    </dgm:pt>
    <dgm:pt modelId="{AD7FEB8D-ED30-5549-8129-5218C50B9C43}" type="pres">
      <dgm:prSet presAssocID="{E2B04056-00F8-2A42-BB28-329836E1BE53}" presName="rootComposite" presStyleCnt="0">
        <dgm:presLayoutVars/>
      </dgm:prSet>
      <dgm:spPr/>
    </dgm:pt>
    <dgm:pt modelId="{7D4F9F9A-2672-9C4C-8110-F511AB86915B}" type="pres">
      <dgm:prSet presAssocID="{E2B04056-00F8-2A42-BB28-329836E1BE53}" presName="ParentAccent" presStyleLbl="alignNode1" presStyleIdx="2" presStyleCnt="3"/>
      <dgm:spPr/>
    </dgm:pt>
    <dgm:pt modelId="{0046980F-11EA-CA44-8CD0-7CEC35048F15}" type="pres">
      <dgm:prSet presAssocID="{E2B04056-00F8-2A42-BB28-329836E1BE53}" presName="ParentSmallAccent" presStyleLbl="fgAcc1" presStyleIdx="2" presStyleCnt="3"/>
      <dgm:spPr/>
    </dgm:pt>
    <dgm:pt modelId="{4F3BEA7C-4CC9-0A4E-BC12-5845E563B46B}" type="pres">
      <dgm:prSet presAssocID="{E2B04056-00F8-2A42-BB28-329836E1BE53}" presName="Parent" presStyleLbl="revTx" presStyleIdx="8" presStyleCnt="12">
        <dgm:presLayoutVars>
          <dgm:chMax/>
          <dgm:chPref val="4"/>
          <dgm:bulletEnabled val="1"/>
        </dgm:presLayoutVars>
      </dgm:prSet>
      <dgm:spPr/>
    </dgm:pt>
    <dgm:pt modelId="{6260DADB-ED9D-AC45-853E-D74841A86AB3}" type="pres">
      <dgm:prSet presAssocID="{E2B04056-00F8-2A42-BB28-329836E1BE53}" presName="childShape" presStyleCnt="0">
        <dgm:presLayoutVars>
          <dgm:chMax val="0"/>
          <dgm:chPref val="0"/>
        </dgm:presLayoutVars>
      </dgm:prSet>
      <dgm:spPr/>
    </dgm:pt>
    <dgm:pt modelId="{1E99975E-6C2C-C24D-9B23-F71FD30BB3A7}" type="pres">
      <dgm:prSet presAssocID="{9056C575-A99A-6A44-80EE-57209B076B70}" presName="childComposite" presStyleCnt="0">
        <dgm:presLayoutVars>
          <dgm:chMax val="0"/>
          <dgm:chPref val="0"/>
        </dgm:presLayoutVars>
      </dgm:prSet>
      <dgm:spPr/>
    </dgm:pt>
    <dgm:pt modelId="{720E89A7-B5BE-C948-B96A-10A1D6043D1C}" type="pres">
      <dgm:prSet presAssocID="{9056C575-A99A-6A44-80EE-57209B076B70}" presName="ChildAccent" presStyleLbl="solidFgAcc1" presStyleIdx="6" presStyleCnt="9"/>
      <dgm:spPr/>
    </dgm:pt>
    <dgm:pt modelId="{98BF7AC6-70D6-0B46-AB33-A37B53D759C2}" type="pres">
      <dgm:prSet presAssocID="{9056C575-A99A-6A44-80EE-57209B076B70}" presName="Child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1FC991CD-B2AE-3448-A741-27D288851E36}" type="pres">
      <dgm:prSet presAssocID="{40177F79-24D1-0F4E-89F9-EF9911D700C2}" presName="childComposite" presStyleCnt="0">
        <dgm:presLayoutVars>
          <dgm:chMax val="0"/>
          <dgm:chPref val="0"/>
        </dgm:presLayoutVars>
      </dgm:prSet>
      <dgm:spPr/>
    </dgm:pt>
    <dgm:pt modelId="{B93547BB-466F-E542-BF9E-F34061F416E7}" type="pres">
      <dgm:prSet presAssocID="{40177F79-24D1-0F4E-89F9-EF9911D700C2}" presName="ChildAccent" presStyleLbl="solidFgAcc1" presStyleIdx="7" presStyleCnt="9"/>
      <dgm:spPr/>
    </dgm:pt>
    <dgm:pt modelId="{1A14A6F3-05D7-2949-B7EE-11C31D2B6FE4}" type="pres">
      <dgm:prSet presAssocID="{40177F79-24D1-0F4E-89F9-EF9911D700C2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26E6791B-4774-CA44-AF75-61F1B5637417}" type="pres">
      <dgm:prSet presAssocID="{EEBBAC87-CA2A-F847-8C84-866215D7A027}" presName="childComposite" presStyleCnt="0">
        <dgm:presLayoutVars>
          <dgm:chMax val="0"/>
          <dgm:chPref val="0"/>
        </dgm:presLayoutVars>
      </dgm:prSet>
      <dgm:spPr/>
    </dgm:pt>
    <dgm:pt modelId="{8968A9D6-98BD-0C44-9390-56FA6E0180EC}" type="pres">
      <dgm:prSet presAssocID="{EEBBAC87-CA2A-F847-8C84-866215D7A027}" presName="ChildAccent" presStyleLbl="solidFgAcc1" presStyleIdx="8" presStyleCnt="9"/>
      <dgm:spPr/>
    </dgm:pt>
    <dgm:pt modelId="{B7E627C3-1F16-6D45-88EC-27A86D3C07C5}" type="pres">
      <dgm:prSet presAssocID="{EEBBAC87-CA2A-F847-8C84-866215D7A027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DBFB4806-6036-6A41-9C6F-80DCDBD5A192}" srcId="{E2B04056-00F8-2A42-BB28-329836E1BE53}" destId="{40177F79-24D1-0F4E-89F9-EF9911D700C2}" srcOrd="1" destOrd="0" parTransId="{DC45294C-796A-F447-B5B1-469EA8C6C74B}" sibTransId="{CCA90C2C-E05B-5146-9DE8-A6696C2F2086}"/>
    <dgm:cxn modelId="{CD36391B-159B-8B43-BECE-02232BC52C64}" type="presOf" srcId="{1129C481-5E85-4549-8758-01F0A176614C}" destId="{5BF08A5A-0DF0-004A-B485-99498E3155B5}" srcOrd="0" destOrd="0" presId="urn:microsoft.com/office/officeart/2008/layout/SquareAccentList"/>
    <dgm:cxn modelId="{8414001D-7A3E-6743-B4E1-D590732AEA0B}" srcId="{7A29DBCE-6AF8-5C4A-83CB-A9A8C980D84F}" destId="{7AE54316-8D71-174F-AB1C-81018324D0C2}" srcOrd="2" destOrd="0" parTransId="{DB55CA12-FF32-064C-8BEA-607CFF062215}" sibTransId="{B4397D89-B4D1-9B4A-9E93-6788212E3A05}"/>
    <dgm:cxn modelId="{97899434-028D-C046-9549-C40038F0F7D5}" type="presOf" srcId="{9056C575-A99A-6A44-80EE-57209B076B70}" destId="{98BF7AC6-70D6-0B46-AB33-A37B53D759C2}" srcOrd="0" destOrd="0" presId="urn:microsoft.com/office/officeart/2008/layout/SquareAccentList"/>
    <dgm:cxn modelId="{41158B63-27EA-8B49-96DD-2FE536F64EB7}" type="presOf" srcId="{571EB74F-F0FB-A94A-BDF2-BF17A2DEDD3E}" destId="{E3E4F6BE-E24F-F744-813C-248A37403FCE}" srcOrd="0" destOrd="0" presId="urn:microsoft.com/office/officeart/2008/layout/SquareAccentList"/>
    <dgm:cxn modelId="{A2FE3C66-1F4D-6D4B-B31D-A639FDF6EF5F}" type="presOf" srcId="{7C15382D-73A2-C845-9E5A-5CB9AF3C4C94}" destId="{9719F716-7008-E440-AB4E-5BE6BB8A53FF}" srcOrd="0" destOrd="0" presId="urn:microsoft.com/office/officeart/2008/layout/SquareAccentList"/>
    <dgm:cxn modelId="{02418167-9092-E74F-B81E-B7EECB455004}" type="presOf" srcId="{47D6E857-579E-484D-97C7-DCD642E24FFD}" destId="{85405128-C74A-7B44-ABB2-E33820B66EC6}" srcOrd="0" destOrd="0" presId="urn:microsoft.com/office/officeart/2008/layout/SquareAccentList"/>
    <dgm:cxn modelId="{E0C5F647-A055-9F43-9A03-83853D53300C}" srcId="{7C15382D-73A2-C845-9E5A-5CB9AF3C4C94}" destId="{DBCC639E-B89A-6F47-80D6-E8457C39BE31}" srcOrd="0" destOrd="0" parTransId="{398D666E-3A35-6849-9DFF-0E65EEE354DB}" sibTransId="{E742C9D0-308F-B849-89EC-709A03D0178D}"/>
    <dgm:cxn modelId="{9C64DF69-317E-BF42-B845-27893AE17A9A}" type="presOf" srcId="{DBCC639E-B89A-6F47-80D6-E8457C39BE31}" destId="{4AD90F47-1A69-6D44-8E4E-0B9F7731A6FA}" srcOrd="0" destOrd="0" presId="urn:microsoft.com/office/officeart/2008/layout/SquareAccentList"/>
    <dgm:cxn modelId="{9F7BEB6B-C344-5746-BCC9-B894A065733D}" type="presOf" srcId="{E2B04056-00F8-2A42-BB28-329836E1BE53}" destId="{4F3BEA7C-4CC9-0A4E-BC12-5845E563B46B}" srcOrd="0" destOrd="0" presId="urn:microsoft.com/office/officeart/2008/layout/SquareAccentList"/>
    <dgm:cxn modelId="{E2724455-E75D-6F42-96B9-7226A6B9EAD3}" srcId="{E2B04056-00F8-2A42-BB28-329836E1BE53}" destId="{9056C575-A99A-6A44-80EE-57209B076B70}" srcOrd="0" destOrd="0" parTransId="{C13B9C38-D4F5-D24F-9064-F1FB4A8E6DB1}" sibTransId="{64370A79-1914-9644-866F-DE7FEEE694BF}"/>
    <dgm:cxn modelId="{7AEA157B-7AEA-1042-A9DA-961B5E5AC2F0}" srcId="{DBCC639E-B89A-6F47-80D6-E8457C39BE31}" destId="{571EB74F-F0FB-A94A-BDF2-BF17A2DEDD3E}" srcOrd="0" destOrd="0" parTransId="{5EA149F5-5DB6-2540-A074-DBFE17F3C48F}" sibTransId="{D87AB3AF-B9F5-D644-B5C6-DEA7BC2BFF16}"/>
    <dgm:cxn modelId="{9FBFCC7C-294C-EB43-AA22-024FE9E2005D}" srcId="{7C15382D-73A2-C845-9E5A-5CB9AF3C4C94}" destId="{7A29DBCE-6AF8-5C4A-83CB-A9A8C980D84F}" srcOrd="1" destOrd="0" parTransId="{6E62FD12-542E-8640-83D7-C7062DE52655}" sibTransId="{613C56C4-0482-F04D-A4DC-0C99592365B6}"/>
    <dgm:cxn modelId="{66AD1F85-5FE8-0B42-8D1E-5B3376AEE034}" srcId="{DBCC639E-B89A-6F47-80D6-E8457C39BE31}" destId="{7AF11A3E-2C4A-984F-B8D5-BE67A9DB08C9}" srcOrd="2" destOrd="0" parTransId="{45819811-3BE3-F44B-9F04-12F5BF20AF8C}" sibTransId="{3804961A-DB38-564C-82F4-0A04AF39369C}"/>
    <dgm:cxn modelId="{954DD286-DB14-8E4D-8724-13A4733B12E5}" type="presOf" srcId="{40177F79-24D1-0F4E-89F9-EF9911D700C2}" destId="{1A14A6F3-05D7-2949-B7EE-11C31D2B6FE4}" srcOrd="0" destOrd="0" presId="urn:microsoft.com/office/officeart/2008/layout/SquareAccentList"/>
    <dgm:cxn modelId="{32579895-E39C-5D4C-A339-D3F572ADCB6E}" srcId="{7C15382D-73A2-C845-9E5A-5CB9AF3C4C94}" destId="{E2B04056-00F8-2A42-BB28-329836E1BE53}" srcOrd="2" destOrd="0" parTransId="{353FC607-D8CA-5F42-9C4E-E39231FEBB00}" sibTransId="{A0DE1B03-4E0C-D541-AEBD-FA1647AA1824}"/>
    <dgm:cxn modelId="{92BED1A4-69D0-7A4A-B42D-03C4FB66A0E5}" srcId="{7A29DBCE-6AF8-5C4A-83CB-A9A8C980D84F}" destId="{47D6E857-579E-484D-97C7-DCD642E24FFD}" srcOrd="0" destOrd="0" parTransId="{3FCEC0A9-55A7-5D4B-AA2A-8571E8F21EC8}" sibTransId="{094DC5F4-13BB-4349-88A7-BB02A7612974}"/>
    <dgm:cxn modelId="{10D624A6-DD9B-6B48-BB03-4DEF7C90E831}" type="presOf" srcId="{7AE54316-8D71-174F-AB1C-81018324D0C2}" destId="{4A0BE07C-5840-F542-9EBD-AE47D5E94522}" srcOrd="0" destOrd="0" presId="urn:microsoft.com/office/officeart/2008/layout/SquareAccentList"/>
    <dgm:cxn modelId="{DE011CAB-C631-B648-8852-F71D5AA41A69}" type="presOf" srcId="{6FB1415A-0E16-9941-AD9D-C2D8FCBBCF43}" destId="{5DD9211C-B6E0-AE4A-9D20-4E6B24598217}" srcOrd="0" destOrd="0" presId="urn:microsoft.com/office/officeart/2008/layout/SquareAccentList"/>
    <dgm:cxn modelId="{20E0FBB5-FD3F-0E4B-B281-BCBC2C6DED7D}" srcId="{DBCC639E-B89A-6F47-80D6-E8457C39BE31}" destId="{6FB1415A-0E16-9941-AD9D-C2D8FCBBCF43}" srcOrd="1" destOrd="0" parTransId="{EAD5C495-3715-A647-9787-E1D374726EE2}" sibTransId="{3844D17D-99FB-D94E-A0DC-3F42388BDA99}"/>
    <dgm:cxn modelId="{5B060ADE-E310-B34A-A0A5-F14C26A85720}" srcId="{7A29DBCE-6AF8-5C4A-83CB-A9A8C980D84F}" destId="{1129C481-5E85-4549-8758-01F0A176614C}" srcOrd="1" destOrd="0" parTransId="{34035FB1-873A-9E49-B47F-4E1122222016}" sibTransId="{231FA132-9D94-2945-9F7E-9FB9FE1CAC69}"/>
    <dgm:cxn modelId="{A08E44E0-5D73-8643-BFDC-9CF4BAB8B05E}" type="presOf" srcId="{EEBBAC87-CA2A-F847-8C84-866215D7A027}" destId="{B7E627C3-1F16-6D45-88EC-27A86D3C07C5}" srcOrd="0" destOrd="0" presId="urn:microsoft.com/office/officeart/2008/layout/SquareAccentList"/>
    <dgm:cxn modelId="{42A5AFEE-90AA-E54E-ABBA-973EE4C3DDDD}" type="presOf" srcId="{7AF11A3E-2C4A-984F-B8D5-BE67A9DB08C9}" destId="{B5D7D6A5-1E09-E142-9ABA-2585F819D2E1}" srcOrd="0" destOrd="0" presId="urn:microsoft.com/office/officeart/2008/layout/SquareAccentList"/>
    <dgm:cxn modelId="{67FAE7F3-50C4-EA4D-990D-4E1C3032CC0E}" type="presOf" srcId="{7A29DBCE-6AF8-5C4A-83CB-A9A8C980D84F}" destId="{89C7C540-22A1-B842-B171-0E341C2FF7ED}" srcOrd="0" destOrd="0" presId="urn:microsoft.com/office/officeart/2008/layout/SquareAccentList"/>
    <dgm:cxn modelId="{6A4D9BFD-0CA1-A048-9628-90E54BDE4D4F}" srcId="{E2B04056-00F8-2A42-BB28-329836E1BE53}" destId="{EEBBAC87-CA2A-F847-8C84-866215D7A027}" srcOrd="2" destOrd="0" parTransId="{1FA4C94E-E892-2D4C-9126-0F4948C42832}" sibTransId="{C0248F7B-BB71-0A4E-BCFD-1261F8057B22}"/>
    <dgm:cxn modelId="{3C966843-1908-4346-92FD-EC0479BB7BD0}" type="presParOf" srcId="{9719F716-7008-E440-AB4E-5BE6BB8A53FF}" destId="{AD1222FC-39C2-9F49-86A9-3C48759D5633}" srcOrd="0" destOrd="0" presId="urn:microsoft.com/office/officeart/2008/layout/SquareAccentList"/>
    <dgm:cxn modelId="{23B464E8-320A-EE46-8590-C860BB4A900F}" type="presParOf" srcId="{AD1222FC-39C2-9F49-86A9-3C48759D5633}" destId="{CDA1492D-2F5D-D94D-9455-BCCDEC193EA5}" srcOrd="0" destOrd="0" presId="urn:microsoft.com/office/officeart/2008/layout/SquareAccentList"/>
    <dgm:cxn modelId="{EE944CD6-FC13-524B-A7E9-343C2B8E473D}" type="presParOf" srcId="{CDA1492D-2F5D-D94D-9455-BCCDEC193EA5}" destId="{C242D9E2-6C8F-4D49-8830-E282B3391FC4}" srcOrd="0" destOrd="0" presId="urn:microsoft.com/office/officeart/2008/layout/SquareAccentList"/>
    <dgm:cxn modelId="{F4B6EE03-2136-3C43-B94C-71C84A7CCEDF}" type="presParOf" srcId="{CDA1492D-2F5D-D94D-9455-BCCDEC193EA5}" destId="{EC1EB3A8-D399-4846-86F9-902DC4EDBB4B}" srcOrd="1" destOrd="0" presId="urn:microsoft.com/office/officeart/2008/layout/SquareAccentList"/>
    <dgm:cxn modelId="{EDCA97DF-8298-C045-9F67-A8C1FF3545C4}" type="presParOf" srcId="{CDA1492D-2F5D-D94D-9455-BCCDEC193EA5}" destId="{4AD90F47-1A69-6D44-8E4E-0B9F7731A6FA}" srcOrd="2" destOrd="0" presId="urn:microsoft.com/office/officeart/2008/layout/SquareAccentList"/>
    <dgm:cxn modelId="{5F9ED7AA-27CA-454D-87A2-48AF3DA40E0F}" type="presParOf" srcId="{AD1222FC-39C2-9F49-86A9-3C48759D5633}" destId="{AB2135D0-5AAF-104A-848F-FAE64613F2D5}" srcOrd="1" destOrd="0" presId="urn:microsoft.com/office/officeart/2008/layout/SquareAccentList"/>
    <dgm:cxn modelId="{80573436-6B29-764D-84E8-F68F6278D645}" type="presParOf" srcId="{AB2135D0-5AAF-104A-848F-FAE64613F2D5}" destId="{A042FCF1-2A41-4A47-92B9-F7DCD097BC6D}" srcOrd="0" destOrd="0" presId="urn:microsoft.com/office/officeart/2008/layout/SquareAccentList"/>
    <dgm:cxn modelId="{F4741C7A-4EEF-4943-B50E-ACDE7EDAC1B2}" type="presParOf" srcId="{A042FCF1-2A41-4A47-92B9-F7DCD097BC6D}" destId="{293D5925-766D-C041-9ED5-5E6B6505083D}" srcOrd="0" destOrd="0" presId="urn:microsoft.com/office/officeart/2008/layout/SquareAccentList"/>
    <dgm:cxn modelId="{62E5C2BA-60EA-C044-910D-6C589D012FAA}" type="presParOf" srcId="{A042FCF1-2A41-4A47-92B9-F7DCD097BC6D}" destId="{E3E4F6BE-E24F-F744-813C-248A37403FCE}" srcOrd="1" destOrd="0" presId="urn:microsoft.com/office/officeart/2008/layout/SquareAccentList"/>
    <dgm:cxn modelId="{2C4D3B29-B992-AF49-A50F-0F4C9D03B1C0}" type="presParOf" srcId="{AB2135D0-5AAF-104A-848F-FAE64613F2D5}" destId="{A13E5634-67DF-914E-9715-CE91893C2DFF}" srcOrd="1" destOrd="0" presId="urn:microsoft.com/office/officeart/2008/layout/SquareAccentList"/>
    <dgm:cxn modelId="{E0143ADD-40CF-0A4E-B6CF-AB7C8874E526}" type="presParOf" srcId="{A13E5634-67DF-914E-9715-CE91893C2DFF}" destId="{B0B6E24E-F5F4-BD43-8C9F-838F116ADA8F}" srcOrd="0" destOrd="0" presId="urn:microsoft.com/office/officeart/2008/layout/SquareAccentList"/>
    <dgm:cxn modelId="{5363BFAA-64B4-E248-B07B-A8CB77F86549}" type="presParOf" srcId="{A13E5634-67DF-914E-9715-CE91893C2DFF}" destId="{5DD9211C-B6E0-AE4A-9D20-4E6B24598217}" srcOrd="1" destOrd="0" presId="urn:microsoft.com/office/officeart/2008/layout/SquareAccentList"/>
    <dgm:cxn modelId="{7510BDB5-CCF0-FF47-8235-B7E503026C6E}" type="presParOf" srcId="{AB2135D0-5AAF-104A-848F-FAE64613F2D5}" destId="{92E09AA4-EEEC-1A4D-A5C5-BC3F0ADD5880}" srcOrd="2" destOrd="0" presId="urn:microsoft.com/office/officeart/2008/layout/SquareAccentList"/>
    <dgm:cxn modelId="{1C9DD94A-0475-EE44-B303-5F5DFA33D68C}" type="presParOf" srcId="{92E09AA4-EEEC-1A4D-A5C5-BC3F0ADD5880}" destId="{B62FE55F-BC57-D542-BE32-C060D5B350A1}" srcOrd="0" destOrd="0" presId="urn:microsoft.com/office/officeart/2008/layout/SquareAccentList"/>
    <dgm:cxn modelId="{E3CF2BFF-38B7-FC41-9890-6B2C21334C03}" type="presParOf" srcId="{92E09AA4-EEEC-1A4D-A5C5-BC3F0ADD5880}" destId="{B5D7D6A5-1E09-E142-9ABA-2585F819D2E1}" srcOrd="1" destOrd="0" presId="urn:microsoft.com/office/officeart/2008/layout/SquareAccentList"/>
    <dgm:cxn modelId="{400E2657-7618-BB4C-A905-098A600AE6E9}" type="presParOf" srcId="{9719F716-7008-E440-AB4E-5BE6BB8A53FF}" destId="{768FD0ED-D9AD-B646-BB13-200CEED0E8FF}" srcOrd="1" destOrd="0" presId="urn:microsoft.com/office/officeart/2008/layout/SquareAccentList"/>
    <dgm:cxn modelId="{DE32B867-06AD-B547-9DBF-18A8C2218C9F}" type="presParOf" srcId="{768FD0ED-D9AD-B646-BB13-200CEED0E8FF}" destId="{56F7AE48-5896-974D-A6A9-3BCA3E24CAC1}" srcOrd="0" destOrd="0" presId="urn:microsoft.com/office/officeart/2008/layout/SquareAccentList"/>
    <dgm:cxn modelId="{E33B2E96-0C7A-8A4F-9DD7-D79BFD57E1B6}" type="presParOf" srcId="{56F7AE48-5896-974D-A6A9-3BCA3E24CAC1}" destId="{328DBEC6-DB74-464C-8C22-0DE18CE52F8F}" srcOrd="0" destOrd="0" presId="urn:microsoft.com/office/officeart/2008/layout/SquareAccentList"/>
    <dgm:cxn modelId="{578F1DB0-9893-2B41-A9B0-C96ABE17AF2F}" type="presParOf" srcId="{56F7AE48-5896-974D-A6A9-3BCA3E24CAC1}" destId="{D4B81BE6-F06D-BB42-B7FF-F806B93C4B21}" srcOrd="1" destOrd="0" presId="urn:microsoft.com/office/officeart/2008/layout/SquareAccentList"/>
    <dgm:cxn modelId="{A3D0FC53-0D2C-784E-9976-D95DE5115EC5}" type="presParOf" srcId="{56F7AE48-5896-974D-A6A9-3BCA3E24CAC1}" destId="{89C7C540-22A1-B842-B171-0E341C2FF7ED}" srcOrd="2" destOrd="0" presId="urn:microsoft.com/office/officeart/2008/layout/SquareAccentList"/>
    <dgm:cxn modelId="{198D0E81-B2E6-5448-A198-881FE756440A}" type="presParOf" srcId="{768FD0ED-D9AD-B646-BB13-200CEED0E8FF}" destId="{17D1C0CE-24AD-F943-AFAA-97C37E644BFA}" srcOrd="1" destOrd="0" presId="urn:microsoft.com/office/officeart/2008/layout/SquareAccentList"/>
    <dgm:cxn modelId="{155276A5-7CA5-B84A-B597-368266CAA263}" type="presParOf" srcId="{17D1C0CE-24AD-F943-AFAA-97C37E644BFA}" destId="{05B61B2C-5B34-1942-8539-58278AAFC406}" srcOrd="0" destOrd="0" presId="urn:microsoft.com/office/officeart/2008/layout/SquareAccentList"/>
    <dgm:cxn modelId="{D5ADD282-7455-0F4C-B7FD-540978A2EA8A}" type="presParOf" srcId="{05B61B2C-5B34-1942-8539-58278AAFC406}" destId="{E1D5994F-A30F-7C4D-A62A-DD3F6F560BBC}" srcOrd="0" destOrd="0" presId="urn:microsoft.com/office/officeart/2008/layout/SquareAccentList"/>
    <dgm:cxn modelId="{1C589063-7E96-B544-88A0-7D088FB4B05D}" type="presParOf" srcId="{05B61B2C-5B34-1942-8539-58278AAFC406}" destId="{85405128-C74A-7B44-ABB2-E33820B66EC6}" srcOrd="1" destOrd="0" presId="urn:microsoft.com/office/officeart/2008/layout/SquareAccentList"/>
    <dgm:cxn modelId="{27478064-84C5-E144-8985-FD4EFF81889E}" type="presParOf" srcId="{17D1C0CE-24AD-F943-AFAA-97C37E644BFA}" destId="{81526B70-B63E-6C44-80B4-F0DFDDBCDB4D}" srcOrd="1" destOrd="0" presId="urn:microsoft.com/office/officeart/2008/layout/SquareAccentList"/>
    <dgm:cxn modelId="{4B8ED13A-2028-FB4D-A57B-DEC5BD62C9CE}" type="presParOf" srcId="{81526B70-B63E-6C44-80B4-F0DFDDBCDB4D}" destId="{5BC21E81-7EDB-1D41-A36D-550C1AD52BA4}" srcOrd="0" destOrd="0" presId="urn:microsoft.com/office/officeart/2008/layout/SquareAccentList"/>
    <dgm:cxn modelId="{F4BCD50D-9BF8-AA4A-A49D-C289BE1C8245}" type="presParOf" srcId="{81526B70-B63E-6C44-80B4-F0DFDDBCDB4D}" destId="{5BF08A5A-0DF0-004A-B485-99498E3155B5}" srcOrd="1" destOrd="0" presId="urn:microsoft.com/office/officeart/2008/layout/SquareAccentList"/>
    <dgm:cxn modelId="{AB42990E-475F-9841-8E5B-53881772BD2C}" type="presParOf" srcId="{17D1C0CE-24AD-F943-AFAA-97C37E644BFA}" destId="{0944106E-9DB9-0844-9E75-3B9154400272}" srcOrd="2" destOrd="0" presId="urn:microsoft.com/office/officeart/2008/layout/SquareAccentList"/>
    <dgm:cxn modelId="{25C4DE16-AA00-7349-8B8A-95EAE3E50F2C}" type="presParOf" srcId="{0944106E-9DB9-0844-9E75-3B9154400272}" destId="{CD6E5E32-EF6F-9344-9132-7D4FDF9A997A}" srcOrd="0" destOrd="0" presId="urn:microsoft.com/office/officeart/2008/layout/SquareAccentList"/>
    <dgm:cxn modelId="{365BB2A4-E62E-174D-9D54-F7800FAF811D}" type="presParOf" srcId="{0944106E-9DB9-0844-9E75-3B9154400272}" destId="{4A0BE07C-5840-F542-9EBD-AE47D5E94522}" srcOrd="1" destOrd="0" presId="urn:microsoft.com/office/officeart/2008/layout/SquareAccentList"/>
    <dgm:cxn modelId="{4E28F3D7-7FBB-DB4B-ADFD-2E6B1A2059B6}" type="presParOf" srcId="{9719F716-7008-E440-AB4E-5BE6BB8A53FF}" destId="{F49FC18D-2219-2E45-B2BA-B110062FDB9D}" srcOrd="2" destOrd="0" presId="urn:microsoft.com/office/officeart/2008/layout/SquareAccentList"/>
    <dgm:cxn modelId="{F82CE1DC-67FE-DE44-931B-C1AB804A305D}" type="presParOf" srcId="{F49FC18D-2219-2E45-B2BA-B110062FDB9D}" destId="{AD7FEB8D-ED30-5549-8129-5218C50B9C43}" srcOrd="0" destOrd="0" presId="urn:microsoft.com/office/officeart/2008/layout/SquareAccentList"/>
    <dgm:cxn modelId="{0035E7A6-B1E7-4441-86D6-DD78275D5CDA}" type="presParOf" srcId="{AD7FEB8D-ED30-5549-8129-5218C50B9C43}" destId="{7D4F9F9A-2672-9C4C-8110-F511AB86915B}" srcOrd="0" destOrd="0" presId="urn:microsoft.com/office/officeart/2008/layout/SquareAccentList"/>
    <dgm:cxn modelId="{21DDC388-8470-4145-98BA-F253B98352EC}" type="presParOf" srcId="{AD7FEB8D-ED30-5549-8129-5218C50B9C43}" destId="{0046980F-11EA-CA44-8CD0-7CEC35048F15}" srcOrd="1" destOrd="0" presId="urn:microsoft.com/office/officeart/2008/layout/SquareAccentList"/>
    <dgm:cxn modelId="{C69727A3-8CCF-6746-AFA8-7E5ABDBC2B14}" type="presParOf" srcId="{AD7FEB8D-ED30-5549-8129-5218C50B9C43}" destId="{4F3BEA7C-4CC9-0A4E-BC12-5845E563B46B}" srcOrd="2" destOrd="0" presId="urn:microsoft.com/office/officeart/2008/layout/SquareAccentList"/>
    <dgm:cxn modelId="{E08B7452-30B1-554B-8B29-CD1D5E2CBFE8}" type="presParOf" srcId="{F49FC18D-2219-2E45-B2BA-B110062FDB9D}" destId="{6260DADB-ED9D-AC45-853E-D74841A86AB3}" srcOrd="1" destOrd="0" presId="urn:microsoft.com/office/officeart/2008/layout/SquareAccentList"/>
    <dgm:cxn modelId="{F2520EDD-611C-374C-BE5F-D0A60B6BE3A8}" type="presParOf" srcId="{6260DADB-ED9D-AC45-853E-D74841A86AB3}" destId="{1E99975E-6C2C-C24D-9B23-F71FD30BB3A7}" srcOrd="0" destOrd="0" presId="urn:microsoft.com/office/officeart/2008/layout/SquareAccentList"/>
    <dgm:cxn modelId="{3A983898-DC08-0547-A219-2CA2BF5E2008}" type="presParOf" srcId="{1E99975E-6C2C-C24D-9B23-F71FD30BB3A7}" destId="{720E89A7-B5BE-C948-B96A-10A1D6043D1C}" srcOrd="0" destOrd="0" presId="urn:microsoft.com/office/officeart/2008/layout/SquareAccentList"/>
    <dgm:cxn modelId="{FB17B26E-773A-A94C-9A83-1E014BE97150}" type="presParOf" srcId="{1E99975E-6C2C-C24D-9B23-F71FD30BB3A7}" destId="{98BF7AC6-70D6-0B46-AB33-A37B53D759C2}" srcOrd="1" destOrd="0" presId="urn:microsoft.com/office/officeart/2008/layout/SquareAccentList"/>
    <dgm:cxn modelId="{B06DF045-F01C-094E-9DFB-690DA158A922}" type="presParOf" srcId="{6260DADB-ED9D-AC45-853E-D74841A86AB3}" destId="{1FC991CD-B2AE-3448-A741-27D288851E36}" srcOrd="1" destOrd="0" presId="urn:microsoft.com/office/officeart/2008/layout/SquareAccentList"/>
    <dgm:cxn modelId="{68084BAE-EAA4-C148-B94D-D04C18B5DD75}" type="presParOf" srcId="{1FC991CD-B2AE-3448-A741-27D288851E36}" destId="{B93547BB-466F-E542-BF9E-F34061F416E7}" srcOrd="0" destOrd="0" presId="urn:microsoft.com/office/officeart/2008/layout/SquareAccentList"/>
    <dgm:cxn modelId="{257C1F4A-3C94-D84E-8A10-B6D6F4528DB8}" type="presParOf" srcId="{1FC991CD-B2AE-3448-A741-27D288851E36}" destId="{1A14A6F3-05D7-2949-B7EE-11C31D2B6FE4}" srcOrd="1" destOrd="0" presId="urn:microsoft.com/office/officeart/2008/layout/SquareAccentList"/>
    <dgm:cxn modelId="{1B8206F0-7B65-0D44-987B-CF88033D327D}" type="presParOf" srcId="{6260DADB-ED9D-AC45-853E-D74841A86AB3}" destId="{26E6791B-4774-CA44-AF75-61F1B5637417}" srcOrd="2" destOrd="0" presId="urn:microsoft.com/office/officeart/2008/layout/SquareAccentList"/>
    <dgm:cxn modelId="{5249D8A8-88DB-4543-9F33-799ED989EDD6}" type="presParOf" srcId="{26E6791B-4774-CA44-AF75-61F1B5637417}" destId="{8968A9D6-98BD-0C44-9390-56FA6E0180EC}" srcOrd="0" destOrd="0" presId="urn:microsoft.com/office/officeart/2008/layout/SquareAccentList"/>
    <dgm:cxn modelId="{F17D524D-8941-8245-A8A3-48628DB90F8A}" type="presParOf" srcId="{26E6791B-4774-CA44-AF75-61F1B5637417}" destId="{B7E627C3-1F16-6D45-88EC-27A86D3C07C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15382D-73A2-C845-9E5A-5CB9AF3C4C94}" type="doc">
      <dgm:prSet loTypeId="urn:microsoft.com/office/officeart/2008/layout/SquareAccentList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BCC639E-B89A-6F47-80D6-E8457C39BE31}">
      <dgm:prSet phldrT="[Text]" custT="1"/>
      <dgm:spPr/>
      <dgm:t>
        <a:bodyPr/>
        <a:lstStyle/>
        <a:p>
          <a:pPr rtl="0"/>
          <a:r>
            <a:rPr lang="en-US" sz="2000" dirty="0">
              <a:solidFill>
                <a:schemeClr val="bg1"/>
              </a:solidFill>
            </a:rPr>
            <a:t>Max players</a:t>
          </a:r>
        </a:p>
      </dgm:t>
    </dgm:pt>
    <dgm:pt modelId="{398D666E-3A35-6849-9DFF-0E65EEE354DB}" type="parTrans" cxnId="{E0C5F647-A055-9F43-9A03-83853D53300C}">
      <dgm:prSet/>
      <dgm:spPr/>
      <dgm:t>
        <a:bodyPr/>
        <a:lstStyle/>
        <a:p>
          <a:endParaRPr lang="en-US"/>
        </a:p>
      </dgm:t>
    </dgm:pt>
    <dgm:pt modelId="{E742C9D0-308F-B849-89EC-709A03D0178D}" type="sibTrans" cxnId="{E0C5F647-A055-9F43-9A03-83853D53300C}">
      <dgm:prSet/>
      <dgm:spPr/>
      <dgm:t>
        <a:bodyPr/>
        <a:lstStyle/>
        <a:p>
          <a:endParaRPr lang="en-US"/>
        </a:p>
      </dgm:t>
    </dgm:pt>
    <dgm:pt modelId="{571EB74F-F0FB-A94A-BDF2-BF17A2DEDD3E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4</a:t>
          </a:r>
        </a:p>
      </dgm:t>
    </dgm:pt>
    <dgm:pt modelId="{5EA149F5-5DB6-2540-A074-DBFE17F3C48F}" type="parTrans" cxnId="{7AEA157B-7AEA-1042-A9DA-961B5E5AC2F0}">
      <dgm:prSet/>
      <dgm:spPr/>
      <dgm:t>
        <a:bodyPr/>
        <a:lstStyle/>
        <a:p>
          <a:endParaRPr lang="en-US"/>
        </a:p>
      </dgm:t>
    </dgm:pt>
    <dgm:pt modelId="{D87AB3AF-B9F5-D644-B5C6-DEA7BC2BFF16}" type="sibTrans" cxnId="{7AEA157B-7AEA-1042-A9DA-961B5E5AC2F0}">
      <dgm:prSet/>
      <dgm:spPr/>
      <dgm:t>
        <a:bodyPr/>
        <a:lstStyle/>
        <a:p>
          <a:endParaRPr lang="en-US"/>
        </a:p>
      </dgm:t>
    </dgm:pt>
    <dgm:pt modelId="{6FB1415A-0E16-9941-AD9D-C2D8FCBBCF43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6</a:t>
          </a:r>
        </a:p>
      </dgm:t>
    </dgm:pt>
    <dgm:pt modelId="{EAD5C495-3715-A647-9787-E1D374726EE2}" type="parTrans" cxnId="{20E0FBB5-FD3F-0E4B-B281-BCBC2C6DED7D}">
      <dgm:prSet/>
      <dgm:spPr/>
      <dgm:t>
        <a:bodyPr/>
        <a:lstStyle/>
        <a:p>
          <a:endParaRPr lang="en-US"/>
        </a:p>
      </dgm:t>
    </dgm:pt>
    <dgm:pt modelId="{3844D17D-99FB-D94E-A0DC-3F42388BDA99}" type="sibTrans" cxnId="{20E0FBB5-FD3F-0E4B-B281-BCBC2C6DED7D}">
      <dgm:prSet/>
      <dgm:spPr/>
      <dgm:t>
        <a:bodyPr/>
        <a:lstStyle/>
        <a:p>
          <a:endParaRPr lang="en-US"/>
        </a:p>
      </dgm:t>
    </dgm:pt>
    <dgm:pt modelId="{7AF11A3E-2C4A-984F-B8D5-BE67A9DB08C9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8</a:t>
          </a:r>
        </a:p>
      </dgm:t>
    </dgm:pt>
    <dgm:pt modelId="{45819811-3BE3-F44B-9F04-12F5BF20AF8C}" type="parTrans" cxnId="{66AD1F85-5FE8-0B42-8D1E-5B3376AEE034}">
      <dgm:prSet/>
      <dgm:spPr/>
      <dgm:t>
        <a:bodyPr/>
        <a:lstStyle/>
        <a:p>
          <a:endParaRPr lang="en-US"/>
        </a:p>
      </dgm:t>
    </dgm:pt>
    <dgm:pt modelId="{3804961A-DB38-564C-82F4-0A04AF39369C}" type="sibTrans" cxnId="{66AD1F85-5FE8-0B42-8D1E-5B3376AEE034}">
      <dgm:prSet/>
      <dgm:spPr/>
      <dgm:t>
        <a:bodyPr/>
        <a:lstStyle/>
        <a:p>
          <a:endParaRPr lang="en-US"/>
        </a:p>
      </dgm:t>
    </dgm:pt>
    <dgm:pt modelId="{7A29DBCE-6AF8-5C4A-83CB-A9A8C980D84F}">
      <dgm:prSet phldrT="[Text]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Min Players</a:t>
          </a:r>
        </a:p>
      </dgm:t>
    </dgm:pt>
    <dgm:pt modelId="{6E62FD12-542E-8640-83D7-C7062DE52655}" type="parTrans" cxnId="{9FBFCC7C-294C-EB43-AA22-024FE9E2005D}">
      <dgm:prSet/>
      <dgm:spPr/>
      <dgm:t>
        <a:bodyPr/>
        <a:lstStyle/>
        <a:p>
          <a:endParaRPr lang="en-US"/>
        </a:p>
      </dgm:t>
    </dgm:pt>
    <dgm:pt modelId="{613C56C4-0482-F04D-A4DC-0C99592365B6}" type="sibTrans" cxnId="{9FBFCC7C-294C-EB43-AA22-024FE9E2005D}">
      <dgm:prSet/>
      <dgm:spPr/>
      <dgm:t>
        <a:bodyPr/>
        <a:lstStyle/>
        <a:p>
          <a:endParaRPr lang="en-US"/>
        </a:p>
      </dgm:t>
    </dgm:pt>
    <dgm:pt modelId="{47D6E857-579E-484D-97C7-DCD642E24FFD}">
      <dgm:prSet phldrT="[Text]"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4</a:t>
          </a:r>
        </a:p>
      </dgm:t>
    </dgm:pt>
    <dgm:pt modelId="{3FCEC0A9-55A7-5D4B-AA2A-8571E8F21EC8}" type="parTrans" cxnId="{92BED1A4-69D0-7A4A-B42D-03C4FB66A0E5}">
      <dgm:prSet/>
      <dgm:spPr/>
      <dgm:t>
        <a:bodyPr/>
        <a:lstStyle/>
        <a:p>
          <a:endParaRPr lang="en-US"/>
        </a:p>
      </dgm:t>
    </dgm:pt>
    <dgm:pt modelId="{094DC5F4-13BB-4349-88A7-BB02A7612974}" type="sibTrans" cxnId="{92BED1A4-69D0-7A4A-B42D-03C4FB66A0E5}">
      <dgm:prSet/>
      <dgm:spPr/>
      <dgm:t>
        <a:bodyPr/>
        <a:lstStyle/>
        <a:p>
          <a:endParaRPr lang="en-US"/>
        </a:p>
      </dgm:t>
    </dgm:pt>
    <dgm:pt modelId="{1129C481-5E85-4549-8758-01F0A176614C}">
      <dgm:prSet phldrT="[Text]"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6</a:t>
          </a:r>
        </a:p>
      </dgm:t>
    </dgm:pt>
    <dgm:pt modelId="{34035FB1-873A-9E49-B47F-4E1122222016}" type="parTrans" cxnId="{5B060ADE-E310-B34A-A0A5-F14C26A85720}">
      <dgm:prSet/>
      <dgm:spPr/>
      <dgm:t>
        <a:bodyPr/>
        <a:lstStyle/>
        <a:p>
          <a:endParaRPr lang="en-US"/>
        </a:p>
      </dgm:t>
    </dgm:pt>
    <dgm:pt modelId="{231FA132-9D94-2945-9F7E-9FB9FE1CAC69}" type="sibTrans" cxnId="{5B060ADE-E310-B34A-A0A5-F14C26A85720}">
      <dgm:prSet/>
      <dgm:spPr/>
      <dgm:t>
        <a:bodyPr/>
        <a:lstStyle/>
        <a:p>
          <a:endParaRPr lang="en-US"/>
        </a:p>
      </dgm:t>
    </dgm:pt>
    <dgm:pt modelId="{7AE54316-8D71-174F-AB1C-81018324D0C2}">
      <dgm:prSet phldrT="[Text]"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8</a:t>
          </a:r>
        </a:p>
      </dgm:t>
    </dgm:pt>
    <dgm:pt modelId="{DB55CA12-FF32-064C-8BEA-607CFF062215}" type="parTrans" cxnId="{8414001D-7A3E-6743-B4E1-D590732AEA0B}">
      <dgm:prSet/>
      <dgm:spPr/>
      <dgm:t>
        <a:bodyPr/>
        <a:lstStyle/>
        <a:p>
          <a:endParaRPr lang="en-US"/>
        </a:p>
      </dgm:t>
    </dgm:pt>
    <dgm:pt modelId="{B4397D89-B4D1-9B4A-9E93-6788212E3A05}" type="sibTrans" cxnId="{8414001D-7A3E-6743-B4E1-D590732AEA0B}">
      <dgm:prSet/>
      <dgm:spPr/>
      <dgm:t>
        <a:bodyPr/>
        <a:lstStyle/>
        <a:p>
          <a:endParaRPr lang="en-US"/>
        </a:p>
      </dgm:t>
    </dgm:pt>
    <dgm:pt modelId="{E2B04056-00F8-2A42-BB28-329836E1BE53}">
      <dgm:prSet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Skill level (games won)</a:t>
          </a:r>
        </a:p>
      </dgm:t>
    </dgm:pt>
    <dgm:pt modelId="{353FC607-D8CA-5F42-9C4E-E39231FEBB00}" type="parTrans" cxnId="{32579895-E39C-5D4C-A339-D3F572ADCB6E}">
      <dgm:prSet/>
      <dgm:spPr/>
      <dgm:t>
        <a:bodyPr/>
        <a:lstStyle/>
        <a:p>
          <a:endParaRPr lang="en-US"/>
        </a:p>
      </dgm:t>
    </dgm:pt>
    <dgm:pt modelId="{A0DE1B03-4E0C-D541-AEBD-FA1647AA1824}" type="sibTrans" cxnId="{32579895-E39C-5D4C-A339-D3F572ADCB6E}">
      <dgm:prSet/>
      <dgm:spPr/>
      <dgm:t>
        <a:bodyPr/>
        <a:lstStyle/>
        <a:p>
          <a:endParaRPr lang="en-US"/>
        </a:p>
      </dgm:t>
    </dgm:pt>
    <dgm:pt modelId="{9056C575-A99A-6A44-80EE-57209B076B70}">
      <dgm:prSet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0 - 10</a:t>
          </a:r>
        </a:p>
      </dgm:t>
    </dgm:pt>
    <dgm:pt modelId="{C13B9C38-D4F5-D24F-9064-F1FB4A8E6DB1}" type="parTrans" cxnId="{E2724455-E75D-6F42-96B9-7226A6B9EAD3}">
      <dgm:prSet/>
      <dgm:spPr/>
      <dgm:t>
        <a:bodyPr/>
        <a:lstStyle/>
        <a:p>
          <a:endParaRPr lang="en-US"/>
        </a:p>
      </dgm:t>
    </dgm:pt>
    <dgm:pt modelId="{64370A79-1914-9644-866F-DE7FEEE694BF}" type="sibTrans" cxnId="{E2724455-E75D-6F42-96B9-7226A6B9EAD3}">
      <dgm:prSet/>
      <dgm:spPr/>
      <dgm:t>
        <a:bodyPr/>
        <a:lstStyle/>
        <a:p>
          <a:endParaRPr lang="en-US"/>
        </a:p>
      </dgm:t>
    </dgm:pt>
    <dgm:pt modelId="{40177F79-24D1-0F4E-89F9-EF9911D700C2}">
      <dgm:prSet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10 - 50</a:t>
          </a:r>
        </a:p>
      </dgm:t>
    </dgm:pt>
    <dgm:pt modelId="{DC45294C-796A-F447-B5B1-469EA8C6C74B}" type="parTrans" cxnId="{DBFB4806-6036-6A41-9C6F-80DCDBD5A192}">
      <dgm:prSet/>
      <dgm:spPr/>
      <dgm:t>
        <a:bodyPr/>
        <a:lstStyle/>
        <a:p>
          <a:endParaRPr lang="en-US"/>
        </a:p>
      </dgm:t>
    </dgm:pt>
    <dgm:pt modelId="{CCA90C2C-E05B-5146-9DE8-A6696C2F2086}" type="sibTrans" cxnId="{DBFB4806-6036-6A41-9C6F-80DCDBD5A192}">
      <dgm:prSet/>
      <dgm:spPr/>
      <dgm:t>
        <a:bodyPr/>
        <a:lstStyle/>
        <a:p>
          <a:endParaRPr lang="en-US"/>
        </a:p>
      </dgm:t>
    </dgm:pt>
    <dgm:pt modelId="{EEBBAC87-CA2A-F847-8C84-866215D7A027}">
      <dgm:prSet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50+</a:t>
          </a:r>
        </a:p>
      </dgm:t>
    </dgm:pt>
    <dgm:pt modelId="{1FA4C94E-E892-2D4C-9126-0F4948C42832}" type="parTrans" cxnId="{6A4D9BFD-0CA1-A048-9628-90E54BDE4D4F}">
      <dgm:prSet/>
      <dgm:spPr/>
      <dgm:t>
        <a:bodyPr/>
        <a:lstStyle/>
        <a:p>
          <a:endParaRPr lang="en-US"/>
        </a:p>
      </dgm:t>
    </dgm:pt>
    <dgm:pt modelId="{C0248F7B-BB71-0A4E-BCFD-1261F8057B22}" type="sibTrans" cxnId="{6A4D9BFD-0CA1-A048-9628-90E54BDE4D4F}">
      <dgm:prSet/>
      <dgm:spPr/>
      <dgm:t>
        <a:bodyPr/>
        <a:lstStyle/>
        <a:p>
          <a:endParaRPr lang="en-US"/>
        </a:p>
      </dgm:t>
    </dgm:pt>
    <dgm:pt modelId="{9719F716-7008-E440-AB4E-5BE6BB8A53FF}" type="pres">
      <dgm:prSet presAssocID="{7C15382D-73A2-C845-9E5A-5CB9AF3C4C94}" presName="layout" presStyleCnt="0">
        <dgm:presLayoutVars>
          <dgm:chMax/>
          <dgm:chPref/>
          <dgm:dir/>
          <dgm:resizeHandles/>
        </dgm:presLayoutVars>
      </dgm:prSet>
      <dgm:spPr/>
    </dgm:pt>
    <dgm:pt modelId="{AD1222FC-39C2-9F49-86A9-3C48759D5633}" type="pres">
      <dgm:prSet presAssocID="{DBCC639E-B89A-6F47-80D6-E8457C39BE31}" presName="root" presStyleCnt="0">
        <dgm:presLayoutVars>
          <dgm:chMax/>
          <dgm:chPref/>
        </dgm:presLayoutVars>
      </dgm:prSet>
      <dgm:spPr/>
    </dgm:pt>
    <dgm:pt modelId="{CDA1492D-2F5D-D94D-9455-BCCDEC193EA5}" type="pres">
      <dgm:prSet presAssocID="{DBCC639E-B89A-6F47-80D6-E8457C39BE31}" presName="rootComposite" presStyleCnt="0">
        <dgm:presLayoutVars/>
      </dgm:prSet>
      <dgm:spPr/>
    </dgm:pt>
    <dgm:pt modelId="{C242D9E2-6C8F-4D49-8830-E282B3391FC4}" type="pres">
      <dgm:prSet presAssocID="{DBCC639E-B89A-6F47-80D6-E8457C39BE31}" presName="ParentAccent" presStyleLbl="alignNode1" presStyleIdx="0" presStyleCnt="3"/>
      <dgm:spPr/>
    </dgm:pt>
    <dgm:pt modelId="{EC1EB3A8-D399-4846-86F9-902DC4EDBB4B}" type="pres">
      <dgm:prSet presAssocID="{DBCC639E-B89A-6F47-80D6-E8457C39BE31}" presName="ParentSmallAccent" presStyleLbl="fgAcc1" presStyleIdx="0" presStyleCnt="3"/>
      <dgm:spPr/>
    </dgm:pt>
    <dgm:pt modelId="{4AD90F47-1A69-6D44-8E4E-0B9F7731A6FA}" type="pres">
      <dgm:prSet presAssocID="{DBCC639E-B89A-6F47-80D6-E8457C39BE31}" presName="Parent" presStyleLbl="revTx" presStyleIdx="0" presStyleCnt="12">
        <dgm:presLayoutVars>
          <dgm:chMax/>
          <dgm:chPref val="4"/>
          <dgm:bulletEnabled val="1"/>
        </dgm:presLayoutVars>
      </dgm:prSet>
      <dgm:spPr/>
    </dgm:pt>
    <dgm:pt modelId="{AB2135D0-5AAF-104A-848F-FAE64613F2D5}" type="pres">
      <dgm:prSet presAssocID="{DBCC639E-B89A-6F47-80D6-E8457C39BE31}" presName="childShape" presStyleCnt="0">
        <dgm:presLayoutVars>
          <dgm:chMax val="0"/>
          <dgm:chPref val="0"/>
        </dgm:presLayoutVars>
      </dgm:prSet>
      <dgm:spPr/>
    </dgm:pt>
    <dgm:pt modelId="{A042FCF1-2A41-4A47-92B9-F7DCD097BC6D}" type="pres">
      <dgm:prSet presAssocID="{571EB74F-F0FB-A94A-BDF2-BF17A2DEDD3E}" presName="childComposite" presStyleCnt="0">
        <dgm:presLayoutVars>
          <dgm:chMax val="0"/>
          <dgm:chPref val="0"/>
        </dgm:presLayoutVars>
      </dgm:prSet>
      <dgm:spPr/>
    </dgm:pt>
    <dgm:pt modelId="{293D5925-766D-C041-9ED5-5E6B6505083D}" type="pres">
      <dgm:prSet presAssocID="{571EB74F-F0FB-A94A-BDF2-BF17A2DEDD3E}" presName="ChildAccent" presStyleLbl="solidFgAcc1" presStyleIdx="0" presStyleCnt="9"/>
      <dgm:spPr/>
    </dgm:pt>
    <dgm:pt modelId="{E3E4F6BE-E24F-F744-813C-248A37403FCE}" type="pres">
      <dgm:prSet presAssocID="{571EB74F-F0FB-A94A-BDF2-BF17A2DEDD3E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A13E5634-67DF-914E-9715-CE91893C2DFF}" type="pres">
      <dgm:prSet presAssocID="{6FB1415A-0E16-9941-AD9D-C2D8FCBBCF43}" presName="childComposite" presStyleCnt="0">
        <dgm:presLayoutVars>
          <dgm:chMax val="0"/>
          <dgm:chPref val="0"/>
        </dgm:presLayoutVars>
      </dgm:prSet>
      <dgm:spPr/>
    </dgm:pt>
    <dgm:pt modelId="{B0B6E24E-F5F4-BD43-8C9F-838F116ADA8F}" type="pres">
      <dgm:prSet presAssocID="{6FB1415A-0E16-9941-AD9D-C2D8FCBBCF43}" presName="ChildAccent" presStyleLbl="solidFgAcc1" presStyleIdx="1" presStyleCnt="9"/>
      <dgm:spPr/>
    </dgm:pt>
    <dgm:pt modelId="{5DD9211C-B6E0-AE4A-9D20-4E6B24598217}" type="pres">
      <dgm:prSet presAssocID="{6FB1415A-0E16-9941-AD9D-C2D8FCBBCF43}" presName="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92E09AA4-EEEC-1A4D-A5C5-BC3F0ADD5880}" type="pres">
      <dgm:prSet presAssocID="{7AF11A3E-2C4A-984F-B8D5-BE67A9DB08C9}" presName="childComposite" presStyleCnt="0">
        <dgm:presLayoutVars>
          <dgm:chMax val="0"/>
          <dgm:chPref val="0"/>
        </dgm:presLayoutVars>
      </dgm:prSet>
      <dgm:spPr/>
    </dgm:pt>
    <dgm:pt modelId="{B62FE55F-BC57-D542-BE32-C060D5B350A1}" type="pres">
      <dgm:prSet presAssocID="{7AF11A3E-2C4A-984F-B8D5-BE67A9DB08C9}" presName="ChildAccent" presStyleLbl="solidFgAcc1" presStyleIdx="2" presStyleCnt="9"/>
      <dgm:spPr/>
    </dgm:pt>
    <dgm:pt modelId="{B5D7D6A5-1E09-E142-9ABA-2585F819D2E1}" type="pres">
      <dgm:prSet presAssocID="{7AF11A3E-2C4A-984F-B8D5-BE67A9DB08C9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768FD0ED-D9AD-B646-BB13-200CEED0E8FF}" type="pres">
      <dgm:prSet presAssocID="{7A29DBCE-6AF8-5C4A-83CB-A9A8C980D84F}" presName="root" presStyleCnt="0">
        <dgm:presLayoutVars>
          <dgm:chMax/>
          <dgm:chPref/>
        </dgm:presLayoutVars>
      </dgm:prSet>
      <dgm:spPr/>
    </dgm:pt>
    <dgm:pt modelId="{56F7AE48-5896-974D-A6A9-3BCA3E24CAC1}" type="pres">
      <dgm:prSet presAssocID="{7A29DBCE-6AF8-5C4A-83CB-A9A8C980D84F}" presName="rootComposite" presStyleCnt="0">
        <dgm:presLayoutVars/>
      </dgm:prSet>
      <dgm:spPr/>
    </dgm:pt>
    <dgm:pt modelId="{328DBEC6-DB74-464C-8C22-0DE18CE52F8F}" type="pres">
      <dgm:prSet presAssocID="{7A29DBCE-6AF8-5C4A-83CB-A9A8C980D84F}" presName="ParentAccent" presStyleLbl="alignNode1" presStyleIdx="1" presStyleCnt="3"/>
      <dgm:spPr/>
    </dgm:pt>
    <dgm:pt modelId="{D4B81BE6-F06D-BB42-B7FF-F806B93C4B21}" type="pres">
      <dgm:prSet presAssocID="{7A29DBCE-6AF8-5C4A-83CB-A9A8C980D84F}" presName="ParentSmallAccent" presStyleLbl="fgAcc1" presStyleIdx="1" presStyleCnt="3"/>
      <dgm:spPr/>
    </dgm:pt>
    <dgm:pt modelId="{89C7C540-22A1-B842-B171-0E341C2FF7ED}" type="pres">
      <dgm:prSet presAssocID="{7A29DBCE-6AF8-5C4A-83CB-A9A8C980D84F}" presName="Parent" presStyleLbl="revTx" presStyleIdx="4" presStyleCnt="12">
        <dgm:presLayoutVars>
          <dgm:chMax/>
          <dgm:chPref val="4"/>
          <dgm:bulletEnabled val="1"/>
        </dgm:presLayoutVars>
      </dgm:prSet>
      <dgm:spPr/>
    </dgm:pt>
    <dgm:pt modelId="{17D1C0CE-24AD-F943-AFAA-97C37E644BFA}" type="pres">
      <dgm:prSet presAssocID="{7A29DBCE-6AF8-5C4A-83CB-A9A8C980D84F}" presName="childShape" presStyleCnt="0">
        <dgm:presLayoutVars>
          <dgm:chMax val="0"/>
          <dgm:chPref val="0"/>
        </dgm:presLayoutVars>
      </dgm:prSet>
      <dgm:spPr/>
    </dgm:pt>
    <dgm:pt modelId="{05B61B2C-5B34-1942-8539-58278AAFC406}" type="pres">
      <dgm:prSet presAssocID="{47D6E857-579E-484D-97C7-DCD642E24FFD}" presName="childComposite" presStyleCnt="0">
        <dgm:presLayoutVars>
          <dgm:chMax val="0"/>
          <dgm:chPref val="0"/>
        </dgm:presLayoutVars>
      </dgm:prSet>
      <dgm:spPr/>
    </dgm:pt>
    <dgm:pt modelId="{E1D5994F-A30F-7C4D-A62A-DD3F6F560BBC}" type="pres">
      <dgm:prSet presAssocID="{47D6E857-579E-484D-97C7-DCD642E24FFD}" presName="ChildAccent" presStyleLbl="solidFgAcc1" presStyleIdx="3" presStyleCnt="9"/>
      <dgm:spPr/>
    </dgm:pt>
    <dgm:pt modelId="{85405128-C74A-7B44-ABB2-E33820B66EC6}" type="pres">
      <dgm:prSet presAssocID="{47D6E857-579E-484D-97C7-DCD642E24FFD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81526B70-B63E-6C44-80B4-F0DFDDBCDB4D}" type="pres">
      <dgm:prSet presAssocID="{1129C481-5E85-4549-8758-01F0A176614C}" presName="childComposite" presStyleCnt="0">
        <dgm:presLayoutVars>
          <dgm:chMax val="0"/>
          <dgm:chPref val="0"/>
        </dgm:presLayoutVars>
      </dgm:prSet>
      <dgm:spPr/>
    </dgm:pt>
    <dgm:pt modelId="{5BC21E81-7EDB-1D41-A36D-550C1AD52BA4}" type="pres">
      <dgm:prSet presAssocID="{1129C481-5E85-4549-8758-01F0A176614C}" presName="ChildAccent" presStyleLbl="solidFgAcc1" presStyleIdx="4" presStyleCnt="9"/>
      <dgm:spPr/>
    </dgm:pt>
    <dgm:pt modelId="{5BF08A5A-0DF0-004A-B485-99498E3155B5}" type="pres">
      <dgm:prSet presAssocID="{1129C481-5E85-4549-8758-01F0A176614C}" presName="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0944106E-9DB9-0844-9E75-3B9154400272}" type="pres">
      <dgm:prSet presAssocID="{7AE54316-8D71-174F-AB1C-81018324D0C2}" presName="childComposite" presStyleCnt="0">
        <dgm:presLayoutVars>
          <dgm:chMax val="0"/>
          <dgm:chPref val="0"/>
        </dgm:presLayoutVars>
      </dgm:prSet>
      <dgm:spPr/>
    </dgm:pt>
    <dgm:pt modelId="{CD6E5E32-EF6F-9344-9132-7D4FDF9A997A}" type="pres">
      <dgm:prSet presAssocID="{7AE54316-8D71-174F-AB1C-81018324D0C2}" presName="ChildAccent" presStyleLbl="solidFgAcc1" presStyleIdx="5" presStyleCnt="9"/>
      <dgm:spPr/>
    </dgm:pt>
    <dgm:pt modelId="{4A0BE07C-5840-F542-9EBD-AE47D5E94522}" type="pres">
      <dgm:prSet presAssocID="{7AE54316-8D71-174F-AB1C-81018324D0C2}" presName="Child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F49FC18D-2219-2E45-B2BA-B110062FDB9D}" type="pres">
      <dgm:prSet presAssocID="{E2B04056-00F8-2A42-BB28-329836E1BE53}" presName="root" presStyleCnt="0">
        <dgm:presLayoutVars>
          <dgm:chMax/>
          <dgm:chPref/>
        </dgm:presLayoutVars>
      </dgm:prSet>
      <dgm:spPr/>
    </dgm:pt>
    <dgm:pt modelId="{AD7FEB8D-ED30-5549-8129-5218C50B9C43}" type="pres">
      <dgm:prSet presAssocID="{E2B04056-00F8-2A42-BB28-329836E1BE53}" presName="rootComposite" presStyleCnt="0">
        <dgm:presLayoutVars/>
      </dgm:prSet>
      <dgm:spPr/>
    </dgm:pt>
    <dgm:pt modelId="{7D4F9F9A-2672-9C4C-8110-F511AB86915B}" type="pres">
      <dgm:prSet presAssocID="{E2B04056-00F8-2A42-BB28-329836E1BE53}" presName="ParentAccent" presStyleLbl="alignNode1" presStyleIdx="2" presStyleCnt="3"/>
      <dgm:spPr/>
    </dgm:pt>
    <dgm:pt modelId="{0046980F-11EA-CA44-8CD0-7CEC35048F15}" type="pres">
      <dgm:prSet presAssocID="{E2B04056-00F8-2A42-BB28-329836E1BE53}" presName="ParentSmallAccent" presStyleLbl="fgAcc1" presStyleIdx="2" presStyleCnt="3"/>
      <dgm:spPr/>
    </dgm:pt>
    <dgm:pt modelId="{4F3BEA7C-4CC9-0A4E-BC12-5845E563B46B}" type="pres">
      <dgm:prSet presAssocID="{E2B04056-00F8-2A42-BB28-329836E1BE53}" presName="Parent" presStyleLbl="revTx" presStyleIdx="8" presStyleCnt="12">
        <dgm:presLayoutVars>
          <dgm:chMax/>
          <dgm:chPref val="4"/>
          <dgm:bulletEnabled val="1"/>
        </dgm:presLayoutVars>
      </dgm:prSet>
      <dgm:spPr/>
    </dgm:pt>
    <dgm:pt modelId="{6260DADB-ED9D-AC45-853E-D74841A86AB3}" type="pres">
      <dgm:prSet presAssocID="{E2B04056-00F8-2A42-BB28-329836E1BE53}" presName="childShape" presStyleCnt="0">
        <dgm:presLayoutVars>
          <dgm:chMax val="0"/>
          <dgm:chPref val="0"/>
        </dgm:presLayoutVars>
      </dgm:prSet>
      <dgm:spPr/>
    </dgm:pt>
    <dgm:pt modelId="{1E99975E-6C2C-C24D-9B23-F71FD30BB3A7}" type="pres">
      <dgm:prSet presAssocID="{9056C575-A99A-6A44-80EE-57209B076B70}" presName="childComposite" presStyleCnt="0">
        <dgm:presLayoutVars>
          <dgm:chMax val="0"/>
          <dgm:chPref val="0"/>
        </dgm:presLayoutVars>
      </dgm:prSet>
      <dgm:spPr/>
    </dgm:pt>
    <dgm:pt modelId="{720E89A7-B5BE-C948-B96A-10A1D6043D1C}" type="pres">
      <dgm:prSet presAssocID="{9056C575-A99A-6A44-80EE-57209B076B70}" presName="ChildAccent" presStyleLbl="solidFgAcc1" presStyleIdx="6" presStyleCnt="9"/>
      <dgm:spPr/>
    </dgm:pt>
    <dgm:pt modelId="{98BF7AC6-70D6-0B46-AB33-A37B53D759C2}" type="pres">
      <dgm:prSet presAssocID="{9056C575-A99A-6A44-80EE-57209B076B70}" presName="Child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1FC991CD-B2AE-3448-A741-27D288851E36}" type="pres">
      <dgm:prSet presAssocID="{40177F79-24D1-0F4E-89F9-EF9911D700C2}" presName="childComposite" presStyleCnt="0">
        <dgm:presLayoutVars>
          <dgm:chMax val="0"/>
          <dgm:chPref val="0"/>
        </dgm:presLayoutVars>
      </dgm:prSet>
      <dgm:spPr/>
    </dgm:pt>
    <dgm:pt modelId="{B93547BB-466F-E542-BF9E-F34061F416E7}" type="pres">
      <dgm:prSet presAssocID="{40177F79-24D1-0F4E-89F9-EF9911D700C2}" presName="ChildAccent" presStyleLbl="solidFgAcc1" presStyleIdx="7" presStyleCnt="9"/>
      <dgm:spPr/>
    </dgm:pt>
    <dgm:pt modelId="{1A14A6F3-05D7-2949-B7EE-11C31D2B6FE4}" type="pres">
      <dgm:prSet presAssocID="{40177F79-24D1-0F4E-89F9-EF9911D700C2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26E6791B-4774-CA44-AF75-61F1B5637417}" type="pres">
      <dgm:prSet presAssocID="{EEBBAC87-CA2A-F847-8C84-866215D7A027}" presName="childComposite" presStyleCnt="0">
        <dgm:presLayoutVars>
          <dgm:chMax val="0"/>
          <dgm:chPref val="0"/>
        </dgm:presLayoutVars>
      </dgm:prSet>
      <dgm:spPr/>
    </dgm:pt>
    <dgm:pt modelId="{8968A9D6-98BD-0C44-9390-56FA6E0180EC}" type="pres">
      <dgm:prSet presAssocID="{EEBBAC87-CA2A-F847-8C84-866215D7A027}" presName="ChildAccent" presStyleLbl="solidFgAcc1" presStyleIdx="8" presStyleCnt="9"/>
      <dgm:spPr/>
    </dgm:pt>
    <dgm:pt modelId="{B7E627C3-1F16-6D45-88EC-27A86D3C07C5}" type="pres">
      <dgm:prSet presAssocID="{EEBBAC87-CA2A-F847-8C84-866215D7A027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DBFB4806-6036-6A41-9C6F-80DCDBD5A192}" srcId="{E2B04056-00F8-2A42-BB28-329836E1BE53}" destId="{40177F79-24D1-0F4E-89F9-EF9911D700C2}" srcOrd="1" destOrd="0" parTransId="{DC45294C-796A-F447-B5B1-469EA8C6C74B}" sibTransId="{CCA90C2C-E05B-5146-9DE8-A6696C2F2086}"/>
    <dgm:cxn modelId="{CD36391B-159B-8B43-BECE-02232BC52C64}" type="presOf" srcId="{1129C481-5E85-4549-8758-01F0A176614C}" destId="{5BF08A5A-0DF0-004A-B485-99498E3155B5}" srcOrd="0" destOrd="0" presId="urn:microsoft.com/office/officeart/2008/layout/SquareAccentList"/>
    <dgm:cxn modelId="{8414001D-7A3E-6743-B4E1-D590732AEA0B}" srcId="{7A29DBCE-6AF8-5C4A-83CB-A9A8C980D84F}" destId="{7AE54316-8D71-174F-AB1C-81018324D0C2}" srcOrd="2" destOrd="0" parTransId="{DB55CA12-FF32-064C-8BEA-607CFF062215}" sibTransId="{B4397D89-B4D1-9B4A-9E93-6788212E3A05}"/>
    <dgm:cxn modelId="{97899434-028D-C046-9549-C40038F0F7D5}" type="presOf" srcId="{9056C575-A99A-6A44-80EE-57209B076B70}" destId="{98BF7AC6-70D6-0B46-AB33-A37B53D759C2}" srcOrd="0" destOrd="0" presId="urn:microsoft.com/office/officeart/2008/layout/SquareAccentList"/>
    <dgm:cxn modelId="{41158B63-27EA-8B49-96DD-2FE536F64EB7}" type="presOf" srcId="{571EB74F-F0FB-A94A-BDF2-BF17A2DEDD3E}" destId="{E3E4F6BE-E24F-F744-813C-248A37403FCE}" srcOrd="0" destOrd="0" presId="urn:microsoft.com/office/officeart/2008/layout/SquareAccentList"/>
    <dgm:cxn modelId="{A2FE3C66-1F4D-6D4B-B31D-A639FDF6EF5F}" type="presOf" srcId="{7C15382D-73A2-C845-9E5A-5CB9AF3C4C94}" destId="{9719F716-7008-E440-AB4E-5BE6BB8A53FF}" srcOrd="0" destOrd="0" presId="urn:microsoft.com/office/officeart/2008/layout/SquareAccentList"/>
    <dgm:cxn modelId="{02418167-9092-E74F-B81E-B7EECB455004}" type="presOf" srcId="{47D6E857-579E-484D-97C7-DCD642E24FFD}" destId="{85405128-C74A-7B44-ABB2-E33820B66EC6}" srcOrd="0" destOrd="0" presId="urn:microsoft.com/office/officeart/2008/layout/SquareAccentList"/>
    <dgm:cxn modelId="{E0C5F647-A055-9F43-9A03-83853D53300C}" srcId="{7C15382D-73A2-C845-9E5A-5CB9AF3C4C94}" destId="{DBCC639E-B89A-6F47-80D6-E8457C39BE31}" srcOrd="0" destOrd="0" parTransId="{398D666E-3A35-6849-9DFF-0E65EEE354DB}" sibTransId="{E742C9D0-308F-B849-89EC-709A03D0178D}"/>
    <dgm:cxn modelId="{9C64DF69-317E-BF42-B845-27893AE17A9A}" type="presOf" srcId="{DBCC639E-B89A-6F47-80D6-E8457C39BE31}" destId="{4AD90F47-1A69-6D44-8E4E-0B9F7731A6FA}" srcOrd="0" destOrd="0" presId="urn:microsoft.com/office/officeart/2008/layout/SquareAccentList"/>
    <dgm:cxn modelId="{9F7BEB6B-C344-5746-BCC9-B894A065733D}" type="presOf" srcId="{E2B04056-00F8-2A42-BB28-329836E1BE53}" destId="{4F3BEA7C-4CC9-0A4E-BC12-5845E563B46B}" srcOrd="0" destOrd="0" presId="urn:microsoft.com/office/officeart/2008/layout/SquareAccentList"/>
    <dgm:cxn modelId="{E2724455-E75D-6F42-96B9-7226A6B9EAD3}" srcId="{E2B04056-00F8-2A42-BB28-329836E1BE53}" destId="{9056C575-A99A-6A44-80EE-57209B076B70}" srcOrd="0" destOrd="0" parTransId="{C13B9C38-D4F5-D24F-9064-F1FB4A8E6DB1}" sibTransId="{64370A79-1914-9644-866F-DE7FEEE694BF}"/>
    <dgm:cxn modelId="{7AEA157B-7AEA-1042-A9DA-961B5E5AC2F0}" srcId="{DBCC639E-B89A-6F47-80D6-E8457C39BE31}" destId="{571EB74F-F0FB-A94A-BDF2-BF17A2DEDD3E}" srcOrd="0" destOrd="0" parTransId="{5EA149F5-5DB6-2540-A074-DBFE17F3C48F}" sibTransId="{D87AB3AF-B9F5-D644-B5C6-DEA7BC2BFF16}"/>
    <dgm:cxn modelId="{9FBFCC7C-294C-EB43-AA22-024FE9E2005D}" srcId="{7C15382D-73A2-C845-9E5A-5CB9AF3C4C94}" destId="{7A29DBCE-6AF8-5C4A-83CB-A9A8C980D84F}" srcOrd="1" destOrd="0" parTransId="{6E62FD12-542E-8640-83D7-C7062DE52655}" sibTransId="{613C56C4-0482-F04D-A4DC-0C99592365B6}"/>
    <dgm:cxn modelId="{66AD1F85-5FE8-0B42-8D1E-5B3376AEE034}" srcId="{DBCC639E-B89A-6F47-80D6-E8457C39BE31}" destId="{7AF11A3E-2C4A-984F-B8D5-BE67A9DB08C9}" srcOrd="2" destOrd="0" parTransId="{45819811-3BE3-F44B-9F04-12F5BF20AF8C}" sibTransId="{3804961A-DB38-564C-82F4-0A04AF39369C}"/>
    <dgm:cxn modelId="{954DD286-DB14-8E4D-8724-13A4733B12E5}" type="presOf" srcId="{40177F79-24D1-0F4E-89F9-EF9911D700C2}" destId="{1A14A6F3-05D7-2949-B7EE-11C31D2B6FE4}" srcOrd="0" destOrd="0" presId="urn:microsoft.com/office/officeart/2008/layout/SquareAccentList"/>
    <dgm:cxn modelId="{32579895-E39C-5D4C-A339-D3F572ADCB6E}" srcId="{7C15382D-73A2-C845-9E5A-5CB9AF3C4C94}" destId="{E2B04056-00F8-2A42-BB28-329836E1BE53}" srcOrd="2" destOrd="0" parTransId="{353FC607-D8CA-5F42-9C4E-E39231FEBB00}" sibTransId="{A0DE1B03-4E0C-D541-AEBD-FA1647AA1824}"/>
    <dgm:cxn modelId="{92BED1A4-69D0-7A4A-B42D-03C4FB66A0E5}" srcId="{7A29DBCE-6AF8-5C4A-83CB-A9A8C980D84F}" destId="{47D6E857-579E-484D-97C7-DCD642E24FFD}" srcOrd="0" destOrd="0" parTransId="{3FCEC0A9-55A7-5D4B-AA2A-8571E8F21EC8}" sibTransId="{094DC5F4-13BB-4349-88A7-BB02A7612974}"/>
    <dgm:cxn modelId="{10D624A6-DD9B-6B48-BB03-4DEF7C90E831}" type="presOf" srcId="{7AE54316-8D71-174F-AB1C-81018324D0C2}" destId="{4A0BE07C-5840-F542-9EBD-AE47D5E94522}" srcOrd="0" destOrd="0" presId="urn:microsoft.com/office/officeart/2008/layout/SquareAccentList"/>
    <dgm:cxn modelId="{DE011CAB-C631-B648-8852-F71D5AA41A69}" type="presOf" srcId="{6FB1415A-0E16-9941-AD9D-C2D8FCBBCF43}" destId="{5DD9211C-B6E0-AE4A-9D20-4E6B24598217}" srcOrd="0" destOrd="0" presId="urn:microsoft.com/office/officeart/2008/layout/SquareAccentList"/>
    <dgm:cxn modelId="{20E0FBB5-FD3F-0E4B-B281-BCBC2C6DED7D}" srcId="{DBCC639E-B89A-6F47-80D6-E8457C39BE31}" destId="{6FB1415A-0E16-9941-AD9D-C2D8FCBBCF43}" srcOrd="1" destOrd="0" parTransId="{EAD5C495-3715-A647-9787-E1D374726EE2}" sibTransId="{3844D17D-99FB-D94E-A0DC-3F42388BDA99}"/>
    <dgm:cxn modelId="{5B060ADE-E310-B34A-A0A5-F14C26A85720}" srcId="{7A29DBCE-6AF8-5C4A-83CB-A9A8C980D84F}" destId="{1129C481-5E85-4549-8758-01F0A176614C}" srcOrd="1" destOrd="0" parTransId="{34035FB1-873A-9E49-B47F-4E1122222016}" sibTransId="{231FA132-9D94-2945-9F7E-9FB9FE1CAC69}"/>
    <dgm:cxn modelId="{A08E44E0-5D73-8643-BFDC-9CF4BAB8B05E}" type="presOf" srcId="{EEBBAC87-CA2A-F847-8C84-866215D7A027}" destId="{B7E627C3-1F16-6D45-88EC-27A86D3C07C5}" srcOrd="0" destOrd="0" presId="urn:microsoft.com/office/officeart/2008/layout/SquareAccentList"/>
    <dgm:cxn modelId="{42A5AFEE-90AA-E54E-ABBA-973EE4C3DDDD}" type="presOf" srcId="{7AF11A3E-2C4A-984F-B8D5-BE67A9DB08C9}" destId="{B5D7D6A5-1E09-E142-9ABA-2585F819D2E1}" srcOrd="0" destOrd="0" presId="urn:microsoft.com/office/officeart/2008/layout/SquareAccentList"/>
    <dgm:cxn modelId="{67FAE7F3-50C4-EA4D-990D-4E1C3032CC0E}" type="presOf" srcId="{7A29DBCE-6AF8-5C4A-83CB-A9A8C980D84F}" destId="{89C7C540-22A1-B842-B171-0E341C2FF7ED}" srcOrd="0" destOrd="0" presId="urn:microsoft.com/office/officeart/2008/layout/SquareAccentList"/>
    <dgm:cxn modelId="{6A4D9BFD-0CA1-A048-9628-90E54BDE4D4F}" srcId="{E2B04056-00F8-2A42-BB28-329836E1BE53}" destId="{EEBBAC87-CA2A-F847-8C84-866215D7A027}" srcOrd="2" destOrd="0" parTransId="{1FA4C94E-E892-2D4C-9126-0F4948C42832}" sibTransId="{C0248F7B-BB71-0A4E-BCFD-1261F8057B22}"/>
    <dgm:cxn modelId="{3C966843-1908-4346-92FD-EC0479BB7BD0}" type="presParOf" srcId="{9719F716-7008-E440-AB4E-5BE6BB8A53FF}" destId="{AD1222FC-39C2-9F49-86A9-3C48759D5633}" srcOrd="0" destOrd="0" presId="urn:microsoft.com/office/officeart/2008/layout/SquareAccentList"/>
    <dgm:cxn modelId="{23B464E8-320A-EE46-8590-C860BB4A900F}" type="presParOf" srcId="{AD1222FC-39C2-9F49-86A9-3C48759D5633}" destId="{CDA1492D-2F5D-D94D-9455-BCCDEC193EA5}" srcOrd="0" destOrd="0" presId="urn:microsoft.com/office/officeart/2008/layout/SquareAccentList"/>
    <dgm:cxn modelId="{EE944CD6-FC13-524B-A7E9-343C2B8E473D}" type="presParOf" srcId="{CDA1492D-2F5D-D94D-9455-BCCDEC193EA5}" destId="{C242D9E2-6C8F-4D49-8830-E282B3391FC4}" srcOrd="0" destOrd="0" presId="urn:microsoft.com/office/officeart/2008/layout/SquareAccentList"/>
    <dgm:cxn modelId="{F4B6EE03-2136-3C43-B94C-71C84A7CCEDF}" type="presParOf" srcId="{CDA1492D-2F5D-D94D-9455-BCCDEC193EA5}" destId="{EC1EB3A8-D399-4846-86F9-902DC4EDBB4B}" srcOrd="1" destOrd="0" presId="urn:microsoft.com/office/officeart/2008/layout/SquareAccentList"/>
    <dgm:cxn modelId="{EDCA97DF-8298-C045-9F67-A8C1FF3545C4}" type="presParOf" srcId="{CDA1492D-2F5D-D94D-9455-BCCDEC193EA5}" destId="{4AD90F47-1A69-6D44-8E4E-0B9F7731A6FA}" srcOrd="2" destOrd="0" presId="urn:microsoft.com/office/officeart/2008/layout/SquareAccentList"/>
    <dgm:cxn modelId="{5F9ED7AA-27CA-454D-87A2-48AF3DA40E0F}" type="presParOf" srcId="{AD1222FC-39C2-9F49-86A9-3C48759D5633}" destId="{AB2135D0-5AAF-104A-848F-FAE64613F2D5}" srcOrd="1" destOrd="0" presId="urn:microsoft.com/office/officeart/2008/layout/SquareAccentList"/>
    <dgm:cxn modelId="{80573436-6B29-764D-84E8-F68F6278D645}" type="presParOf" srcId="{AB2135D0-5AAF-104A-848F-FAE64613F2D5}" destId="{A042FCF1-2A41-4A47-92B9-F7DCD097BC6D}" srcOrd="0" destOrd="0" presId="urn:microsoft.com/office/officeart/2008/layout/SquareAccentList"/>
    <dgm:cxn modelId="{F4741C7A-4EEF-4943-B50E-ACDE7EDAC1B2}" type="presParOf" srcId="{A042FCF1-2A41-4A47-92B9-F7DCD097BC6D}" destId="{293D5925-766D-C041-9ED5-5E6B6505083D}" srcOrd="0" destOrd="0" presId="urn:microsoft.com/office/officeart/2008/layout/SquareAccentList"/>
    <dgm:cxn modelId="{62E5C2BA-60EA-C044-910D-6C589D012FAA}" type="presParOf" srcId="{A042FCF1-2A41-4A47-92B9-F7DCD097BC6D}" destId="{E3E4F6BE-E24F-F744-813C-248A37403FCE}" srcOrd="1" destOrd="0" presId="urn:microsoft.com/office/officeart/2008/layout/SquareAccentList"/>
    <dgm:cxn modelId="{2C4D3B29-B992-AF49-A50F-0F4C9D03B1C0}" type="presParOf" srcId="{AB2135D0-5AAF-104A-848F-FAE64613F2D5}" destId="{A13E5634-67DF-914E-9715-CE91893C2DFF}" srcOrd="1" destOrd="0" presId="urn:microsoft.com/office/officeart/2008/layout/SquareAccentList"/>
    <dgm:cxn modelId="{E0143ADD-40CF-0A4E-B6CF-AB7C8874E526}" type="presParOf" srcId="{A13E5634-67DF-914E-9715-CE91893C2DFF}" destId="{B0B6E24E-F5F4-BD43-8C9F-838F116ADA8F}" srcOrd="0" destOrd="0" presId="urn:microsoft.com/office/officeart/2008/layout/SquareAccentList"/>
    <dgm:cxn modelId="{5363BFAA-64B4-E248-B07B-A8CB77F86549}" type="presParOf" srcId="{A13E5634-67DF-914E-9715-CE91893C2DFF}" destId="{5DD9211C-B6E0-AE4A-9D20-4E6B24598217}" srcOrd="1" destOrd="0" presId="urn:microsoft.com/office/officeart/2008/layout/SquareAccentList"/>
    <dgm:cxn modelId="{7510BDB5-CCF0-FF47-8235-B7E503026C6E}" type="presParOf" srcId="{AB2135D0-5AAF-104A-848F-FAE64613F2D5}" destId="{92E09AA4-EEEC-1A4D-A5C5-BC3F0ADD5880}" srcOrd="2" destOrd="0" presId="urn:microsoft.com/office/officeart/2008/layout/SquareAccentList"/>
    <dgm:cxn modelId="{1C9DD94A-0475-EE44-B303-5F5DFA33D68C}" type="presParOf" srcId="{92E09AA4-EEEC-1A4D-A5C5-BC3F0ADD5880}" destId="{B62FE55F-BC57-D542-BE32-C060D5B350A1}" srcOrd="0" destOrd="0" presId="urn:microsoft.com/office/officeart/2008/layout/SquareAccentList"/>
    <dgm:cxn modelId="{E3CF2BFF-38B7-FC41-9890-6B2C21334C03}" type="presParOf" srcId="{92E09AA4-EEEC-1A4D-A5C5-BC3F0ADD5880}" destId="{B5D7D6A5-1E09-E142-9ABA-2585F819D2E1}" srcOrd="1" destOrd="0" presId="urn:microsoft.com/office/officeart/2008/layout/SquareAccentList"/>
    <dgm:cxn modelId="{400E2657-7618-BB4C-A905-098A600AE6E9}" type="presParOf" srcId="{9719F716-7008-E440-AB4E-5BE6BB8A53FF}" destId="{768FD0ED-D9AD-B646-BB13-200CEED0E8FF}" srcOrd="1" destOrd="0" presId="urn:microsoft.com/office/officeart/2008/layout/SquareAccentList"/>
    <dgm:cxn modelId="{DE32B867-06AD-B547-9DBF-18A8C2218C9F}" type="presParOf" srcId="{768FD0ED-D9AD-B646-BB13-200CEED0E8FF}" destId="{56F7AE48-5896-974D-A6A9-3BCA3E24CAC1}" srcOrd="0" destOrd="0" presId="urn:microsoft.com/office/officeart/2008/layout/SquareAccentList"/>
    <dgm:cxn modelId="{E33B2E96-0C7A-8A4F-9DD7-D79BFD57E1B6}" type="presParOf" srcId="{56F7AE48-5896-974D-A6A9-3BCA3E24CAC1}" destId="{328DBEC6-DB74-464C-8C22-0DE18CE52F8F}" srcOrd="0" destOrd="0" presId="urn:microsoft.com/office/officeart/2008/layout/SquareAccentList"/>
    <dgm:cxn modelId="{578F1DB0-9893-2B41-A9B0-C96ABE17AF2F}" type="presParOf" srcId="{56F7AE48-5896-974D-A6A9-3BCA3E24CAC1}" destId="{D4B81BE6-F06D-BB42-B7FF-F806B93C4B21}" srcOrd="1" destOrd="0" presId="urn:microsoft.com/office/officeart/2008/layout/SquareAccentList"/>
    <dgm:cxn modelId="{A3D0FC53-0D2C-784E-9976-D95DE5115EC5}" type="presParOf" srcId="{56F7AE48-5896-974D-A6A9-3BCA3E24CAC1}" destId="{89C7C540-22A1-B842-B171-0E341C2FF7ED}" srcOrd="2" destOrd="0" presId="urn:microsoft.com/office/officeart/2008/layout/SquareAccentList"/>
    <dgm:cxn modelId="{198D0E81-B2E6-5448-A198-881FE756440A}" type="presParOf" srcId="{768FD0ED-D9AD-B646-BB13-200CEED0E8FF}" destId="{17D1C0CE-24AD-F943-AFAA-97C37E644BFA}" srcOrd="1" destOrd="0" presId="urn:microsoft.com/office/officeart/2008/layout/SquareAccentList"/>
    <dgm:cxn modelId="{155276A5-7CA5-B84A-B597-368266CAA263}" type="presParOf" srcId="{17D1C0CE-24AD-F943-AFAA-97C37E644BFA}" destId="{05B61B2C-5B34-1942-8539-58278AAFC406}" srcOrd="0" destOrd="0" presId="urn:microsoft.com/office/officeart/2008/layout/SquareAccentList"/>
    <dgm:cxn modelId="{D5ADD282-7455-0F4C-B7FD-540978A2EA8A}" type="presParOf" srcId="{05B61B2C-5B34-1942-8539-58278AAFC406}" destId="{E1D5994F-A30F-7C4D-A62A-DD3F6F560BBC}" srcOrd="0" destOrd="0" presId="urn:microsoft.com/office/officeart/2008/layout/SquareAccentList"/>
    <dgm:cxn modelId="{1C589063-7E96-B544-88A0-7D088FB4B05D}" type="presParOf" srcId="{05B61B2C-5B34-1942-8539-58278AAFC406}" destId="{85405128-C74A-7B44-ABB2-E33820B66EC6}" srcOrd="1" destOrd="0" presId="urn:microsoft.com/office/officeart/2008/layout/SquareAccentList"/>
    <dgm:cxn modelId="{27478064-84C5-E144-8985-FD4EFF81889E}" type="presParOf" srcId="{17D1C0CE-24AD-F943-AFAA-97C37E644BFA}" destId="{81526B70-B63E-6C44-80B4-F0DFDDBCDB4D}" srcOrd="1" destOrd="0" presId="urn:microsoft.com/office/officeart/2008/layout/SquareAccentList"/>
    <dgm:cxn modelId="{4B8ED13A-2028-FB4D-A57B-DEC5BD62C9CE}" type="presParOf" srcId="{81526B70-B63E-6C44-80B4-F0DFDDBCDB4D}" destId="{5BC21E81-7EDB-1D41-A36D-550C1AD52BA4}" srcOrd="0" destOrd="0" presId="urn:microsoft.com/office/officeart/2008/layout/SquareAccentList"/>
    <dgm:cxn modelId="{F4BCD50D-9BF8-AA4A-A49D-C289BE1C8245}" type="presParOf" srcId="{81526B70-B63E-6C44-80B4-F0DFDDBCDB4D}" destId="{5BF08A5A-0DF0-004A-B485-99498E3155B5}" srcOrd="1" destOrd="0" presId="urn:microsoft.com/office/officeart/2008/layout/SquareAccentList"/>
    <dgm:cxn modelId="{AB42990E-475F-9841-8E5B-53881772BD2C}" type="presParOf" srcId="{17D1C0CE-24AD-F943-AFAA-97C37E644BFA}" destId="{0944106E-9DB9-0844-9E75-3B9154400272}" srcOrd="2" destOrd="0" presId="urn:microsoft.com/office/officeart/2008/layout/SquareAccentList"/>
    <dgm:cxn modelId="{25C4DE16-AA00-7349-8B8A-95EAE3E50F2C}" type="presParOf" srcId="{0944106E-9DB9-0844-9E75-3B9154400272}" destId="{CD6E5E32-EF6F-9344-9132-7D4FDF9A997A}" srcOrd="0" destOrd="0" presId="urn:microsoft.com/office/officeart/2008/layout/SquareAccentList"/>
    <dgm:cxn modelId="{365BB2A4-E62E-174D-9D54-F7800FAF811D}" type="presParOf" srcId="{0944106E-9DB9-0844-9E75-3B9154400272}" destId="{4A0BE07C-5840-F542-9EBD-AE47D5E94522}" srcOrd="1" destOrd="0" presId="urn:microsoft.com/office/officeart/2008/layout/SquareAccentList"/>
    <dgm:cxn modelId="{4E28F3D7-7FBB-DB4B-ADFD-2E6B1A2059B6}" type="presParOf" srcId="{9719F716-7008-E440-AB4E-5BE6BB8A53FF}" destId="{F49FC18D-2219-2E45-B2BA-B110062FDB9D}" srcOrd="2" destOrd="0" presId="urn:microsoft.com/office/officeart/2008/layout/SquareAccentList"/>
    <dgm:cxn modelId="{F82CE1DC-67FE-DE44-931B-C1AB804A305D}" type="presParOf" srcId="{F49FC18D-2219-2E45-B2BA-B110062FDB9D}" destId="{AD7FEB8D-ED30-5549-8129-5218C50B9C43}" srcOrd="0" destOrd="0" presId="urn:microsoft.com/office/officeart/2008/layout/SquareAccentList"/>
    <dgm:cxn modelId="{0035E7A6-B1E7-4441-86D6-DD78275D5CDA}" type="presParOf" srcId="{AD7FEB8D-ED30-5549-8129-5218C50B9C43}" destId="{7D4F9F9A-2672-9C4C-8110-F511AB86915B}" srcOrd="0" destOrd="0" presId="urn:microsoft.com/office/officeart/2008/layout/SquareAccentList"/>
    <dgm:cxn modelId="{21DDC388-8470-4145-98BA-F253B98352EC}" type="presParOf" srcId="{AD7FEB8D-ED30-5549-8129-5218C50B9C43}" destId="{0046980F-11EA-CA44-8CD0-7CEC35048F15}" srcOrd="1" destOrd="0" presId="urn:microsoft.com/office/officeart/2008/layout/SquareAccentList"/>
    <dgm:cxn modelId="{C69727A3-8CCF-6746-AFA8-7E5ABDBC2B14}" type="presParOf" srcId="{AD7FEB8D-ED30-5549-8129-5218C50B9C43}" destId="{4F3BEA7C-4CC9-0A4E-BC12-5845E563B46B}" srcOrd="2" destOrd="0" presId="urn:microsoft.com/office/officeart/2008/layout/SquareAccentList"/>
    <dgm:cxn modelId="{E08B7452-30B1-554B-8B29-CD1D5E2CBFE8}" type="presParOf" srcId="{F49FC18D-2219-2E45-B2BA-B110062FDB9D}" destId="{6260DADB-ED9D-AC45-853E-D74841A86AB3}" srcOrd="1" destOrd="0" presId="urn:microsoft.com/office/officeart/2008/layout/SquareAccentList"/>
    <dgm:cxn modelId="{F2520EDD-611C-374C-BE5F-D0A60B6BE3A8}" type="presParOf" srcId="{6260DADB-ED9D-AC45-853E-D74841A86AB3}" destId="{1E99975E-6C2C-C24D-9B23-F71FD30BB3A7}" srcOrd="0" destOrd="0" presId="urn:microsoft.com/office/officeart/2008/layout/SquareAccentList"/>
    <dgm:cxn modelId="{3A983898-DC08-0547-A219-2CA2BF5E2008}" type="presParOf" srcId="{1E99975E-6C2C-C24D-9B23-F71FD30BB3A7}" destId="{720E89A7-B5BE-C948-B96A-10A1D6043D1C}" srcOrd="0" destOrd="0" presId="urn:microsoft.com/office/officeart/2008/layout/SquareAccentList"/>
    <dgm:cxn modelId="{FB17B26E-773A-A94C-9A83-1E014BE97150}" type="presParOf" srcId="{1E99975E-6C2C-C24D-9B23-F71FD30BB3A7}" destId="{98BF7AC6-70D6-0B46-AB33-A37B53D759C2}" srcOrd="1" destOrd="0" presId="urn:microsoft.com/office/officeart/2008/layout/SquareAccentList"/>
    <dgm:cxn modelId="{B06DF045-F01C-094E-9DFB-690DA158A922}" type="presParOf" srcId="{6260DADB-ED9D-AC45-853E-D74841A86AB3}" destId="{1FC991CD-B2AE-3448-A741-27D288851E36}" srcOrd="1" destOrd="0" presId="urn:microsoft.com/office/officeart/2008/layout/SquareAccentList"/>
    <dgm:cxn modelId="{68084BAE-EAA4-C148-B94D-D04C18B5DD75}" type="presParOf" srcId="{1FC991CD-B2AE-3448-A741-27D288851E36}" destId="{B93547BB-466F-E542-BF9E-F34061F416E7}" srcOrd="0" destOrd="0" presId="urn:microsoft.com/office/officeart/2008/layout/SquareAccentList"/>
    <dgm:cxn modelId="{257C1F4A-3C94-D84E-8A10-B6D6F4528DB8}" type="presParOf" srcId="{1FC991CD-B2AE-3448-A741-27D288851E36}" destId="{1A14A6F3-05D7-2949-B7EE-11C31D2B6FE4}" srcOrd="1" destOrd="0" presId="urn:microsoft.com/office/officeart/2008/layout/SquareAccentList"/>
    <dgm:cxn modelId="{1B8206F0-7B65-0D44-987B-CF88033D327D}" type="presParOf" srcId="{6260DADB-ED9D-AC45-853E-D74841A86AB3}" destId="{26E6791B-4774-CA44-AF75-61F1B5637417}" srcOrd="2" destOrd="0" presId="urn:microsoft.com/office/officeart/2008/layout/SquareAccentList"/>
    <dgm:cxn modelId="{5249D8A8-88DB-4543-9F33-799ED989EDD6}" type="presParOf" srcId="{26E6791B-4774-CA44-AF75-61F1B5637417}" destId="{8968A9D6-98BD-0C44-9390-56FA6E0180EC}" srcOrd="0" destOrd="0" presId="urn:microsoft.com/office/officeart/2008/layout/SquareAccentList"/>
    <dgm:cxn modelId="{F17D524D-8941-8245-A8A3-48628DB90F8A}" type="presParOf" srcId="{26E6791B-4774-CA44-AF75-61F1B5637417}" destId="{B7E627C3-1F16-6D45-88EC-27A86D3C07C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15382D-73A2-C845-9E5A-5CB9AF3C4C94}" type="doc">
      <dgm:prSet loTypeId="urn:microsoft.com/office/officeart/2008/layout/SquareAccentList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BCC639E-B89A-6F47-80D6-E8457C39BE31}">
      <dgm:prSet phldrT="[Text]" custT="1"/>
      <dgm:spPr/>
      <dgm:t>
        <a:bodyPr/>
        <a:lstStyle/>
        <a:p>
          <a:pPr rtl="0"/>
          <a:r>
            <a:rPr lang="en-US" sz="2000" dirty="0">
              <a:solidFill>
                <a:schemeClr val="bg1"/>
              </a:solidFill>
            </a:rPr>
            <a:t>Max players</a:t>
          </a:r>
        </a:p>
      </dgm:t>
    </dgm:pt>
    <dgm:pt modelId="{398D666E-3A35-6849-9DFF-0E65EEE354DB}" type="parTrans" cxnId="{E0C5F647-A055-9F43-9A03-83853D53300C}">
      <dgm:prSet/>
      <dgm:spPr/>
      <dgm:t>
        <a:bodyPr/>
        <a:lstStyle/>
        <a:p>
          <a:endParaRPr lang="en-US"/>
        </a:p>
      </dgm:t>
    </dgm:pt>
    <dgm:pt modelId="{E742C9D0-308F-B849-89EC-709A03D0178D}" type="sibTrans" cxnId="{E0C5F647-A055-9F43-9A03-83853D53300C}">
      <dgm:prSet/>
      <dgm:spPr/>
      <dgm:t>
        <a:bodyPr/>
        <a:lstStyle/>
        <a:p>
          <a:endParaRPr lang="en-US"/>
        </a:p>
      </dgm:t>
    </dgm:pt>
    <dgm:pt modelId="{571EB74F-F0FB-A94A-BDF2-BF17A2DEDD3E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4</a:t>
          </a:r>
        </a:p>
      </dgm:t>
    </dgm:pt>
    <dgm:pt modelId="{5EA149F5-5DB6-2540-A074-DBFE17F3C48F}" type="parTrans" cxnId="{7AEA157B-7AEA-1042-A9DA-961B5E5AC2F0}">
      <dgm:prSet/>
      <dgm:spPr/>
      <dgm:t>
        <a:bodyPr/>
        <a:lstStyle/>
        <a:p>
          <a:endParaRPr lang="en-US"/>
        </a:p>
      </dgm:t>
    </dgm:pt>
    <dgm:pt modelId="{D87AB3AF-B9F5-D644-B5C6-DEA7BC2BFF16}" type="sibTrans" cxnId="{7AEA157B-7AEA-1042-A9DA-961B5E5AC2F0}">
      <dgm:prSet/>
      <dgm:spPr/>
      <dgm:t>
        <a:bodyPr/>
        <a:lstStyle/>
        <a:p>
          <a:endParaRPr lang="en-US"/>
        </a:p>
      </dgm:t>
    </dgm:pt>
    <dgm:pt modelId="{6FB1415A-0E16-9941-AD9D-C2D8FCBBCF43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6</a:t>
          </a:r>
        </a:p>
      </dgm:t>
    </dgm:pt>
    <dgm:pt modelId="{EAD5C495-3715-A647-9787-E1D374726EE2}" type="parTrans" cxnId="{20E0FBB5-FD3F-0E4B-B281-BCBC2C6DED7D}">
      <dgm:prSet/>
      <dgm:spPr/>
      <dgm:t>
        <a:bodyPr/>
        <a:lstStyle/>
        <a:p>
          <a:endParaRPr lang="en-US"/>
        </a:p>
      </dgm:t>
    </dgm:pt>
    <dgm:pt modelId="{3844D17D-99FB-D94E-A0DC-3F42388BDA99}" type="sibTrans" cxnId="{20E0FBB5-FD3F-0E4B-B281-BCBC2C6DED7D}">
      <dgm:prSet/>
      <dgm:spPr/>
      <dgm:t>
        <a:bodyPr/>
        <a:lstStyle/>
        <a:p>
          <a:endParaRPr lang="en-US"/>
        </a:p>
      </dgm:t>
    </dgm:pt>
    <dgm:pt modelId="{7AF11A3E-2C4A-984F-B8D5-BE67A9DB08C9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8</a:t>
          </a:r>
        </a:p>
      </dgm:t>
    </dgm:pt>
    <dgm:pt modelId="{45819811-3BE3-F44B-9F04-12F5BF20AF8C}" type="parTrans" cxnId="{66AD1F85-5FE8-0B42-8D1E-5B3376AEE034}">
      <dgm:prSet/>
      <dgm:spPr/>
      <dgm:t>
        <a:bodyPr/>
        <a:lstStyle/>
        <a:p>
          <a:endParaRPr lang="en-US"/>
        </a:p>
      </dgm:t>
    </dgm:pt>
    <dgm:pt modelId="{3804961A-DB38-564C-82F4-0A04AF39369C}" type="sibTrans" cxnId="{66AD1F85-5FE8-0B42-8D1E-5B3376AEE034}">
      <dgm:prSet/>
      <dgm:spPr/>
      <dgm:t>
        <a:bodyPr/>
        <a:lstStyle/>
        <a:p>
          <a:endParaRPr lang="en-US"/>
        </a:p>
      </dgm:t>
    </dgm:pt>
    <dgm:pt modelId="{7A29DBCE-6AF8-5C4A-83CB-A9A8C980D84F}">
      <dgm:prSet phldrT="[Text]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Min Players</a:t>
          </a:r>
        </a:p>
      </dgm:t>
    </dgm:pt>
    <dgm:pt modelId="{6E62FD12-542E-8640-83D7-C7062DE52655}" type="parTrans" cxnId="{9FBFCC7C-294C-EB43-AA22-024FE9E2005D}">
      <dgm:prSet/>
      <dgm:spPr/>
      <dgm:t>
        <a:bodyPr/>
        <a:lstStyle/>
        <a:p>
          <a:endParaRPr lang="en-US"/>
        </a:p>
      </dgm:t>
    </dgm:pt>
    <dgm:pt modelId="{613C56C4-0482-F04D-A4DC-0C99592365B6}" type="sibTrans" cxnId="{9FBFCC7C-294C-EB43-AA22-024FE9E2005D}">
      <dgm:prSet/>
      <dgm:spPr/>
      <dgm:t>
        <a:bodyPr/>
        <a:lstStyle/>
        <a:p>
          <a:endParaRPr lang="en-US"/>
        </a:p>
      </dgm:t>
    </dgm:pt>
    <dgm:pt modelId="{47D6E857-579E-484D-97C7-DCD642E24FFD}">
      <dgm:prSet phldrT="[Text]"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4</a:t>
          </a:r>
        </a:p>
      </dgm:t>
    </dgm:pt>
    <dgm:pt modelId="{3FCEC0A9-55A7-5D4B-AA2A-8571E8F21EC8}" type="parTrans" cxnId="{92BED1A4-69D0-7A4A-B42D-03C4FB66A0E5}">
      <dgm:prSet/>
      <dgm:spPr/>
      <dgm:t>
        <a:bodyPr/>
        <a:lstStyle/>
        <a:p>
          <a:endParaRPr lang="en-US"/>
        </a:p>
      </dgm:t>
    </dgm:pt>
    <dgm:pt modelId="{094DC5F4-13BB-4349-88A7-BB02A7612974}" type="sibTrans" cxnId="{92BED1A4-69D0-7A4A-B42D-03C4FB66A0E5}">
      <dgm:prSet/>
      <dgm:spPr/>
      <dgm:t>
        <a:bodyPr/>
        <a:lstStyle/>
        <a:p>
          <a:endParaRPr lang="en-US"/>
        </a:p>
      </dgm:t>
    </dgm:pt>
    <dgm:pt modelId="{1129C481-5E85-4549-8758-01F0A176614C}">
      <dgm:prSet phldrT="[Text]"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6</a:t>
          </a:r>
        </a:p>
      </dgm:t>
    </dgm:pt>
    <dgm:pt modelId="{34035FB1-873A-9E49-B47F-4E1122222016}" type="parTrans" cxnId="{5B060ADE-E310-B34A-A0A5-F14C26A85720}">
      <dgm:prSet/>
      <dgm:spPr/>
      <dgm:t>
        <a:bodyPr/>
        <a:lstStyle/>
        <a:p>
          <a:endParaRPr lang="en-US"/>
        </a:p>
      </dgm:t>
    </dgm:pt>
    <dgm:pt modelId="{231FA132-9D94-2945-9F7E-9FB9FE1CAC69}" type="sibTrans" cxnId="{5B060ADE-E310-B34A-A0A5-F14C26A85720}">
      <dgm:prSet/>
      <dgm:spPr/>
      <dgm:t>
        <a:bodyPr/>
        <a:lstStyle/>
        <a:p>
          <a:endParaRPr lang="en-US"/>
        </a:p>
      </dgm:t>
    </dgm:pt>
    <dgm:pt modelId="{7AE54316-8D71-174F-AB1C-81018324D0C2}">
      <dgm:prSet phldrT="[Text]"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8</a:t>
          </a:r>
        </a:p>
      </dgm:t>
    </dgm:pt>
    <dgm:pt modelId="{DB55CA12-FF32-064C-8BEA-607CFF062215}" type="parTrans" cxnId="{8414001D-7A3E-6743-B4E1-D590732AEA0B}">
      <dgm:prSet/>
      <dgm:spPr/>
      <dgm:t>
        <a:bodyPr/>
        <a:lstStyle/>
        <a:p>
          <a:endParaRPr lang="en-US"/>
        </a:p>
      </dgm:t>
    </dgm:pt>
    <dgm:pt modelId="{B4397D89-B4D1-9B4A-9E93-6788212E3A05}" type="sibTrans" cxnId="{8414001D-7A3E-6743-B4E1-D590732AEA0B}">
      <dgm:prSet/>
      <dgm:spPr/>
      <dgm:t>
        <a:bodyPr/>
        <a:lstStyle/>
        <a:p>
          <a:endParaRPr lang="en-US"/>
        </a:p>
      </dgm:t>
    </dgm:pt>
    <dgm:pt modelId="{E2B04056-00F8-2A42-BB28-329836E1BE53}">
      <dgm:prSet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Skill level (games won)</a:t>
          </a:r>
        </a:p>
      </dgm:t>
    </dgm:pt>
    <dgm:pt modelId="{353FC607-D8CA-5F42-9C4E-E39231FEBB00}" type="parTrans" cxnId="{32579895-E39C-5D4C-A339-D3F572ADCB6E}">
      <dgm:prSet/>
      <dgm:spPr/>
      <dgm:t>
        <a:bodyPr/>
        <a:lstStyle/>
        <a:p>
          <a:endParaRPr lang="en-US"/>
        </a:p>
      </dgm:t>
    </dgm:pt>
    <dgm:pt modelId="{A0DE1B03-4E0C-D541-AEBD-FA1647AA1824}" type="sibTrans" cxnId="{32579895-E39C-5D4C-A339-D3F572ADCB6E}">
      <dgm:prSet/>
      <dgm:spPr/>
      <dgm:t>
        <a:bodyPr/>
        <a:lstStyle/>
        <a:p>
          <a:endParaRPr lang="en-US"/>
        </a:p>
      </dgm:t>
    </dgm:pt>
    <dgm:pt modelId="{9056C575-A99A-6A44-80EE-57209B076B70}">
      <dgm:prSet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0 - 10</a:t>
          </a:r>
        </a:p>
      </dgm:t>
    </dgm:pt>
    <dgm:pt modelId="{C13B9C38-D4F5-D24F-9064-F1FB4A8E6DB1}" type="parTrans" cxnId="{E2724455-E75D-6F42-96B9-7226A6B9EAD3}">
      <dgm:prSet/>
      <dgm:spPr/>
      <dgm:t>
        <a:bodyPr/>
        <a:lstStyle/>
        <a:p>
          <a:endParaRPr lang="en-US"/>
        </a:p>
      </dgm:t>
    </dgm:pt>
    <dgm:pt modelId="{64370A79-1914-9644-866F-DE7FEEE694BF}" type="sibTrans" cxnId="{E2724455-E75D-6F42-96B9-7226A6B9EAD3}">
      <dgm:prSet/>
      <dgm:spPr/>
      <dgm:t>
        <a:bodyPr/>
        <a:lstStyle/>
        <a:p>
          <a:endParaRPr lang="en-US"/>
        </a:p>
      </dgm:t>
    </dgm:pt>
    <dgm:pt modelId="{40177F79-24D1-0F4E-89F9-EF9911D700C2}">
      <dgm:prSet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10 - 50</a:t>
          </a:r>
        </a:p>
      </dgm:t>
    </dgm:pt>
    <dgm:pt modelId="{DC45294C-796A-F447-B5B1-469EA8C6C74B}" type="parTrans" cxnId="{DBFB4806-6036-6A41-9C6F-80DCDBD5A192}">
      <dgm:prSet/>
      <dgm:spPr/>
      <dgm:t>
        <a:bodyPr/>
        <a:lstStyle/>
        <a:p>
          <a:endParaRPr lang="en-US"/>
        </a:p>
      </dgm:t>
    </dgm:pt>
    <dgm:pt modelId="{CCA90C2C-E05B-5146-9DE8-A6696C2F2086}" type="sibTrans" cxnId="{DBFB4806-6036-6A41-9C6F-80DCDBD5A192}">
      <dgm:prSet/>
      <dgm:spPr/>
      <dgm:t>
        <a:bodyPr/>
        <a:lstStyle/>
        <a:p>
          <a:endParaRPr lang="en-US"/>
        </a:p>
      </dgm:t>
    </dgm:pt>
    <dgm:pt modelId="{EEBBAC87-CA2A-F847-8C84-866215D7A027}">
      <dgm:prSet custT="1"/>
      <dgm:spPr/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50+</a:t>
          </a:r>
        </a:p>
      </dgm:t>
    </dgm:pt>
    <dgm:pt modelId="{1FA4C94E-E892-2D4C-9126-0F4948C42832}" type="parTrans" cxnId="{6A4D9BFD-0CA1-A048-9628-90E54BDE4D4F}">
      <dgm:prSet/>
      <dgm:spPr/>
      <dgm:t>
        <a:bodyPr/>
        <a:lstStyle/>
        <a:p>
          <a:endParaRPr lang="en-US"/>
        </a:p>
      </dgm:t>
    </dgm:pt>
    <dgm:pt modelId="{C0248F7B-BB71-0A4E-BCFD-1261F8057B22}" type="sibTrans" cxnId="{6A4D9BFD-0CA1-A048-9628-90E54BDE4D4F}">
      <dgm:prSet/>
      <dgm:spPr/>
      <dgm:t>
        <a:bodyPr/>
        <a:lstStyle/>
        <a:p>
          <a:endParaRPr lang="en-US"/>
        </a:p>
      </dgm:t>
    </dgm:pt>
    <dgm:pt modelId="{9719F716-7008-E440-AB4E-5BE6BB8A53FF}" type="pres">
      <dgm:prSet presAssocID="{7C15382D-73A2-C845-9E5A-5CB9AF3C4C94}" presName="layout" presStyleCnt="0">
        <dgm:presLayoutVars>
          <dgm:chMax/>
          <dgm:chPref/>
          <dgm:dir/>
          <dgm:resizeHandles/>
        </dgm:presLayoutVars>
      </dgm:prSet>
      <dgm:spPr/>
    </dgm:pt>
    <dgm:pt modelId="{AD1222FC-39C2-9F49-86A9-3C48759D5633}" type="pres">
      <dgm:prSet presAssocID="{DBCC639E-B89A-6F47-80D6-E8457C39BE31}" presName="root" presStyleCnt="0">
        <dgm:presLayoutVars>
          <dgm:chMax/>
          <dgm:chPref/>
        </dgm:presLayoutVars>
      </dgm:prSet>
      <dgm:spPr/>
    </dgm:pt>
    <dgm:pt modelId="{CDA1492D-2F5D-D94D-9455-BCCDEC193EA5}" type="pres">
      <dgm:prSet presAssocID="{DBCC639E-B89A-6F47-80D6-E8457C39BE31}" presName="rootComposite" presStyleCnt="0">
        <dgm:presLayoutVars/>
      </dgm:prSet>
      <dgm:spPr/>
    </dgm:pt>
    <dgm:pt modelId="{C242D9E2-6C8F-4D49-8830-E282B3391FC4}" type="pres">
      <dgm:prSet presAssocID="{DBCC639E-B89A-6F47-80D6-E8457C39BE31}" presName="ParentAccent" presStyleLbl="alignNode1" presStyleIdx="0" presStyleCnt="3"/>
      <dgm:spPr/>
    </dgm:pt>
    <dgm:pt modelId="{EC1EB3A8-D399-4846-86F9-902DC4EDBB4B}" type="pres">
      <dgm:prSet presAssocID="{DBCC639E-B89A-6F47-80D6-E8457C39BE31}" presName="ParentSmallAccent" presStyleLbl="fgAcc1" presStyleIdx="0" presStyleCnt="3"/>
      <dgm:spPr/>
    </dgm:pt>
    <dgm:pt modelId="{4AD90F47-1A69-6D44-8E4E-0B9F7731A6FA}" type="pres">
      <dgm:prSet presAssocID="{DBCC639E-B89A-6F47-80D6-E8457C39BE31}" presName="Parent" presStyleLbl="revTx" presStyleIdx="0" presStyleCnt="12">
        <dgm:presLayoutVars>
          <dgm:chMax/>
          <dgm:chPref val="4"/>
          <dgm:bulletEnabled val="1"/>
        </dgm:presLayoutVars>
      </dgm:prSet>
      <dgm:spPr/>
    </dgm:pt>
    <dgm:pt modelId="{AB2135D0-5AAF-104A-848F-FAE64613F2D5}" type="pres">
      <dgm:prSet presAssocID="{DBCC639E-B89A-6F47-80D6-E8457C39BE31}" presName="childShape" presStyleCnt="0">
        <dgm:presLayoutVars>
          <dgm:chMax val="0"/>
          <dgm:chPref val="0"/>
        </dgm:presLayoutVars>
      </dgm:prSet>
      <dgm:spPr/>
    </dgm:pt>
    <dgm:pt modelId="{A042FCF1-2A41-4A47-92B9-F7DCD097BC6D}" type="pres">
      <dgm:prSet presAssocID="{571EB74F-F0FB-A94A-BDF2-BF17A2DEDD3E}" presName="childComposite" presStyleCnt="0">
        <dgm:presLayoutVars>
          <dgm:chMax val="0"/>
          <dgm:chPref val="0"/>
        </dgm:presLayoutVars>
      </dgm:prSet>
      <dgm:spPr/>
    </dgm:pt>
    <dgm:pt modelId="{293D5925-766D-C041-9ED5-5E6B6505083D}" type="pres">
      <dgm:prSet presAssocID="{571EB74F-F0FB-A94A-BDF2-BF17A2DEDD3E}" presName="ChildAccent" presStyleLbl="solidFgAcc1" presStyleIdx="0" presStyleCnt="9"/>
      <dgm:spPr/>
    </dgm:pt>
    <dgm:pt modelId="{E3E4F6BE-E24F-F744-813C-248A37403FCE}" type="pres">
      <dgm:prSet presAssocID="{571EB74F-F0FB-A94A-BDF2-BF17A2DEDD3E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A13E5634-67DF-914E-9715-CE91893C2DFF}" type="pres">
      <dgm:prSet presAssocID="{6FB1415A-0E16-9941-AD9D-C2D8FCBBCF43}" presName="childComposite" presStyleCnt="0">
        <dgm:presLayoutVars>
          <dgm:chMax val="0"/>
          <dgm:chPref val="0"/>
        </dgm:presLayoutVars>
      </dgm:prSet>
      <dgm:spPr/>
    </dgm:pt>
    <dgm:pt modelId="{B0B6E24E-F5F4-BD43-8C9F-838F116ADA8F}" type="pres">
      <dgm:prSet presAssocID="{6FB1415A-0E16-9941-AD9D-C2D8FCBBCF43}" presName="ChildAccent" presStyleLbl="solidFgAcc1" presStyleIdx="1" presStyleCnt="9"/>
      <dgm:spPr/>
    </dgm:pt>
    <dgm:pt modelId="{5DD9211C-B6E0-AE4A-9D20-4E6B24598217}" type="pres">
      <dgm:prSet presAssocID="{6FB1415A-0E16-9941-AD9D-C2D8FCBBCF43}" presName="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92E09AA4-EEEC-1A4D-A5C5-BC3F0ADD5880}" type="pres">
      <dgm:prSet presAssocID="{7AF11A3E-2C4A-984F-B8D5-BE67A9DB08C9}" presName="childComposite" presStyleCnt="0">
        <dgm:presLayoutVars>
          <dgm:chMax val="0"/>
          <dgm:chPref val="0"/>
        </dgm:presLayoutVars>
      </dgm:prSet>
      <dgm:spPr/>
    </dgm:pt>
    <dgm:pt modelId="{B62FE55F-BC57-D542-BE32-C060D5B350A1}" type="pres">
      <dgm:prSet presAssocID="{7AF11A3E-2C4A-984F-B8D5-BE67A9DB08C9}" presName="ChildAccent" presStyleLbl="solidFgAcc1" presStyleIdx="2" presStyleCnt="9"/>
      <dgm:spPr/>
    </dgm:pt>
    <dgm:pt modelId="{B5D7D6A5-1E09-E142-9ABA-2585F819D2E1}" type="pres">
      <dgm:prSet presAssocID="{7AF11A3E-2C4A-984F-B8D5-BE67A9DB08C9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768FD0ED-D9AD-B646-BB13-200CEED0E8FF}" type="pres">
      <dgm:prSet presAssocID="{7A29DBCE-6AF8-5C4A-83CB-A9A8C980D84F}" presName="root" presStyleCnt="0">
        <dgm:presLayoutVars>
          <dgm:chMax/>
          <dgm:chPref/>
        </dgm:presLayoutVars>
      </dgm:prSet>
      <dgm:spPr/>
    </dgm:pt>
    <dgm:pt modelId="{56F7AE48-5896-974D-A6A9-3BCA3E24CAC1}" type="pres">
      <dgm:prSet presAssocID="{7A29DBCE-6AF8-5C4A-83CB-A9A8C980D84F}" presName="rootComposite" presStyleCnt="0">
        <dgm:presLayoutVars/>
      </dgm:prSet>
      <dgm:spPr/>
    </dgm:pt>
    <dgm:pt modelId="{328DBEC6-DB74-464C-8C22-0DE18CE52F8F}" type="pres">
      <dgm:prSet presAssocID="{7A29DBCE-6AF8-5C4A-83CB-A9A8C980D84F}" presName="ParentAccent" presStyleLbl="alignNode1" presStyleIdx="1" presStyleCnt="3"/>
      <dgm:spPr/>
    </dgm:pt>
    <dgm:pt modelId="{D4B81BE6-F06D-BB42-B7FF-F806B93C4B21}" type="pres">
      <dgm:prSet presAssocID="{7A29DBCE-6AF8-5C4A-83CB-A9A8C980D84F}" presName="ParentSmallAccent" presStyleLbl="fgAcc1" presStyleIdx="1" presStyleCnt="3"/>
      <dgm:spPr/>
    </dgm:pt>
    <dgm:pt modelId="{89C7C540-22A1-B842-B171-0E341C2FF7ED}" type="pres">
      <dgm:prSet presAssocID="{7A29DBCE-6AF8-5C4A-83CB-A9A8C980D84F}" presName="Parent" presStyleLbl="revTx" presStyleIdx="4" presStyleCnt="12">
        <dgm:presLayoutVars>
          <dgm:chMax/>
          <dgm:chPref val="4"/>
          <dgm:bulletEnabled val="1"/>
        </dgm:presLayoutVars>
      </dgm:prSet>
      <dgm:spPr/>
    </dgm:pt>
    <dgm:pt modelId="{17D1C0CE-24AD-F943-AFAA-97C37E644BFA}" type="pres">
      <dgm:prSet presAssocID="{7A29DBCE-6AF8-5C4A-83CB-A9A8C980D84F}" presName="childShape" presStyleCnt="0">
        <dgm:presLayoutVars>
          <dgm:chMax val="0"/>
          <dgm:chPref val="0"/>
        </dgm:presLayoutVars>
      </dgm:prSet>
      <dgm:spPr/>
    </dgm:pt>
    <dgm:pt modelId="{05B61B2C-5B34-1942-8539-58278AAFC406}" type="pres">
      <dgm:prSet presAssocID="{47D6E857-579E-484D-97C7-DCD642E24FFD}" presName="childComposite" presStyleCnt="0">
        <dgm:presLayoutVars>
          <dgm:chMax val="0"/>
          <dgm:chPref val="0"/>
        </dgm:presLayoutVars>
      </dgm:prSet>
      <dgm:spPr/>
    </dgm:pt>
    <dgm:pt modelId="{E1D5994F-A30F-7C4D-A62A-DD3F6F560BBC}" type="pres">
      <dgm:prSet presAssocID="{47D6E857-579E-484D-97C7-DCD642E24FFD}" presName="ChildAccent" presStyleLbl="solidFgAcc1" presStyleIdx="3" presStyleCnt="9"/>
      <dgm:spPr/>
    </dgm:pt>
    <dgm:pt modelId="{85405128-C74A-7B44-ABB2-E33820B66EC6}" type="pres">
      <dgm:prSet presAssocID="{47D6E857-579E-484D-97C7-DCD642E24FFD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81526B70-B63E-6C44-80B4-F0DFDDBCDB4D}" type="pres">
      <dgm:prSet presAssocID="{1129C481-5E85-4549-8758-01F0A176614C}" presName="childComposite" presStyleCnt="0">
        <dgm:presLayoutVars>
          <dgm:chMax val="0"/>
          <dgm:chPref val="0"/>
        </dgm:presLayoutVars>
      </dgm:prSet>
      <dgm:spPr/>
    </dgm:pt>
    <dgm:pt modelId="{5BC21E81-7EDB-1D41-A36D-550C1AD52BA4}" type="pres">
      <dgm:prSet presAssocID="{1129C481-5E85-4549-8758-01F0A176614C}" presName="ChildAccent" presStyleLbl="solidFgAcc1" presStyleIdx="4" presStyleCnt="9"/>
      <dgm:spPr/>
    </dgm:pt>
    <dgm:pt modelId="{5BF08A5A-0DF0-004A-B485-99498E3155B5}" type="pres">
      <dgm:prSet presAssocID="{1129C481-5E85-4549-8758-01F0A176614C}" presName="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0944106E-9DB9-0844-9E75-3B9154400272}" type="pres">
      <dgm:prSet presAssocID="{7AE54316-8D71-174F-AB1C-81018324D0C2}" presName="childComposite" presStyleCnt="0">
        <dgm:presLayoutVars>
          <dgm:chMax val="0"/>
          <dgm:chPref val="0"/>
        </dgm:presLayoutVars>
      </dgm:prSet>
      <dgm:spPr/>
    </dgm:pt>
    <dgm:pt modelId="{CD6E5E32-EF6F-9344-9132-7D4FDF9A997A}" type="pres">
      <dgm:prSet presAssocID="{7AE54316-8D71-174F-AB1C-81018324D0C2}" presName="ChildAccent" presStyleLbl="solidFgAcc1" presStyleIdx="5" presStyleCnt="9"/>
      <dgm:spPr/>
    </dgm:pt>
    <dgm:pt modelId="{4A0BE07C-5840-F542-9EBD-AE47D5E94522}" type="pres">
      <dgm:prSet presAssocID="{7AE54316-8D71-174F-AB1C-81018324D0C2}" presName="Child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F49FC18D-2219-2E45-B2BA-B110062FDB9D}" type="pres">
      <dgm:prSet presAssocID="{E2B04056-00F8-2A42-BB28-329836E1BE53}" presName="root" presStyleCnt="0">
        <dgm:presLayoutVars>
          <dgm:chMax/>
          <dgm:chPref/>
        </dgm:presLayoutVars>
      </dgm:prSet>
      <dgm:spPr/>
    </dgm:pt>
    <dgm:pt modelId="{AD7FEB8D-ED30-5549-8129-5218C50B9C43}" type="pres">
      <dgm:prSet presAssocID="{E2B04056-00F8-2A42-BB28-329836E1BE53}" presName="rootComposite" presStyleCnt="0">
        <dgm:presLayoutVars/>
      </dgm:prSet>
      <dgm:spPr/>
    </dgm:pt>
    <dgm:pt modelId="{7D4F9F9A-2672-9C4C-8110-F511AB86915B}" type="pres">
      <dgm:prSet presAssocID="{E2B04056-00F8-2A42-BB28-329836E1BE53}" presName="ParentAccent" presStyleLbl="alignNode1" presStyleIdx="2" presStyleCnt="3"/>
      <dgm:spPr/>
    </dgm:pt>
    <dgm:pt modelId="{0046980F-11EA-CA44-8CD0-7CEC35048F15}" type="pres">
      <dgm:prSet presAssocID="{E2B04056-00F8-2A42-BB28-329836E1BE53}" presName="ParentSmallAccent" presStyleLbl="fgAcc1" presStyleIdx="2" presStyleCnt="3"/>
      <dgm:spPr/>
    </dgm:pt>
    <dgm:pt modelId="{4F3BEA7C-4CC9-0A4E-BC12-5845E563B46B}" type="pres">
      <dgm:prSet presAssocID="{E2B04056-00F8-2A42-BB28-329836E1BE53}" presName="Parent" presStyleLbl="revTx" presStyleIdx="8" presStyleCnt="12">
        <dgm:presLayoutVars>
          <dgm:chMax/>
          <dgm:chPref val="4"/>
          <dgm:bulletEnabled val="1"/>
        </dgm:presLayoutVars>
      </dgm:prSet>
      <dgm:spPr/>
    </dgm:pt>
    <dgm:pt modelId="{6260DADB-ED9D-AC45-853E-D74841A86AB3}" type="pres">
      <dgm:prSet presAssocID="{E2B04056-00F8-2A42-BB28-329836E1BE53}" presName="childShape" presStyleCnt="0">
        <dgm:presLayoutVars>
          <dgm:chMax val="0"/>
          <dgm:chPref val="0"/>
        </dgm:presLayoutVars>
      </dgm:prSet>
      <dgm:spPr/>
    </dgm:pt>
    <dgm:pt modelId="{1E99975E-6C2C-C24D-9B23-F71FD30BB3A7}" type="pres">
      <dgm:prSet presAssocID="{9056C575-A99A-6A44-80EE-57209B076B70}" presName="childComposite" presStyleCnt="0">
        <dgm:presLayoutVars>
          <dgm:chMax val="0"/>
          <dgm:chPref val="0"/>
        </dgm:presLayoutVars>
      </dgm:prSet>
      <dgm:spPr/>
    </dgm:pt>
    <dgm:pt modelId="{720E89A7-B5BE-C948-B96A-10A1D6043D1C}" type="pres">
      <dgm:prSet presAssocID="{9056C575-A99A-6A44-80EE-57209B076B70}" presName="ChildAccent" presStyleLbl="solidFgAcc1" presStyleIdx="6" presStyleCnt="9"/>
      <dgm:spPr/>
    </dgm:pt>
    <dgm:pt modelId="{98BF7AC6-70D6-0B46-AB33-A37B53D759C2}" type="pres">
      <dgm:prSet presAssocID="{9056C575-A99A-6A44-80EE-57209B076B70}" presName="Child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1FC991CD-B2AE-3448-A741-27D288851E36}" type="pres">
      <dgm:prSet presAssocID="{40177F79-24D1-0F4E-89F9-EF9911D700C2}" presName="childComposite" presStyleCnt="0">
        <dgm:presLayoutVars>
          <dgm:chMax val="0"/>
          <dgm:chPref val="0"/>
        </dgm:presLayoutVars>
      </dgm:prSet>
      <dgm:spPr/>
    </dgm:pt>
    <dgm:pt modelId="{B93547BB-466F-E542-BF9E-F34061F416E7}" type="pres">
      <dgm:prSet presAssocID="{40177F79-24D1-0F4E-89F9-EF9911D700C2}" presName="ChildAccent" presStyleLbl="solidFgAcc1" presStyleIdx="7" presStyleCnt="9"/>
      <dgm:spPr/>
    </dgm:pt>
    <dgm:pt modelId="{1A14A6F3-05D7-2949-B7EE-11C31D2B6FE4}" type="pres">
      <dgm:prSet presAssocID="{40177F79-24D1-0F4E-89F9-EF9911D700C2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26E6791B-4774-CA44-AF75-61F1B5637417}" type="pres">
      <dgm:prSet presAssocID="{EEBBAC87-CA2A-F847-8C84-866215D7A027}" presName="childComposite" presStyleCnt="0">
        <dgm:presLayoutVars>
          <dgm:chMax val="0"/>
          <dgm:chPref val="0"/>
        </dgm:presLayoutVars>
      </dgm:prSet>
      <dgm:spPr/>
    </dgm:pt>
    <dgm:pt modelId="{8968A9D6-98BD-0C44-9390-56FA6E0180EC}" type="pres">
      <dgm:prSet presAssocID="{EEBBAC87-CA2A-F847-8C84-866215D7A027}" presName="ChildAccent" presStyleLbl="solidFgAcc1" presStyleIdx="8" presStyleCnt="9"/>
      <dgm:spPr/>
    </dgm:pt>
    <dgm:pt modelId="{B7E627C3-1F16-6D45-88EC-27A86D3C07C5}" type="pres">
      <dgm:prSet presAssocID="{EEBBAC87-CA2A-F847-8C84-866215D7A027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DBFB4806-6036-6A41-9C6F-80DCDBD5A192}" srcId="{E2B04056-00F8-2A42-BB28-329836E1BE53}" destId="{40177F79-24D1-0F4E-89F9-EF9911D700C2}" srcOrd="1" destOrd="0" parTransId="{DC45294C-796A-F447-B5B1-469EA8C6C74B}" sibTransId="{CCA90C2C-E05B-5146-9DE8-A6696C2F2086}"/>
    <dgm:cxn modelId="{CD36391B-159B-8B43-BECE-02232BC52C64}" type="presOf" srcId="{1129C481-5E85-4549-8758-01F0A176614C}" destId="{5BF08A5A-0DF0-004A-B485-99498E3155B5}" srcOrd="0" destOrd="0" presId="urn:microsoft.com/office/officeart/2008/layout/SquareAccentList"/>
    <dgm:cxn modelId="{8414001D-7A3E-6743-B4E1-D590732AEA0B}" srcId="{7A29DBCE-6AF8-5C4A-83CB-A9A8C980D84F}" destId="{7AE54316-8D71-174F-AB1C-81018324D0C2}" srcOrd="2" destOrd="0" parTransId="{DB55CA12-FF32-064C-8BEA-607CFF062215}" sibTransId="{B4397D89-B4D1-9B4A-9E93-6788212E3A05}"/>
    <dgm:cxn modelId="{97899434-028D-C046-9549-C40038F0F7D5}" type="presOf" srcId="{9056C575-A99A-6A44-80EE-57209B076B70}" destId="{98BF7AC6-70D6-0B46-AB33-A37B53D759C2}" srcOrd="0" destOrd="0" presId="urn:microsoft.com/office/officeart/2008/layout/SquareAccentList"/>
    <dgm:cxn modelId="{41158B63-27EA-8B49-96DD-2FE536F64EB7}" type="presOf" srcId="{571EB74F-F0FB-A94A-BDF2-BF17A2DEDD3E}" destId="{E3E4F6BE-E24F-F744-813C-248A37403FCE}" srcOrd="0" destOrd="0" presId="urn:microsoft.com/office/officeart/2008/layout/SquareAccentList"/>
    <dgm:cxn modelId="{A2FE3C66-1F4D-6D4B-B31D-A639FDF6EF5F}" type="presOf" srcId="{7C15382D-73A2-C845-9E5A-5CB9AF3C4C94}" destId="{9719F716-7008-E440-AB4E-5BE6BB8A53FF}" srcOrd="0" destOrd="0" presId="urn:microsoft.com/office/officeart/2008/layout/SquareAccentList"/>
    <dgm:cxn modelId="{02418167-9092-E74F-B81E-B7EECB455004}" type="presOf" srcId="{47D6E857-579E-484D-97C7-DCD642E24FFD}" destId="{85405128-C74A-7B44-ABB2-E33820B66EC6}" srcOrd="0" destOrd="0" presId="urn:microsoft.com/office/officeart/2008/layout/SquareAccentList"/>
    <dgm:cxn modelId="{E0C5F647-A055-9F43-9A03-83853D53300C}" srcId="{7C15382D-73A2-C845-9E5A-5CB9AF3C4C94}" destId="{DBCC639E-B89A-6F47-80D6-E8457C39BE31}" srcOrd="0" destOrd="0" parTransId="{398D666E-3A35-6849-9DFF-0E65EEE354DB}" sibTransId="{E742C9D0-308F-B849-89EC-709A03D0178D}"/>
    <dgm:cxn modelId="{9C64DF69-317E-BF42-B845-27893AE17A9A}" type="presOf" srcId="{DBCC639E-B89A-6F47-80D6-E8457C39BE31}" destId="{4AD90F47-1A69-6D44-8E4E-0B9F7731A6FA}" srcOrd="0" destOrd="0" presId="urn:microsoft.com/office/officeart/2008/layout/SquareAccentList"/>
    <dgm:cxn modelId="{9F7BEB6B-C344-5746-BCC9-B894A065733D}" type="presOf" srcId="{E2B04056-00F8-2A42-BB28-329836E1BE53}" destId="{4F3BEA7C-4CC9-0A4E-BC12-5845E563B46B}" srcOrd="0" destOrd="0" presId="urn:microsoft.com/office/officeart/2008/layout/SquareAccentList"/>
    <dgm:cxn modelId="{E2724455-E75D-6F42-96B9-7226A6B9EAD3}" srcId="{E2B04056-00F8-2A42-BB28-329836E1BE53}" destId="{9056C575-A99A-6A44-80EE-57209B076B70}" srcOrd="0" destOrd="0" parTransId="{C13B9C38-D4F5-D24F-9064-F1FB4A8E6DB1}" sibTransId="{64370A79-1914-9644-866F-DE7FEEE694BF}"/>
    <dgm:cxn modelId="{7AEA157B-7AEA-1042-A9DA-961B5E5AC2F0}" srcId="{DBCC639E-B89A-6F47-80D6-E8457C39BE31}" destId="{571EB74F-F0FB-A94A-BDF2-BF17A2DEDD3E}" srcOrd="0" destOrd="0" parTransId="{5EA149F5-5DB6-2540-A074-DBFE17F3C48F}" sibTransId="{D87AB3AF-B9F5-D644-B5C6-DEA7BC2BFF16}"/>
    <dgm:cxn modelId="{9FBFCC7C-294C-EB43-AA22-024FE9E2005D}" srcId="{7C15382D-73A2-C845-9E5A-5CB9AF3C4C94}" destId="{7A29DBCE-6AF8-5C4A-83CB-A9A8C980D84F}" srcOrd="1" destOrd="0" parTransId="{6E62FD12-542E-8640-83D7-C7062DE52655}" sibTransId="{613C56C4-0482-F04D-A4DC-0C99592365B6}"/>
    <dgm:cxn modelId="{66AD1F85-5FE8-0B42-8D1E-5B3376AEE034}" srcId="{DBCC639E-B89A-6F47-80D6-E8457C39BE31}" destId="{7AF11A3E-2C4A-984F-B8D5-BE67A9DB08C9}" srcOrd="2" destOrd="0" parTransId="{45819811-3BE3-F44B-9F04-12F5BF20AF8C}" sibTransId="{3804961A-DB38-564C-82F4-0A04AF39369C}"/>
    <dgm:cxn modelId="{954DD286-DB14-8E4D-8724-13A4733B12E5}" type="presOf" srcId="{40177F79-24D1-0F4E-89F9-EF9911D700C2}" destId="{1A14A6F3-05D7-2949-B7EE-11C31D2B6FE4}" srcOrd="0" destOrd="0" presId="urn:microsoft.com/office/officeart/2008/layout/SquareAccentList"/>
    <dgm:cxn modelId="{32579895-E39C-5D4C-A339-D3F572ADCB6E}" srcId="{7C15382D-73A2-C845-9E5A-5CB9AF3C4C94}" destId="{E2B04056-00F8-2A42-BB28-329836E1BE53}" srcOrd="2" destOrd="0" parTransId="{353FC607-D8CA-5F42-9C4E-E39231FEBB00}" sibTransId="{A0DE1B03-4E0C-D541-AEBD-FA1647AA1824}"/>
    <dgm:cxn modelId="{92BED1A4-69D0-7A4A-B42D-03C4FB66A0E5}" srcId="{7A29DBCE-6AF8-5C4A-83CB-A9A8C980D84F}" destId="{47D6E857-579E-484D-97C7-DCD642E24FFD}" srcOrd="0" destOrd="0" parTransId="{3FCEC0A9-55A7-5D4B-AA2A-8571E8F21EC8}" sibTransId="{094DC5F4-13BB-4349-88A7-BB02A7612974}"/>
    <dgm:cxn modelId="{10D624A6-DD9B-6B48-BB03-4DEF7C90E831}" type="presOf" srcId="{7AE54316-8D71-174F-AB1C-81018324D0C2}" destId="{4A0BE07C-5840-F542-9EBD-AE47D5E94522}" srcOrd="0" destOrd="0" presId="urn:microsoft.com/office/officeart/2008/layout/SquareAccentList"/>
    <dgm:cxn modelId="{DE011CAB-C631-B648-8852-F71D5AA41A69}" type="presOf" srcId="{6FB1415A-0E16-9941-AD9D-C2D8FCBBCF43}" destId="{5DD9211C-B6E0-AE4A-9D20-4E6B24598217}" srcOrd="0" destOrd="0" presId="urn:microsoft.com/office/officeart/2008/layout/SquareAccentList"/>
    <dgm:cxn modelId="{20E0FBB5-FD3F-0E4B-B281-BCBC2C6DED7D}" srcId="{DBCC639E-B89A-6F47-80D6-E8457C39BE31}" destId="{6FB1415A-0E16-9941-AD9D-C2D8FCBBCF43}" srcOrd="1" destOrd="0" parTransId="{EAD5C495-3715-A647-9787-E1D374726EE2}" sibTransId="{3844D17D-99FB-D94E-A0DC-3F42388BDA99}"/>
    <dgm:cxn modelId="{5B060ADE-E310-B34A-A0A5-F14C26A85720}" srcId="{7A29DBCE-6AF8-5C4A-83CB-A9A8C980D84F}" destId="{1129C481-5E85-4549-8758-01F0A176614C}" srcOrd="1" destOrd="0" parTransId="{34035FB1-873A-9E49-B47F-4E1122222016}" sibTransId="{231FA132-9D94-2945-9F7E-9FB9FE1CAC69}"/>
    <dgm:cxn modelId="{A08E44E0-5D73-8643-BFDC-9CF4BAB8B05E}" type="presOf" srcId="{EEBBAC87-CA2A-F847-8C84-866215D7A027}" destId="{B7E627C3-1F16-6D45-88EC-27A86D3C07C5}" srcOrd="0" destOrd="0" presId="urn:microsoft.com/office/officeart/2008/layout/SquareAccentList"/>
    <dgm:cxn modelId="{42A5AFEE-90AA-E54E-ABBA-973EE4C3DDDD}" type="presOf" srcId="{7AF11A3E-2C4A-984F-B8D5-BE67A9DB08C9}" destId="{B5D7D6A5-1E09-E142-9ABA-2585F819D2E1}" srcOrd="0" destOrd="0" presId="urn:microsoft.com/office/officeart/2008/layout/SquareAccentList"/>
    <dgm:cxn modelId="{67FAE7F3-50C4-EA4D-990D-4E1C3032CC0E}" type="presOf" srcId="{7A29DBCE-6AF8-5C4A-83CB-A9A8C980D84F}" destId="{89C7C540-22A1-B842-B171-0E341C2FF7ED}" srcOrd="0" destOrd="0" presId="urn:microsoft.com/office/officeart/2008/layout/SquareAccentList"/>
    <dgm:cxn modelId="{6A4D9BFD-0CA1-A048-9628-90E54BDE4D4F}" srcId="{E2B04056-00F8-2A42-BB28-329836E1BE53}" destId="{EEBBAC87-CA2A-F847-8C84-866215D7A027}" srcOrd="2" destOrd="0" parTransId="{1FA4C94E-E892-2D4C-9126-0F4948C42832}" sibTransId="{C0248F7B-BB71-0A4E-BCFD-1261F8057B22}"/>
    <dgm:cxn modelId="{3C966843-1908-4346-92FD-EC0479BB7BD0}" type="presParOf" srcId="{9719F716-7008-E440-AB4E-5BE6BB8A53FF}" destId="{AD1222FC-39C2-9F49-86A9-3C48759D5633}" srcOrd="0" destOrd="0" presId="urn:microsoft.com/office/officeart/2008/layout/SquareAccentList"/>
    <dgm:cxn modelId="{23B464E8-320A-EE46-8590-C860BB4A900F}" type="presParOf" srcId="{AD1222FC-39C2-9F49-86A9-3C48759D5633}" destId="{CDA1492D-2F5D-D94D-9455-BCCDEC193EA5}" srcOrd="0" destOrd="0" presId="urn:microsoft.com/office/officeart/2008/layout/SquareAccentList"/>
    <dgm:cxn modelId="{EE944CD6-FC13-524B-A7E9-343C2B8E473D}" type="presParOf" srcId="{CDA1492D-2F5D-D94D-9455-BCCDEC193EA5}" destId="{C242D9E2-6C8F-4D49-8830-E282B3391FC4}" srcOrd="0" destOrd="0" presId="urn:microsoft.com/office/officeart/2008/layout/SquareAccentList"/>
    <dgm:cxn modelId="{F4B6EE03-2136-3C43-B94C-71C84A7CCEDF}" type="presParOf" srcId="{CDA1492D-2F5D-D94D-9455-BCCDEC193EA5}" destId="{EC1EB3A8-D399-4846-86F9-902DC4EDBB4B}" srcOrd="1" destOrd="0" presId="urn:microsoft.com/office/officeart/2008/layout/SquareAccentList"/>
    <dgm:cxn modelId="{EDCA97DF-8298-C045-9F67-A8C1FF3545C4}" type="presParOf" srcId="{CDA1492D-2F5D-D94D-9455-BCCDEC193EA5}" destId="{4AD90F47-1A69-6D44-8E4E-0B9F7731A6FA}" srcOrd="2" destOrd="0" presId="urn:microsoft.com/office/officeart/2008/layout/SquareAccentList"/>
    <dgm:cxn modelId="{5F9ED7AA-27CA-454D-87A2-48AF3DA40E0F}" type="presParOf" srcId="{AD1222FC-39C2-9F49-86A9-3C48759D5633}" destId="{AB2135D0-5AAF-104A-848F-FAE64613F2D5}" srcOrd="1" destOrd="0" presId="urn:microsoft.com/office/officeart/2008/layout/SquareAccentList"/>
    <dgm:cxn modelId="{80573436-6B29-764D-84E8-F68F6278D645}" type="presParOf" srcId="{AB2135D0-5AAF-104A-848F-FAE64613F2D5}" destId="{A042FCF1-2A41-4A47-92B9-F7DCD097BC6D}" srcOrd="0" destOrd="0" presId="urn:microsoft.com/office/officeart/2008/layout/SquareAccentList"/>
    <dgm:cxn modelId="{F4741C7A-4EEF-4943-B50E-ACDE7EDAC1B2}" type="presParOf" srcId="{A042FCF1-2A41-4A47-92B9-F7DCD097BC6D}" destId="{293D5925-766D-C041-9ED5-5E6B6505083D}" srcOrd="0" destOrd="0" presId="urn:microsoft.com/office/officeart/2008/layout/SquareAccentList"/>
    <dgm:cxn modelId="{62E5C2BA-60EA-C044-910D-6C589D012FAA}" type="presParOf" srcId="{A042FCF1-2A41-4A47-92B9-F7DCD097BC6D}" destId="{E3E4F6BE-E24F-F744-813C-248A37403FCE}" srcOrd="1" destOrd="0" presId="urn:microsoft.com/office/officeart/2008/layout/SquareAccentList"/>
    <dgm:cxn modelId="{2C4D3B29-B992-AF49-A50F-0F4C9D03B1C0}" type="presParOf" srcId="{AB2135D0-5AAF-104A-848F-FAE64613F2D5}" destId="{A13E5634-67DF-914E-9715-CE91893C2DFF}" srcOrd="1" destOrd="0" presId="urn:microsoft.com/office/officeart/2008/layout/SquareAccentList"/>
    <dgm:cxn modelId="{E0143ADD-40CF-0A4E-B6CF-AB7C8874E526}" type="presParOf" srcId="{A13E5634-67DF-914E-9715-CE91893C2DFF}" destId="{B0B6E24E-F5F4-BD43-8C9F-838F116ADA8F}" srcOrd="0" destOrd="0" presId="urn:microsoft.com/office/officeart/2008/layout/SquareAccentList"/>
    <dgm:cxn modelId="{5363BFAA-64B4-E248-B07B-A8CB77F86549}" type="presParOf" srcId="{A13E5634-67DF-914E-9715-CE91893C2DFF}" destId="{5DD9211C-B6E0-AE4A-9D20-4E6B24598217}" srcOrd="1" destOrd="0" presId="urn:microsoft.com/office/officeart/2008/layout/SquareAccentList"/>
    <dgm:cxn modelId="{7510BDB5-CCF0-FF47-8235-B7E503026C6E}" type="presParOf" srcId="{AB2135D0-5AAF-104A-848F-FAE64613F2D5}" destId="{92E09AA4-EEEC-1A4D-A5C5-BC3F0ADD5880}" srcOrd="2" destOrd="0" presId="urn:microsoft.com/office/officeart/2008/layout/SquareAccentList"/>
    <dgm:cxn modelId="{1C9DD94A-0475-EE44-B303-5F5DFA33D68C}" type="presParOf" srcId="{92E09AA4-EEEC-1A4D-A5C5-BC3F0ADD5880}" destId="{B62FE55F-BC57-D542-BE32-C060D5B350A1}" srcOrd="0" destOrd="0" presId="urn:microsoft.com/office/officeart/2008/layout/SquareAccentList"/>
    <dgm:cxn modelId="{E3CF2BFF-38B7-FC41-9890-6B2C21334C03}" type="presParOf" srcId="{92E09AA4-EEEC-1A4D-A5C5-BC3F0ADD5880}" destId="{B5D7D6A5-1E09-E142-9ABA-2585F819D2E1}" srcOrd="1" destOrd="0" presId="urn:microsoft.com/office/officeart/2008/layout/SquareAccentList"/>
    <dgm:cxn modelId="{400E2657-7618-BB4C-A905-098A600AE6E9}" type="presParOf" srcId="{9719F716-7008-E440-AB4E-5BE6BB8A53FF}" destId="{768FD0ED-D9AD-B646-BB13-200CEED0E8FF}" srcOrd="1" destOrd="0" presId="urn:microsoft.com/office/officeart/2008/layout/SquareAccentList"/>
    <dgm:cxn modelId="{DE32B867-06AD-B547-9DBF-18A8C2218C9F}" type="presParOf" srcId="{768FD0ED-D9AD-B646-BB13-200CEED0E8FF}" destId="{56F7AE48-5896-974D-A6A9-3BCA3E24CAC1}" srcOrd="0" destOrd="0" presId="urn:microsoft.com/office/officeart/2008/layout/SquareAccentList"/>
    <dgm:cxn modelId="{E33B2E96-0C7A-8A4F-9DD7-D79BFD57E1B6}" type="presParOf" srcId="{56F7AE48-5896-974D-A6A9-3BCA3E24CAC1}" destId="{328DBEC6-DB74-464C-8C22-0DE18CE52F8F}" srcOrd="0" destOrd="0" presId="urn:microsoft.com/office/officeart/2008/layout/SquareAccentList"/>
    <dgm:cxn modelId="{578F1DB0-9893-2B41-A9B0-C96ABE17AF2F}" type="presParOf" srcId="{56F7AE48-5896-974D-A6A9-3BCA3E24CAC1}" destId="{D4B81BE6-F06D-BB42-B7FF-F806B93C4B21}" srcOrd="1" destOrd="0" presId="urn:microsoft.com/office/officeart/2008/layout/SquareAccentList"/>
    <dgm:cxn modelId="{A3D0FC53-0D2C-784E-9976-D95DE5115EC5}" type="presParOf" srcId="{56F7AE48-5896-974D-A6A9-3BCA3E24CAC1}" destId="{89C7C540-22A1-B842-B171-0E341C2FF7ED}" srcOrd="2" destOrd="0" presId="urn:microsoft.com/office/officeart/2008/layout/SquareAccentList"/>
    <dgm:cxn modelId="{198D0E81-B2E6-5448-A198-881FE756440A}" type="presParOf" srcId="{768FD0ED-D9AD-B646-BB13-200CEED0E8FF}" destId="{17D1C0CE-24AD-F943-AFAA-97C37E644BFA}" srcOrd="1" destOrd="0" presId="urn:microsoft.com/office/officeart/2008/layout/SquareAccentList"/>
    <dgm:cxn modelId="{155276A5-7CA5-B84A-B597-368266CAA263}" type="presParOf" srcId="{17D1C0CE-24AD-F943-AFAA-97C37E644BFA}" destId="{05B61B2C-5B34-1942-8539-58278AAFC406}" srcOrd="0" destOrd="0" presId="urn:microsoft.com/office/officeart/2008/layout/SquareAccentList"/>
    <dgm:cxn modelId="{D5ADD282-7455-0F4C-B7FD-540978A2EA8A}" type="presParOf" srcId="{05B61B2C-5B34-1942-8539-58278AAFC406}" destId="{E1D5994F-A30F-7C4D-A62A-DD3F6F560BBC}" srcOrd="0" destOrd="0" presId="urn:microsoft.com/office/officeart/2008/layout/SquareAccentList"/>
    <dgm:cxn modelId="{1C589063-7E96-B544-88A0-7D088FB4B05D}" type="presParOf" srcId="{05B61B2C-5B34-1942-8539-58278AAFC406}" destId="{85405128-C74A-7B44-ABB2-E33820B66EC6}" srcOrd="1" destOrd="0" presId="urn:microsoft.com/office/officeart/2008/layout/SquareAccentList"/>
    <dgm:cxn modelId="{27478064-84C5-E144-8985-FD4EFF81889E}" type="presParOf" srcId="{17D1C0CE-24AD-F943-AFAA-97C37E644BFA}" destId="{81526B70-B63E-6C44-80B4-F0DFDDBCDB4D}" srcOrd="1" destOrd="0" presId="urn:microsoft.com/office/officeart/2008/layout/SquareAccentList"/>
    <dgm:cxn modelId="{4B8ED13A-2028-FB4D-A57B-DEC5BD62C9CE}" type="presParOf" srcId="{81526B70-B63E-6C44-80B4-F0DFDDBCDB4D}" destId="{5BC21E81-7EDB-1D41-A36D-550C1AD52BA4}" srcOrd="0" destOrd="0" presId="urn:microsoft.com/office/officeart/2008/layout/SquareAccentList"/>
    <dgm:cxn modelId="{F4BCD50D-9BF8-AA4A-A49D-C289BE1C8245}" type="presParOf" srcId="{81526B70-B63E-6C44-80B4-F0DFDDBCDB4D}" destId="{5BF08A5A-0DF0-004A-B485-99498E3155B5}" srcOrd="1" destOrd="0" presId="urn:microsoft.com/office/officeart/2008/layout/SquareAccentList"/>
    <dgm:cxn modelId="{AB42990E-475F-9841-8E5B-53881772BD2C}" type="presParOf" srcId="{17D1C0CE-24AD-F943-AFAA-97C37E644BFA}" destId="{0944106E-9DB9-0844-9E75-3B9154400272}" srcOrd="2" destOrd="0" presId="urn:microsoft.com/office/officeart/2008/layout/SquareAccentList"/>
    <dgm:cxn modelId="{25C4DE16-AA00-7349-8B8A-95EAE3E50F2C}" type="presParOf" srcId="{0944106E-9DB9-0844-9E75-3B9154400272}" destId="{CD6E5E32-EF6F-9344-9132-7D4FDF9A997A}" srcOrd="0" destOrd="0" presId="urn:microsoft.com/office/officeart/2008/layout/SquareAccentList"/>
    <dgm:cxn modelId="{365BB2A4-E62E-174D-9D54-F7800FAF811D}" type="presParOf" srcId="{0944106E-9DB9-0844-9E75-3B9154400272}" destId="{4A0BE07C-5840-F542-9EBD-AE47D5E94522}" srcOrd="1" destOrd="0" presId="urn:microsoft.com/office/officeart/2008/layout/SquareAccentList"/>
    <dgm:cxn modelId="{4E28F3D7-7FBB-DB4B-ADFD-2E6B1A2059B6}" type="presParOf" srcId="{9719F716-7008-E440-AB4E-5BE6BB8A53FF}" destId="{F49FC18D-2219-2E45-B2BA-B110062FDB9D}" srcOrd="2" destOrd="0" presId="urn:microsoft.com/office/officeart/2008/layout/SquareAccentList"/>
    <dgm:cxn modelId="{F82CE1DC-67FE-DE44-931B-C1AB804A305D}" type="presParOf" srcId="{F49FC18D-2219-2E45-B2BA-B110062FDB9D}" destId="{AD7FEB8D-ED30-5549-8129-5218C50B9C43}" srcOrd="0" destOrd="0" presId="urn:microsoft.com/office/officeart/2008/layout/SquareAccentList"/>
    <dgm:cxn modelId="{0035E7A6-B1E7-4441-86D6-DD78275D5CDA}" type="presParOf" srcId="{AD7FEB8D-ED30-5549-8129-5218C50B9C43}" destId="{7D4F9F9A-2672-9C4C-8110-F511AB86915B}" srcOrd="0" destOrd="0" presId="urn:microsoft.com/office/officeart/2008/layout/SquareAccentList"/>
    <dgm:cxn modelId="{21DDC388-8470-4145-98BA-F253B98352EC}" type="presParOf" srcId="{AD7FEB8D-ED30-5549-8129-5218C50B9C43}" destId="{0046980F-11EA-CA44-8CD0-7CEC35048F15}" srcOrd="1" destOrd="0" presId="urn:microsoft.com/office/officeart/2008/layout/SquareAccentList"/>
    <dgm:cxn modelId="{C69727A3-8CCF-6746-AFA8-7E5ABDBC2B14}" type="presParOf" srcId="{AD7FEB8D-ED30-5549-8129-5218C50B9C43}" destId="{4F3BEA7C-4CC9-0A4E-BC12-5845E563B46B}" srcOrd="2" destOrd="0" presId="urn:microsoft.com/office/officeart/2008/layout/SquareAccentList"/>
    <dgm:cxn modelId="{E08B7452-30B1-554B-8B29-CD1D5E2CBFE8}" type="presParOf" srcId="{F49FC18D-2219-2E45-B2BA-B110062FDB9D}" destId="{6260DADB-ED9D-AC45-853E-D74841A86AB3}" srcOrd="1" destOrd="0" presId="urn:microsoft.com/office/officeart/2008/layout/SquareAccentList"/>
    <dgm:cxn modelId="{F2520EDD-611C-374C-BE5F-D0A60B6BE3A8}" type="presParOf" srcId="{6260DADB-ED9D-AC45-853E-D74841A86AB3}" destId="{1E99975E-6C2C-C24D-9B23-F71FD30BB3A7}" srcOrd="0" destOrd="0" presId="urn:microsoft.com/office/officeart/2008/layout/SquareAccentList"/>
    <dgm:cxn modelId="{3A983898-DC08-0547-A219-2CA2BF5E2008}" type="presParOf" srcId="{1E99975E-6C2C-C24D-9B23-F71FD30BB3A7}" destId="{720E89A7-B5BE-C948-B96A-10A1D6043D1C}" srcOrd="0" destOrd="0" presId="urn:microsoft.com/office/officeart/2008/layout/SquareAccentList"/>
    <dgm:cxn modelId="{FB17B26E-773A-A94C-9A83-1E014BE97150}" type="presParOf" srcId="{1E99975E-6C2C-C24D-9B23-F71FD30BB3A7}" destId="{98BF7AC6-70D6-0B46-AB33-A37B53D759C2}" srcOrd="1" destOrd="0" presId="urn:microsoft.com/office/officeart/2008/layout/SquareAccentList"/>
    <dgm:cxn modelId="{B06DF045-F01C-094E-9DFB-690DA158A922}" type="presParOf" srcId="{6260DADB-ED9D-AC45-853E-D74841A86AB3}" destId="{1FC991CD-B2AE-3448-A741-27D288851E36}" srcOrd="1" destOrd="0" presId="urn:microsoft.com/office/officeart/2008/layout/SquareAccentList"/>
    <dgm:cxn modelId="{68084BAE-EAA4-C148-B94D-D04C18B5DD75}" type="presParOf" srcId="{1FC991CD-B2AE-3448-A741-27D288851E36}" destId="{B93547BB-466F-E542-BF9E-F34061F416E7}" srcOrd="0" destOrd="0" presId="urn:microsoft.com/office/officeart/2008/layout/SquareAccentList"/>
    <dgm:cxn modelId="{257C1F4A-3C94-D84E-8A10-B6D6F4528DB8}" type="presParOf" srcId="{1FC991CD-B2AE-3448-A741-27D288851E36}" destId="{1A14A6F3-05D7-2949-B7EE-11C31D2B6FE4}" srcOrd="1" destOrd="0" presId="urn:microsoft.com/office/officeart/2008/layout/SquareAccentList"/>
    <dgm:cxn modelId="{1B8206F0-7B65-0D44-987B-CF88033D327D}" type="presParOf" srcId="{6260DADB-ED9D-AC45-853E-D74841A86AB3}" destId="{26E6791B-4774-CA44-AF75-61F1B5637417}" srcOrd="2" destOrd="0" presId="urn:microsoft.com/office/officeart/2008/layout/SquareAccentList"/>
    <dgm:cxn modelId="{5249D8A8-88DB-4543-9F33-799ED989EDD6}" type="presParOf" srcId="{26E6791B-4774-CA44-AF75-61F1B5637417}" destId="{8968A9D6-98BD-0C44-9390-56FA6E0180EC}" srcOrd="0" destOrd="0" presId="urn:microsoft.com/office/officeart/2008/layout/SquareAccentList"/>
    <dgm:cxn modelId="{F17D524D-8941-8245-A8A3-48628DB90F8A}" type="presParOf" srcId="{26E6791B-4774-CA44-AF75-61F1B5637417}" destId="{B7E627C3-1F16-6D45-88EC-27A86D3C07C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86EA1-62AA-BA42-8068-C2B25B3C3C7A}">
      <dsp:nvSpPr>
        <dsp:cNvPr id="0" name=""/>
        <dsp:cNvSpPr/>
      </dsp:nvSpPr>
      <dsp:spPr>
        <a:xfrm>
          <a:off x="238" y="554096"/>
          <a:ext cx="2621781" cy="3084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BE1F169-3E02-8F48-919D-55D593C62350}">
      <dsp:nvSpPr>
        <dsp:cNvPr id="0" name=""/>
        <dsp:cNvSpPr/>
      </dsp:nvSpPr>
      <dsp:spPr>
        <a:xfrm>
          <a:off x="238" y="669936"/>
          <a:ext cx="192605" cy="1926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0836E-DA66-CD47-813F-03498F187B18}">
      <dsp:nvSpPr>
        <dsp:cNvPr id="0" name=""/>
        <dsp:cNvSpPr/>
      </dsp:nvSpPr>
      <dsp:spPr>
        <a:xfrm>
          <a:off x="238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</a:rPr>
            <a:t>Color Options 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238" y="0"/>
        <a:ext cx="2621781" cy="554096"/>
      </dsp:txXfrm>
    </dsp:sp>
    <dsp:sp modelId="{58AF53C4-40F8-A542-A1B9-81493AF8B5A5}">
      <dsp:nvSpPr>
        <dsp:cNvPr id="0" name=""/>
        <dsp:cNvSpPr/>
      </dsp:nvSpPr>
      <dsp:spPr>
        <a:xfrm>
          <a:off x="238" y="1118893"/>
          <a:ext cx="192600" cy="192600"/>
        </a:xfrm>
        <a:prstGeom prst="rect">
          <a:avLst/>
        </a:prstGeom>
        <a:solidFill>
          <a:schemeClr val="accent6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B8E9EA0-4C07-AE40-A398-625A265F8D50}">
      <dsp:nvSpPr>
        <dsp:cNvPr id="0" name=""/>
        <dsp:cNvSpPr/>
      </dsp:nvSpPr>
      <dsp:spPr>
        <a:xfrm>
          <a:off x="183762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Black and white 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83762" y="990717"/>
        <a:ext cx="2438257" cy="448952"/>
      </dsp:txXfrm>
    </dsp:sp>
    <dsp:sp modelId="{E6F96D85-FDE7-AC42-9E14-F2781677E685}">
      <dsp:nvSpPr>
        <dsp:cNvPr id="0" name=""/>
        <dsp:cNvSpPr/>
      </dsp:nvSpPr>
      <dsp:spPr>
        <a:xfrm>
          <a:off x="238" y="1567846"/>
          <a:ext cx="192600" cy="192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2EDFE83-A647-884F-951D-C43F1C6266DF}">
      <dsp:nvSpPr>
        <dsp:cNvPr id="0" name=""/>
        <dsp:cNvSpPr/>
      </dsp:nvSpPr>
      <dsp:spPr>
        <a:xfrm>
          <a:off x="183762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RGB Colorblind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83762" y="1439670"/>
        <a:ext cx="2438257" cy="448952"/>
      </dsp:txXfrm>
    </dsp:sp>
    <dsp:sp modelId="{6257A132-DB96-1C4C-97A6-83B42B80B286}">
      <dsp:nvSpPr>
        <dsp:cNvPr id="0" name=""/>
        <dsp:cNvSpPr/>
      </dsp:nvSpPr>
      <dsp:spPr>
        <a:xfrm>
          <a:off x="2753109" y="554096"/>
          <a:ext cx="2621781" cy="3084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3A8592-7B47-4D42-89E8-22FDCD07D79B}">
      <dsp:nvSpPr>
        <dsp:cNvPr id="0" name=""/>
        <dsp:cNvSpPr/>
      </dsp:nvSpPr>
      <dsp:spPr>
        <a:xfrm>
          <a:off x="2753109" y="669936"/>
          <a:ext cx="192605" cy="1926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AF1B9-7403-7340-9F7C-AF3CD3029DC2}">
      <dsp:nvSpPr>
        <dsp:cNvPr id="0" name=""/>
        <dsp:cNvSpPr/>
      </dsp:nvSpPr>
      <dsp:spPr>
        <a:xfrm>
          <a:off x="2753109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</a:rPr>
            <a:t>Animation options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2753109" y="0"/>
        <a:ext cx="2621781" cy="554096"/>
      </dsp:txXfrm>
    </dsp:sp>
    <dsp:sp modelId="{57138447-ADAE-2340-821B-B914C694BDD5}">
      <dsp:nvSpPr>
        <dsp:cNvPr id="0" name=""/>
        <dsp:cNvSpPr/>
      </dsp:nvSpPr>
      <dsp:spPr>
        <a:xfrm>
          <a:off x="5505979" y="554096"/>
          <a:ext cx="2621781" cy="3084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AEC6A9-0914-2F48-B9E4-8C8560BAB787}">
      <dsp:nvSpPr>
        <dsp:cNvPr id="0" name=""/>
        <dsp:cNvSpPr/>
      </dsp:nvSpPr>
      <dsp:spPr>
        <a:xfrm>
          <a:off x="5505979" y="669936"/>
          <a:ext cx="192605" cy="1926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B7EC0-9E08-CB42-8435-AB9C7EE0058D}">
      <dsp:nvSpPr>
        <dsp:cNvPr id="0" name=""/>
        <dsp:cNvSpPr/>
      </dsp:nvSpPr>
      <dsp:spPr>
        <a:xfrm>
          <a:off x="5505979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</a:rPr>
            <a:t>AI Difficulty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5505979" y="0"/>
        <a:ext cx="2621781" cy="554096"/>
      </dsp:txXfrm>
    </dsp:sp>
    <dsp:sp modelId="{8F185B76-1691-E244-BE68-75E0427F4FE0}">
      <dsp:nvSpPr>
        <dsp:cNvPr id="0" name=""/>
        <dsp:cNvSpPr/>
      </dsp:nvSpPr>
      <dsp:spPr>
        <a:xfrm>
          <a:off x="5505979" y="1118893"/>
          <a:ext cx="192600" cy="192600"/>
        </a:xfrm>
        <a:prstGeom prst="rect">
          <a:avLst/>
        </a:prstGeom>
        <a:solidFill>
          <a:schemeClr val="accent6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AD4FAEE-96CE-2C4E-B0B8-7593C4A1014E}">
      <dsp:nvSpPr>
        <dsp:cNvPr id="0" name=""/>
        <dsp:cNvSpPr/>
      </dsp:nvSpPr>
      <dsp:spPr>
        <a:xfrm>
          <a:off x="5689504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Easy 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689504" y="990717"/>
        <a:ext cx="2438257" cy="448952"/>
      </dsp:txXfrm>
    </dsp:sp>
    <dsp:sp modelId="{B6DE35F9-5D98-5745-88F0-D7CB65BB3C68}">
      <dsp:nvSpPr>
        <dsp:cNvPr id="0" name=""/>
        <dsp:cNvSpPr/>
      </dsp:nvSpPr>
      <dsp:spPr>
        <a:xfrm>
          <a:off x="5505979" y="1567846"/>
          <a:ext cx="192600" cy="192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8F3AD0C-0531-1B44-ACFD-867DD4730184}">
      <dsp:nvSpPr>
        <dsp:cNvPr id="0" name=""/>
        <dsp:cNvSpPr/>
      </dsp:nvSpPr>
      <dsp:spPr>
        <a:xfrm>
          <a:off x="5689504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Normal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689504" y="1439670"/>
        <a:ext cx="2438257" cy="448952"/>
      </dsp:txXfrm>
    </dsp:sp>
    <dsp:sp modelId="{D194FEC8-B9BC-A440-8806-E2BA7BB0B670}">
      <dsp:nvSpPr>
        <dsp:cNvPr id="0" name=""/>
        <dsp:cNvSpPr/>
      </dsp:nvSpPr>
      <dsp:spPr>
        <a:xfrm>
          <a:off x="5505979" y="2016799"/>
          <a:ext cx="192600" cy="192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A45CED2-A7C8-8E4F-9CCB-3EA550F60D08}">
      <dsp:nvSpPr>
        <dsp:cNvPr id="0" name=""/>
        <dsp:cNvSpPr/>
      </dsp:nvSpPr>
      <dsp:spPr>
        <a:xfrm>
          <a:off x="5689504" y="1888623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Hard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689504" y="1888623"/>
        <a:ext cx="2438257" cy="44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2D9E2-6C8F-4D49-8830-E282B3391FC4}">
      <dsp:nvSpPr>
        <dsp:cNvPr id="0" name=""/>
        <dsp:cNvSpPr/>
      </dsp:nvSpPr>
      <dsp:spPr>
        <a:xfrm>
          <a:off x="238" y="554096"/>
          <a:ext cx="2621781" cy="3084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EB3A8-D399-4846-86F9-902DC4EDBB4B}">
      <dsp:nvSpPr>
        <dsp:cNvPr id="0" name=""/>
        <dsp:cNvSpPr/>
      </dsp:nvSpPr>
      <dsp:spPr>
        <a:xfrm>
          <a:off x="238" y="669936"/>
          <a:ext cx="192605" cy="19260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90F47-1A69-6D44-8E4E-0B9F7731A6FA}">
      <dsp:nvSpPr>
        <dsp:cNvPr id="0" name=""/>
        <dsp:cNvSpPr/>
      </dsp:nvSpPr>
      <dsp:spPr>
        <a:xfrm>
          <a:off x="238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Max players</a:t>
          </a:r>
        </a:p>
      </dsp:txBody>
      <dsp:txXfrm>
        <a:off x="238" y="0"/>
        <a:ext cx="2621781" cy="554096"/>
      </dsp:txXfrm>
    </dsp:sp>
    <dsp:sp modelId="{293D5925-766D-C041-9ED5-5E6B6505083D}">
      <dsp:nvSpPr>
        <dsp:cNvPr id="0" name=""/>
        <dsp:cNvSpPr/>
      </dsp:nvSpPr>
      <dsp:spPr>
        <a:xfrm>
          <a:off x="238" y="1118893"/>
          <a:ext cx="192600" cy="1926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4F6BE-E24F-F744-813C-248A37403FCE}">
      <dsp:nvSpPr>
        <dsp:cNvPr id="0" name=""/>
        <dsp:cNvSpPr/>
      </dsp:nvSpPr>
      <dsp:spPr>
        <a:xfrm>
          <a:off x="183762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4</a:t>
          </a:r>
        </a:p>
      </dsp:txBody>
      <dsp:txXfrm>
        <a:off x="183762" y="990717"/>
        <a:ext cx="2438257" cy="448952"/>
      </dsp:txXfrm>
    </dsp:sp>
    <dsp:sp modelId="{B0B6E24E-F5F4-BD43-8C9F-838F116ADA8F}">
      <dsp:nvSpPr>
        <dsp:cNvPr id="0" name=""/>
        <dsp:cNvSpPr/>
      </dsp:nvSpPr>
      <dsp:spPr>
        <a:xfrm>
          <a:off x="238" y="1567846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9211C-B6E0-AE4A-9D20-4E6B24598217}">
      <dsp:nvSpPr>
        <dsp:cNvPr id="0" name=""/>
        <dsp:cNvSpPr/>
      </dsp:nvSpPr>
      <dsp:spPr>
        <a:xfrm>
          <a:off x="183762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6</a:t>
          </a:r>
        </a:p>
      </dsp:txBody>
      <dsp:txXfrm>
        <a:off x="183762" y="1439670"/>
        <a:ext cx="2438257" cy="448952"/>
      </dsp:txXfrm>
    </dsp:sp>
    <dsp:sp modelId="{B62FE55F-BC57-D542-BE32-C060D5B350A1}">
      <dsp:nvSpPr>
        <dsp:cNvPr id="0" name=""/>
        <dsp:cNvSpPr/>
      </dsp:nvSpPr>
      <dsp:spPr>
        <a:xfrm>
          <a:off x="238" y="2016799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7D6A5-1E09-E142-9ABA-2585F819D2E1}">
      <dsp:nvSpPr>
        <dsp:cNvPr id="0" name=""/>
        <dsp:cNvSpPr/>
      </dsp:nvSpPr>
      <dsp:spPr>
        <a:xfrm>
          <a:off x="183762" y="1888623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8</a:t>
          </a:r>
        </a:p>
      </dsp:txBody>
      <dsp:txXfrm>
        <a:off x="183762" y="1888623"/>
        <a:ext cx="2438257" cy="448952"/>
      </dsp:txXfrm>
    </dsp:sp>
    <dsp:sp modelId="{328DBEC6-DB74-464C-8C22-0DE18CE52F8F}">
      <dsp:nvSpPr>
        <dsp:cNvPr id="0" name=""/>
        <dsp:cNvSpPr/>
      </dsp:nvSpPr>
      <dsp:spPr>
        <a:xfrm>
          <a:off x="2753109" y="554096"/>
          <a:ext cx="2621781" cy="3084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81BE6-F06D-BB42-B7FF-F806B93C4B21}">
      <dsp:nvSpPr>
        <dsp:cNvPr id="0" name=""/>
        <dsp:cNvSpPr/>
      </dsp:nvSpPr>
      <dsp:spPr>
        <a:xfrm>
          <a:off x="2753109" y="669936"/>
          <a:ext cx="192605" cy="19260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7C540-22A1-B842-B171-0E341C2FF7ED}">
      <dsp:nvSpPr>
        <dsp:cNvPr id="0" name=""/>
        <dsp:cNvSpPr/>
      </dsp:nvSpPr>
      <dsp:spPr>
        <a:xfrm>
          <a:off x="2753109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Min Players</a:t>
          </a:r>
        </a:p>
      </dsp:txBody>
      <dsp:txXfrm>
        <a:off x="2753109" y="0"/>
        <a:ext cx="2621781" cy="554096"/>
      </dsp:txXfrm>
    </dsp:sp>
    <dsp:sp modelId="{E1D5994F-A30F-7C4D-A62A-DD3F6F560BBC}">
      <dsp:nvSpPr>
        <dsp:cNvPr id="0" name=""/>
        <dsp:cNvSpPr/>
      </dsp:nvSpPr>
      <dsp:spPr>
        <a:xfrm>
          <a:off x="2753109" y="1118893"/>
          <a:ext cx="192600" cy="1926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05128-C74A-7B44-ABB2-E33820B66EC6}">
      <dsp:nvSpPr>
        <dsp:cNvPr id="0" name=""/>
        <dsp:cNvSpPr/>
      </dsp:nvSpPr>
      <dsp:spPr>
        <a:xfrm>
          <a:off x="2936633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4</a:t>
          </a:r>
        </a:p>
      </dsp:txBody>
      <dsp:txXfrm>
        <a:off x="2936633" y="990717"/>
        <a:ext cx="2438257" cy="448952"/>
      </dsp:txXfrm>
    </dsp:sp>
    <dsp:sp modelId="{5BC21E81-7EDB-1D41-A36D-550C1AD52BA4}">
      <dsp:nvSpPr>
        <dsp:cNvPr id="0" name=""/>
        <dsp:cNvSpPr/>
      </dsp:nvSpPr>
      <dsp:spPr>
        <a:xfrm>
          <a:off x="2753109" y="1567846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08A5A-0DF0-004A-B485-99498E3155B5}">
      <dsp:nvSpPr>
        <dsp:cNvPr id="0" name=""/>
        <dsp:cNvSpPr/>
      </dsp:nvSpPr>
      <dsp:spPr>
        <a:xfrm>
          <a:off x="2936633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6</a:t>
          </a:r>
        </a:p>
      </dsp:txBody>
      <dsp:txXfrm>
        <a:off x="2936633" y="1439670"/>
        <a:ext cx="2438257" cy="448952"/>
      </dsp:txXfrm>
    </dsp:sp>
    <dsp:sp modelId="{CD6E5E32-EF6F-9344-9132-7D4FDF9A997A}">
      <dsp:nvSpPr>
        <dsp:cNvPr id="0" name=""/>
        <dsp:cNvSpPr/>
      </dsp:nvSpPr>
      <dsp:spPr>
        <a:xfrm>
          <a:off x="2753109" y="2016799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BE07C-5840-F542-9EBD-AE47D5E94522}">
      <dsp:nvSpPr>
        <dsp:cNvPr id="0" name=""/>
        <dsp:cNvSpPr/>
      </dsp:nvSpPr>
      <dsp:spPr>
        <a:xfrm>
          <a:off x="2936633" y="1888623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8</a:t>
          </a:r>
        </a:p>
      </dsp:txBody>
      <dsp:txXfrm>
        <a:off x="2936633" y="1888623"/>
        <a:ext cx="2438257" cy="448952"/>
      </dsp:txXfrm>
    </dsp:sp>
    <dsp:sp modelId="{7D4F9F9A-2672-9C4C-8110-F511AB86915B}">
      <dsp:nvSpPr>
        <dsp:cNvPr id="0" name=""/>
        <dsp:cNvSpPr/>
      </dsp:nvSpPr>
      <dsp:spPr>
        <a:xfrm>
          <a:off x="5505979" y="554096"/>
          <a:ext cx="2621781" cy="3084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6980F-11EA-CA44-8CD0-7CEC35048F15}">
      <dsp:nvSpPr>
        <dsp:cNvPr id="0" name=""/>
        <dsp:cNvSpPr/>
      </dsp:nvSpPr>
      <dsp:spPr>
        <a:xfrm>
          <a:off x="5505979" y="669936"/>
          <a:ext cx="192605" cy="19260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BEA7C-4CC9-0A4E-BC12-5845E563B46B}">
      <dsp:nvSpPr>
        <dsp:cNvPr id="0" name=""/>
        <dsp:cNvSpPr/>
      </dsp:nvSpPr>
      <dsp:spPr>
        <a:xfrm>
          <a:off x="5505979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Skill level (games won)</a:t>
          </a:r>
        </a:p>
      </dsp:txBody>
      <dsp:txXfrm>
        <a:off x="5505979" y="0"/>
        <a:ext cx="2621781" cy="554096"/>
      </dsp:txXfrm>
    </dsp:sp>
    <dsp:sp modelId="{720E89A7-B5BE-C948-B96A-10A1D6043D1C}">
      <dsp:nvSpPr>
        <dsp:cNvPr id="0" name=""/>
        <dsp:cNvSpPr/>
      </dsp:nvSpPr>
      <dsp:spPr>
        <a:xfrm>
          <a:off x="5505979" y="1118893"/>
          <a:ext cx="192600" cy="192600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F7AC6-70D6-0B46-AB33-A37B53D759C2}">
      <dsp:nvSpPr>
        <dsp:cNvPr id="0" name=""/>
        <dsp:cNvSpPr/>
      </dsp:nvSpPr>
      <dsp:spPr>
        <a:xfrm>
          <a:off x="5689504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0 - 10</a:t>
          </a:r>
        </a:p>
      </dsp:txBody>
      <dsp:txXfrm>
        <a:off x="5689504" y="990717"/>
        <a:ext cx="2438257" cy="448952"/>
      </dsp:txXfrm>
    </dsp:sp>
    <dsp:sp modelId="{B93547BB-466F-E542-BF9E-F34061F416E7}">
      <dsp:nvSpPr>
        <dsp:cNvPr id="0" name=""/>
        <dsp:cNvSpPr/>
      </dsp:nvSpPr>
      <dsp:spPr>
        <a:xfrm>
          <a:off x="5505979" y="1567846"/>
          <a:ext cx="192600" cy="192600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4A6F3-05D7-2949-B7EE-11C31D2B6FE4}">
      <dsp:nvSpPr>
        <dsp:cNvPr id="0" name=""/>
        <dsp:cNvSpPr/>
      </dsp:nvSpPr>
      <dsp:spPr>
        <a:xfrm>
          <a:off x="5689504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10 - 50</a:t>
          </a:r>
        </a:p>
      </dsp:txBody>
      <dsp:txXfrm>
        <a:off x="5689504" y="1439670"/>
        <a:ext cx="2438257" cy="448952"/>
      </dsp:txXfrm>
    </dsp:sp>
    <dsp:sp modelId="{8968A9D6-98BD-0C44-9390-56FA6E0180EC}">
      <dsp:nvSpPr>
        <dsp:cNvPr id="0" name=""/>
        <dsp:cNvSpPr/>
      </dsp:nvSpPr>
      <dsp:spPr>
        <a:xfrm>
          <a:off x="5505979" y="2016799"/>
          <a:ext cx="192600" cy="1926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627C3-1F16-6D45-88EC-27A86D3C07C5}">
      <dsp:nvSpPr>
        <dsp:cNvPr id="0" name=""/>
        <dsp:cNvSpPr/>
      </dsp:nvSpPr>
      <dsp:spPr>
        <a:xfrm>
          <a:off x="5689504" y="1888623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50 +</a:t>
          </a:r>
        </a:p>
      </dsp:txBody>
      <dsp:txXfrm>
        <a:off x="5689504" y="1888623"/>
        <a:ext cx="2438257" cy="448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2D9E2-6C8F-4D49-8830-E282B3391FC4}">
      <dsp:nvSpPr>
        <dsp:cNvPr id="0" name=""/>
        <dsp:cNvSpPr/>
      </dsp:nvSpPr>
      <dsp:spPr>
        <a:xfrm>
          <a:off x="238" y="554096"/>
          <a:ext cx="2621781" cy="3084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EB3A8-D399-4846-86F9-902DC4EDBB4B}">
      <dsp:nvSpPr>
        <dsp:cNvPr id="0" name=""/>
        <dsp:cNvSpPr/>
      </dsp:nvSpPr>
      <dsp:spPr>
        <a:xfrm>
          <a:off x="238" y="669936"/>
          <a:ext cx="192605" cy="19260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90F47-1A69-6D44-8E4E-0B9F7731A6FA}">
      <dsp:nvSpPr>
        <dsp:cNvPr id="0" name=""/>
        <dsp:cNvSpPr/>
      </dsp:nvSpPr>
      <dsp:spPr>
        <a:xfrm>
          <a:off x="238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Max players</a:t>
          </a:r>
        </a:p>
      </dsp:txBody>
      <dsp:txXfrm>
        <a:off x="238" y="0"/>
        <a:ext cx="2621781" cy="554096"/>
      </dsp:txXfrm>
    </dsp:sp>
    <dsp:sp modelId="{293D5925-766D-C041-9ED5-5E6B6505083D}">
      <dsp:nvSpPr>
        <dsp:cNvPr id="0" name=""/>
        <dsp:cNvSpPr/>
      </dsp:nvSpPr>
      <dsp:spPr>
        <a:xfrm>
          <a:off x="238" y="1118893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4F6BE-E24F-F744-813C-248A37403FCE}">
      <dsp:nvSpPr>
        <dsp:cNvPr id="0" name=""/>
        <dsp:cNvSpPr/>
      </dsp:nvSpPr>
      <dsp:spPr>
        <a:xfrm>
          <a:off x="183762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4</a:t>
          </a:r>
        </a:p>
      </dsp:txBody>
      <dsp:txXfrm>
        <a:off x="183762" y="990717"/>
        <a:ext cx="2438257" cy="448952"/>
      </dsp:txXfrm>
    </dsp:sp>
    <dsp:sp modelId="{B0B6E24E-F5F4-BD43-8C9F-838F116ADA8F}">
      <dsp:nvSpPr>
        <dsp:cNvPr id="0" name=""/>
        <dsp:cNvSpPr/>
      </dsp:nvSpPr>
      <dsp:spPr>
        <a:xfrm>
          <a:off x="238" y="1567846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9211C-B6E0-AE4A-9D20-4E6B24598217}">
      <dsp:nvSpPr>
        <dsp:cNvPr id="0" name=""/>
        <dsp:cNvSpPr/>
      </dsp:nvSpPr>
      <dsp:spPr>
        <a:xfrm>
          <a:off x="183762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6</a:t>
          </a:r>
        </a:p>
      </dsp:txBody>
      <dsp:txXfrm>
        <a:off x="183762" y="1439670"/>
        <a:ext cx="2438257" cy="448952"/>
      </dsp:txXfrm>
    </dsp:sp>
    <dsp:sp modelId="{B62FE55F-BC57-D542-BE32-C060D5B350A1}">
      <dsp:nvSpPr>
        <dsp:cNvPr id="0" name=""/>
        <dsp:cNvSpPr/>
      </dsp:nvSpPr>
      <dsp:spPr>
        <a:xfrm>
          <a:off x="238" y="2016799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7D6A5-1E09-E142-9ABA-2585F819D2E1}">
      <dsp:nvSpPr>
        <dsp:cNvPr id="0" name=""/>
        <dsp:cNvSpPr/>
      </dsp:nvSpPr>
      <dsp:spPr>
        <a:xfrm>
          <a:off x="183762" y="1888623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8</a:t>
          </a:r>
        </a:p>
      </dsp:txBody>
      <dsp:txXfrm>
        <a:off x="183762" y="1888623"/>
        <a:ext cx="2438257" cy="448952"/>
      </dsp:txXfrm>
    </dsp:sp>
    <dsp:sp modelId="{328DBEC6-DB74-464C-8C22-0DE18CE52F8F}">
      <dsp:nvSpPr>
        <dsp:cNvPr id="0" name=""/>
        <dsp:cNvSpPr/>
      </dsp:nvSpPr>
      <dsp:spPr>
        <a:xfrm>
          <a:off x="2753109" y="554096"/>
          <a:ext cx="2621781" cy="3084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81BE6-F06D-BB42-B7FF-F806B93C4B21}">
      <dsp:nvSpPr>
        <dsp:cNvPr id="0" name=""/>
        <dsp:cNvSpPr/>
      </dsp:nvSpPr>
      <dsp:spPr>
        <a:xfrm>
          <a:off x="2753109" y="669936"/>
          <a:ext cx="192605" cy="19260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7C540-22A1-B842-B171-0E341C2FF7ED}">
      <dsp:nvSpPr>
        <dsp:cNvPr id="0" name=""/>
        <dsp:cNvSpPr/>
      </dsp:nvSpPr>
      <dsp:spPr>
        <a:xfrm>
          <a:off x="2753109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Min Players</a:t>
          </a:r>
        </a:p>
      </dsp:txBody>
      <dsp:txXfrm>
        <a:off x="2753109" y="0"/>
        <a:ext cx="2621781" cy="554096"/>
      </dsp:txXfrm>
    </dsp:sp>
    <dsp:sp modelId="{E1D5994F-A30F-7C4D-A62A-DD3F6F560BBC}">
      <dsp:nvSpPr>
        <dsp:cNvPr id="0" name=""/>
        <dsp:cNvSpPr/>
      </dsp:nvSpPr>
      <dsp:spPr>
        <a:xfrm>
          <a:off x="2753109" y="1118893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05128-C74A-7B44-ABB2-E33820B66EC6}">
      <dsp:nvSpPr>
        <dsp:cNvPr id="0" name=""/>
        <dsp:cNvSpPr/>
      </dsp:nvSpPr>
      <dsp:spPr>
        <a:xfrm>
          <a:off x="2936633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4</a:t>
          </a:r>
        </a:p>
      </dsp:txBody>
      <dsp:txXfrm>
        <a:off x="2936633" y="990717"/>
        <a:ext cx="2438257" cy="448952"/>
      </dsp:txXfrm>
    </dsp:sp>
    <dsp:sp modelId="{5BC21E81-7EDB-1D41-A36D-550C1AD52BA4}">
      <dsp:nvSpPr>
        <dsp:cNvPr id="0" name=""/>
        <dsp:cNvSpPr/>
      </dsp:nvSpPr>
      <dsp:spPr>
        <a:xfrm>
          <a:off x="2753109" y="1567846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08A5A-0DF0-004A-B485-99498E3155B5}">
      <dsp:nvSpPr>
        <dsp:cNvPr id="0" name=""/>
        <dsp:cNvSpPr/>
      </dsp:nvSpPr>
      <dsp:spPr>
        <a:xfrm>
          <a:off x="2936633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6</a:t>
          </a:r>
        </a:p>
      </dsp:txBody>
      <dsp:txXfrm>
        <a:off x="2936633" y="1439670"/>
        <a:ext cx="2438257" cy="448952"/>
      </dsp:txXfrm>
    </dsp:sp>
    <dsp:sp modelId="{CD6E5E32-EF6F-9344-9132-7D4FDF9A997A}">
      <dsp:nvSpPr>
        <dsp:cNvPr id="0" name=""/>
        <dsp:cNvSpPr/>
      </dsp:nvSpPr>
      <dsp:spPr>
        <a:xfrm>
          <a:off x="2753109" y="2016799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BE07C-5840-F542-9EBD-AE47D5E94522}">
      <dsp:nvSpPr>
        <dsp:cNvPr id="0" name=""/>
        <dsp:cNvSpPr/>
      </dsp:nvSpPr>
      <dsp:spPr>
        <a:xfrm>
          <a:off x="2936633" y="1888623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8</a:t>
          </a:r>
        </a:p>
      </dsp:txBody>
      <dsp:txXfrm>
        <a:off x="2936633" y="1888623"/>
        <a:ext cx="2438257" cy="448952"/>
      </dsp:txXfrm>
    </dsp:sp>
    <dsp:sp modelId="{7D4F9F9A-2672-9C4C-8110-F511AB86915B}">
      <dsp:nvSpPr>
        <dsp:cNvPr id="0" name=""/>
        <dsp:cNvSpPr/>
      </dsp:nvSpPr>
      <dsp:spPr>
        <a:xfrm>
          <a:off x="5505979" y="554096"/>
          <a:ext cx="2621781" cy="3084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6980F-11EA-CA44-8CD0-7CEC35048F15}">
      <dsp:nvSpPr>
        <dsp:cNvPr id="0" name=""/>
        <dsp:cNvSpPr/>
      </dsp:nvSpPr>
      <dsp:spPr>
        <a:xfrm>
          <a:off x="5505979" y="669936"/>
          <a:ext cx="192605" cy="19260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BEA7C-4CC9-0A4E-BC12-5845E563B46B}">
      <dsp:nvSpPr>
        <dsp:cNvPr id="0" name=""/>
        <dsp:cNvSpPr/>
      </dsp:nvSpPr>
      <dsp:spPr>
        <a:xfrm>
          <a:off x="5505979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Skill level (games won)</a:t>
          </a:r>
        </a:p>
      </dsp:txBody>
      <dsp:txXfrm>
        <a:off x="5505979" y="0"/>
        <a:ext cx="2621781" cy="554096"/>
      </dsp:txXfrm>
    </dsp:sp>
    <dsp:sp modelId="{720E89A7-B5BE-C948-B96A-10A1D6043D1C}">
      <dsp:nvSpPr>
        <dsp:cNvPr id="0" name=""/>
        <dsp:cNvSpPr/>
      </dsp:nvSpPr>
      <dsp:spPr>
        <a:xfrm>
          <a:off x="5505979" y="1118893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F7AC6-70D6-0B46-AB33-A37B53D759C2}">
      <dsp:nvSpPr>
        <dsp:cNvPr id="0" name=""/>
        <dsp:cNvSpPr/>
      </dsp:nvSpPr>
      <dsp:spPr>
        <a:xfrm>
          <a:off x="5689504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0 - 10</a:t>
          </a:r>
        </a:p>
      </dsp:txBody>
      <dsp:txXfrm>
        <a:off x="5689504" y="990717"/>
        <a:ext cx="2438257" cy="448952"/>
      </dsp:txXfrm>
    </dsp:sp>
    <dsp:sp modelId="{B93547BB-466F-E542-BF9E-F34061F416E7}">
      <dsp:nvSpPr>
        <dsp:cNvPr id="0" name=""/>
        <dsp:cNvSpPr/>
      </dsp:nvSpPr>
      <dsp:spPr>
        <a:xfrm>
          <a:off x="5505979" y="1567846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4A6F3-05D7-2949-B7EE-11C31D2B6FE4}">
      <dsp:nvSpPr>
        <dsp:cNvPr id="0" name=""/>
        <dsp:cNvSpPr/>
      </dsp:nvSpPr>
      <dsp:spPr>
        <a:xfrm>
          <a:off x="5689504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10 - 50</a:t>
          </a:r>
        </a:p>
      </dsp:txBody>
      <dsp:txXfrm>
        <a:off x="5689504" y="1439670"/>
        <a:ext cx="2438257" cy="448952"/>
      </dsp:txXfrm>
    </dsp:sp>
    <dsp:sp modelId="{8968A9D6-98BD-0C44-9390-56FA6E0180EC}">
      <dsp:nvSpPr>
        <dsp:cNvPr id="0" name=""/>
        <dsp:cNvSpPr/>
      </dsp:nvSpPr>
      <dsp:spPr>
        <a:xfrm>
          <a:off x="5505979" y="2016799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627C3-1F16-6D45-88EC-27A86D3C07C5}">
      <dsp:nvSpPr>
        <dsp:cNvPr id="0" name=""/>
        <dsp:cNvSpPr/>
      </dsp:nvSpPr>
      <dsp:spPr>
        <a:xfrm>
          <a:off x="5689504" y="1888623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50+</a:t>
          </a:r>
        </a:p>
      </dsp:txBody>
      <dsp:txXfrm>
        <a:off x="5689504" y="1888623"/>
        <a:ext cx="2438257" cy="448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2D9E2-6C8F-4D49-8830-E282B3391FC4}">
      <dsp:nvSpPr>
        <dsp:cNvPr id="0" name=""/>
        <dsp:cNvSpPr/>
      </dsp:nvSpPr>
      <dsp:spPr>
        <a:xfrm>
          <a:off x="238" y="554096"/>
          <a:ext cx="2621781" cy="3084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EB3A8-D399-4846-86F9-902DC4EDBB4B}">
      <dsp:nvSpPr>
        <dsp:cNvPr id="0" name=""/>
        <dsp:cNvSpPr/>
      </dsp:nvSpPr>
      <dsp:spPr>
        <a:xfrm>
          <a:off x="238" y="669936"/>
          <a:ext cx="192605" cy="19260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90F47-1A69-6D44-8E4E-0B9F7731A6FA}">
      <dsp:nvSpPr>
        <dsp:cNvPr id="0" name=""/>
        <dsp:cNvSpPr/>
      </dsp:nvSpPr>
      <dsp:spPr>
        <a:xfrm>
          <a:off x="238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Max players</a:t>
          </a:r>
        </a:p>
      </dsp:txBody>
      <dsp:txXfrm>
        <a:off x="238" y="0"/>
        <a:ext cx="2621781" cy="554096"/>
      </dsp:txXfrm>
    </dsp:sp>
    <dsp:sp modelId="{293D5925-766D-C041-9ED5-5E6B6505083D}">
      <dsp:nvSpPr>
        <dsp:cNvPr id="0" name=""/>
        <dsp:cNvSpPr/>
      </dsp:nvSpPr>
      <dsp:spPr>
        <a:xfrm>
          <a:off x="238" y="1118893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4F6BE-E24F-F744-813C-248A37403FCE}">
      <dsp:nvSpPr>
        <dsp:cNvPr id="0" name=""/>
        <dsp:cNvSpPr/>
      </dsp:nvSpPr>
      <dsp:spPr>
        <a:xfrm>
          <a:off x="183762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4</a:t>
          </a:r>
        </a:p>
      </dsp:txBody>
      <dsp:txXfrm>
        <a:off x="183762" y="990717"/>
        <a:ext cx="2438257" cy="448952"/>
      </dsp:txXfrm>
    </dsp:sp>
    <dsp:sp modelId="{B0B6E24E-F5F4-BD43-8C9F-838F116ADA8F}">
      <dsp:nvSpPr>
        <dsp:cNvPr id="0" name=""/>
        <dsp:cNvSpPr/>
      </dsp:nvSpPr>
      <dsp:spPr>
        <a:xfrm>
          <a:off x="238" y="1567846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9211C-B6E0-AE4A-9D20-4E6B24598217}">
      <dsp:nvSpPr>
        <dsp:cNvPr id="0" name=""/>
        <dsp:cNvSpPr/>
      </dsp:nvSpPr>
      <dsp:spPr>
        <a:xfrm>
          <a:off x="183762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6</a:t>
          </a:r>
        </a:p>
      </dsp:txBody>
      <dsp:txXfrm>
        <a:off x="183762" y="1439670"/>
        <a:ext cx="2438257" cy="448952"/>
      </dsp:txXfrm>
    </dsp:sp>
    <dsp:sp modelId="{B62FE55F-BC57-D542-BE32-C060D5B350A1}">
      <dsp:nvSpPr>
        <dsp:cNvPr id="0" name=""/>
        <dsp:cNvSpPr/>
      </dsp:nvSpPr>
      <dsp:spPr>
        <a:xfrm>
          <a:off x="238" y="2016799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7D6A5-1E09-E142-9ABA-2585F819D2E1}">
      <dsp:nvSpPr>
        <dsp:cNvPr id="0" name=""/>
        <dsp:cNvSpPr/>
      </dsp:nvSpPr>
      <dsp:spPr>
        <a:xfrm>
          <a:off x="183762" y="1888623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8</a:t>
          </a:r>
        </a:p>
      </dsp:txBody>
      <dsp:txXfrm>
        <a:off x="183762" y="1888623"/>
        <a:ext cx="2438257" cy="448952"/>
      </dsp:txXfrm>
    </dsp:sp>
    <dsp:sp modelId="{328DBEC6-DB74-464C-8C22-0DE18CE52F8F}">
      <dsp:nvSpPr>
        <dsp:cNvPr id="0" name=""/>
        <dsp:cNvSpPr/>
      </dsp:nvSpPr>
      <dsp:spPr>
        <a:xfrm>
          <a:off x="2753109" y="554096"/>
          <a:ext cx="2621781" cy="3084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81BE6-F06D-BB42-B7FF-F806B93C4B21}">
      <dsp:nvSpPr>
        <dsp:cNvPr id="0" name=""/>
        <dsp:cNvSpPr/>
      </dsp:nvSpPr>
      <dsp:spPr>
        <a:xfrm>
          <a:off x="2753109" y="669936"/>
          <a:ext cx="192605" cy="19260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7C540-22A1-B842-B171-0E341C2FF7ED}">
      <dsp:nvSpPr>
        <dsp:cNvPr id="0" name=""/>
        <dsp:cNvSpPr/>
      </dsp:nvSpPr>
      <dsp:spPr>
        <a:xfrm>
          <a:off x="2753109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Min Players</a:t>
          </a:r>
        </a:p>
      </dsp:txBody>
      <dsp:txXfrm>
        <a:off x="2753109" y="0"/>
        <a:ext cx="2621781" cy="554096"/>
      </dsp:txXfrm>
    </dsp:sp>
    <dsp:sp modelId="{E1D5994F-A30F-7C4D-A62A-DD3F6F560BBC}">
      <dsp:nvSpPr>
        <dsp:cNvPr id="0" name=""/>
        <dsp:cNvSpPr/>
      </dsp:nvSpPr>
      <dsp:spPr>
        <a:xfrm>
          <a:off x="2753109" y="1118893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05128-C74A-7B44-ABB2-E33820B66EC6}">
      <dsp:nvSpPr>
        <dsp:cNvPr id="0" name=""/>
        <dsp:cNvSpPr/>
      </dsp:nvSpPr>
      <dsp:spPr>
        <a:xfrm>
          <a:off x="2936633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4</a:t>
          </a:r>
        </a:p>
      </dsp:txBody>
      <dsp:txXfrm>
        <a:off x="2936633" y="990717"/>
        <a:ext cx="2438257" cy="448952"/>
      </dsp:txXfrm>
    </dsp:sp>
    <dsp:sp modelId="{5BC21E81-7EDB-1D41-A36D-550C1AD52BA4}">
      <dsp:nvSpPr>
        <dsp:cNvPr id="0" name=""/>
        <dsp:cNvSpPr/>
      </dsp:nvSpPr>
      <dsp:spPr>
        <a:xfrm>
          <a:off x="2753109" y="1567846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08A5A-0DF0-004A-B485-99498E3155B5}">
      <dsp:nvSpPr>
        <dsp:cNvPr id="0" name=""/>
        <dsp:cNvSpPr/>
      </dsp:nvSpPr>
      <dsp:spPr>
        <a:xfrm>
          <a:off x="2936633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6</a:t>
          </a:r>
        </a:p>
      </dsp:txBody>
      <dsp:txXfrm>
        <a:off x="2936633" y="1439670"/>
        <a:ext cx="2438257" cy="448952"/>
      </dsp:txXfrm>
    </dsp:sp>
    <dsp:sp modelId="{CD6E5E32-EF6F-9344-9132-7D4FDF9A997A}">
      <dsp:nvSpPr>
        <dsp:cNvPr id="0" name=""/>
        <dsp:cNvSpPr/>
      </dsp:nvSpPr>
      <dsp:spPr>
        <a:xfrm>
          <a:off x="2753109" y="2016799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BE07C-5840-F542-9EBD-AE47D5E94522}">
      <dsp:nvSpPr>
        <dsp:cNvPr id="0" name=""/>
        <dsp:cNvSpPr/>
      </dsp:nvSpPr>
      <dsp:spPr>
        <a:xfrm>
          <a:off x="2936633" y="1888623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8</a:t>
          </a:r>
        </a:p>
      </dsp:txBody>
      <dsp:txXfrm>
        <a:off x="2936633" y="1888623"/>
        <a:ext cx="2438257" cy="448952"/>
      </dsp:txXfrm>
    </dsp:sp>
    <dsp:sp modelId="{7D4F9F9A-2672-9C4C-8110-F511AB86915B}">
      <dsp:nvSpPr>
        <dsp:cNvPr id="0" name=""/>
        <dsp:cNvSpPr/>
      </dsp:nvSpPr>
      <dsp:spPr>
        <a:xfrm>
          <a:off x="5505979" y="554096"/>
          <a:ext cx="2621781" cy="3084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6980F-11EA-CA44-8CD0-7CEC35048F15}">
      <dsp:nvSpPr>
        <dsp:cNvPr id="0" name=""/>
        <dsp:cNvSpPr/>
      </dsp:nvSpPr>
      <dsp:spPr>
        <a:xfrm>
          <a:off x="5505979" y="669936"/>
          <a:ext cx="192605" cy="19260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BEA7C-4CC9-0A4E-BC12-5845E563B46B}">
      <dsp:nvSpPr>
        <dsp:cNvPr id="0" name=""/>
        <dsp:cNvSpPr/>
      </dsp:nvSpPr>
      <dsp:spPr>
        <a:xfrm>
          <a:off x="5505979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Skill level (games won)</a:t>
          </a:r>
        </a:p>
      </dsp:txBody>
      <dsp:txXfrm>
        <a:off x="5505979" y="0"/>
        <a:ext cx="2621781" cy="554096"/>
      </dsp:txXfrm>
    </dsp:sp>
    <dsp:sp modelId="{720E89A7-B5BE-C948-B96A-10A1D6043D1C}">
      <dsp:nvSpPr>
        <dsp:cNvPr id="0" name=""/>
        <dsp:cNvSpPr/>
      </dsp:nvSpPr>
      <dsp:spPr>
        <a:xfrm>
          <a:off x="5505979" y="1118893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F7AC6-70D6-0B46-AB33-A37B53D759C2}">
      <dsp:nvSpPr>
        <dsp:cNvPr id="0" name=""/>
        <dsp:cNvSpPr/>
      </dsp:nvSpPr>
      <dsp:spPr>
        <a:xfrm>
          <a:off x="5689504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0 - 10</a:t>
          </a:r>
        </a:p>
      </dsp:txBody>
      <dsp:txXfrm>
        <a:off x="5689504" y="990717"/>
        <a:ext cx="2438257" cy="448952"/>
      </dsp:txXfrm>
    </dsp:sp>
    <dsp:sp modelId="{B93547BB-466F-E542-BF9E-F34061F416E7}">
      <dsp:nvSpPr>
        <dsp:cNvPr id="0" name=""/>
        <dsp:cNvSpPr/>
      </dsp:nvSpPr>
      <dsp:spPr>
        <a:xfrm>
          <a:off x="5505979" y="1567846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4A6F3-05D7-2949-B7EE-11C31D2B6FE4}">
      <dsp:nvSpPr>
        <dsp:cNvPr id="0" name=""/>
        <dsp:cNvSpPr/>
      </dsp:nvSpPr>
      <dsp:spPr>
        <a:xfrm>
          <a:off x="5689504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10 - 50</a:t>
          </a:r>
        </a:p>
      </dsp:txBody>
      <dsp:txXfrm>
        <a:off x="5689504" y="1439670"/>
        <a:ext cx="2438257" cy="448952"/>
      </dsp:txXfrm>
    </dsp:sp>
    <dsp:sp modelId="{8968A9D6-98BD-0C44-9390-56FA6E0180EC}">
      <dsp:nvSpPr>
        <dsp:cNvPr id="0" name=""/>
        <dsp:cNvSpPr/>
      </dsp:nvSpPr>
      <dsp:spPr>
        <a:xfrm>
          <a:off x="5505979" y="2016799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627C3-1F16-6D45-88EC-27A86D3C07C5}">
      <dsp:nvSpPr>
        <dsp:cNvPr id="0" name=""/>
        <dsp:cNvSpPr/>
      </dsp:nvSpPr>
      <dsp:spPr>
        <a:xfrm>
          <a:off x="5689504" y="1888623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50+</a:t>
          </a:r>
        </a:p>
      </dsp:txBody>
      <dsp:txXfrm>
        <a:off x="5689504" y="1888623"/>
        <a:ext cx="2438257" cy="4489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2D9E2-6C8F-4D49-8830-E282B3391FC4}">
      <dsp:nvSpPr>
        <dsp:cNvPr id="0" name=""/>
        <dsp:cNvSpPr/>
      </dsp:nvSpPr>
      <dsp:spPr>
        <a:xfrm>
          <a:off x="238" y="554096"/>
          <a:ext cx="2621781" cy="3084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EB3A8-D399-4846-86F9-902DC4EDBB4B}">
      <dsp:nvSpPr>
        <dsp:cNvPr id="0" name=""/>
        <dsp:cNvSpPr/>
      </dsp:nvSpPr>
      <dsp:spPr>
        <a:xfrm>
          <a:off x="238" y="669936"/>
          <a:ext cx="192605" cy="19260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90F47-1A69-6D44-8E4E-0B9F7731A6FA}">
      <dsp:nvSpPr>
        <dsp:cNvPr id="0" name=""/>
        <dsp:cNvSpPr/>
      </dsp:nvSpPr>
      <dsp:spPr>
        <a:xfrm>
          <a:off x="238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Max players</a:t>
          </a:r>
        </a:p>
      </dsp:txBody>
      <dsp:txXfrm>
        <a:off x="238" y="0"/>
        <a:ext cx="2621781" cy="554096"/>
      </dsp:txXfrm>
    </dsp:sp>
    <dsp:sp modelId="{293D5925-766D-C041-9ED5-5E6B6505083D}">
      <dsp:nvSpPr>
        <dsp:cNvPr id="0" name=""/>
        <dsp:cNvSpPr/>
      </dsp:nvSpPr>
      <dsp:spPr>
        <a:xfrm>
          <a:off x="238" y="1118893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4F6BE-E24F-F744-813C-248A37403FCE}">
      <dsp:nvSpPr>
        <dsp:cNvPr id="0" name=""/>
        <dsp:cNvSpPr/>
      </dsp:nvSpPr>
      <dsp:spPr>
        <a:xfrm>
          <a:off x="183762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4</a:t>
          </a:r>
        </a:p>
      </dsp:txBody>
      <dsp:txXfrm>
        <a:off x="183762" y="990717"/>
        <a:ext cx="2438257" cy="448952"/>
      </dsp:txXfrm>
    </dsp:sp>
    <dsp:sp modelId="{B0B6E24E-F5F4-BD43-8C9F-838F116ADA8F}">
      <dsp:nvSpPr>
        <dsp:cNvPr id="0" name=""/>
        <dsp:cNvSpPr/>
      </dsp:nvSpPr>
      <dsp:spPr>
        <a:xfrm>
          <a:off x="238" y="1567846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9211C-B6E0-AE4A-9D20-4E6B24598217}">
      <dsp:nvSpPr>
        <dsp:cNvPr id="0" name=""/>
        <dsp:cNvSpPr/>
      </dsp:nvSpPr>
      <dsp:spPr>
        <a:xfrm>
          <a:off x="183762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6</a:t>
          </a:r>
        </a:p>
      </dsp:txBody>
      <dsp:txXfrm>
        <a:off x="183762" y="1439670"/>
        <a:ext cx="2438257" cy="448952"/>
      </dsp:txXfrm>
    </dsp:sp>
    <dsp:sp modelId="{B62FE55F-BC57-D542-BE32-C060D5B350A1}">
      <dsp:nvSpPr>
        <dsp:cNvPr id="0" name=""/>
        <dsp:cNvSpPr/>
      </dsp:nvSpPr>
      <dsp:spPr>
        <a:xfrm>
          <a:off x="238" y="2016799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7D6A5-1E09-E142-9ABA-2585F819D2E1}">
      <dsp:nvSpPr>
        <dsp:cNvPr id="0" name=""/>
        <dsp:cNvSpPr/>
      </dsp:nvSpPr>
      <dsp:spPr>
        <a:xfrm>
          <a:off x="183762" y="1888623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8</a:t>
          </a:r>
        </a:p>
      </dsp:txBody>
      <dsp:txXfrm>
        <a:off x="183762" y="1888623"/>
        <a:ext cx="2438257" cy="448952"/>
      </dsp:txXfrm>
    </dsp:sp>
    <dsp:sp modelId="{328DBEC6-DB74-464C-8C22-0DE18CE52F8F}">
      <dsp:nvSpPr>
        <dsp:cNvPr id="0" name=""/>
        <dsp:cNvSpPr/>
      </dsp:nvSpPr>
      <dsp:spPr>
        <a:xfrm>
          <a:off x="2753109" y="554096"/>
          <a:ext cx="2621781" cy="3084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81BE6-F06D-BB42-B7FF-F806B93C4B21}">
      <dsp:nvSpPr>
        <dsp:cNvPr id="0" name=""/>
        <dsp:cNvSpPr/>
      </dsp:nvSpPr>
      <dsp:spPr>
        <a:xfrm>
          <a:off x="2753109" y="669936"/>
          <a:ext cx="192605" cy="19260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7C540-22A1-B842-B171-0E341C2FF7ED}">
      <dsp:nvSpPr>
        <dsp:cNvPr id="0" name=""/>
        <dsp:cNvSpPr/>
      </dsp:nvSpPr>
      <dsp:spPr>
        <a:xfrm>
          <a:off x="2753109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Min Players</a:t>
          </a:r>
        </a:p>
      </dsp:txBody>
      <dsp:txXfrm>
        <a:off x="2753109" y="0"/>
        <a:ext cx="2621781" cy="554096"/>
      </dsp:txXfrm>
    </dsp:sp>
    <dsp:sp modelId="{E1D5994F-A30F-7C4D-A62A-DD3F6F560BBC}">
      <dsp:nvSpPr>
        <dsp:cNvPr id="0" name=""/>
        <dsp:cNvSpPr/>
      </dsp:nvSpPr>
      <dsp:spPr>
        <a:xfrm>
          <a:off x="2753109" y="1118893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05128-C74A-7B44-ABB2-E33820B66EC6}">
      <dsp:nvSpPr>
        <dsp:cNvPr id="0" name=""/>
        <dsp:cNvSpPr/>
      </dsp:nvSpPr>
      <dsp:spPr>
        <a:xfrm>
          <a:off x="2936633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4</a:t>
          </a:r>
        </a:p>
      </dsp:txBody>
      <dsp:txXfrm>
        <a:off x="2936633" y="990717"/>
        <a:ext cx="2438257" cy="448952"/>
      </dsp:txXfrm>
    </dsp:sp>
    <dsp:sp modelId="{5BC21E81-7EDB-1D41-A36D-550C1AD52BA4}">
      <dsp:nvSpPr>
        <dsp:cNvPr id="0" name=""/>
        <dsp:cNvSpPr/>
      </dsp:nvSpPr>
      <dsp:spPr>
        <a:xfrm>
          <a:off x="2753109" y="1567846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08A5A-0DF0-004A-B485-99498E3155B5}">
      <dsp:nvSpPr>
        <dsp:cNvPr id="0" name=""/>
        <dsp:cNvSpPr/>
      </dsp:nvSpPr>
      <dsp:spPr>
        <a:xfrm>
          <a:off x="2936633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6</a:t>
          </a:r>
        </a:p>
      </dsp:txBody>
      <dsp:txXfrm>
        <a:off x="2936633" y="1439670"/>
        <a:ext cx="2438257" cy="448952"/>
      </dsp:txXfrm>
    </dsp:sp>
    <dsp:sp modelId="{CD6E5E32-EF6F-9344-9132-7D4FDF9A997A}">
      <dsp:nvSpPr>
        <dsp:cNvPr id="0" name=""/>
        <dsp:cNvSpPr/>
      </dsp:nvSpPr>
      <dsp:spPr>
        <a:xfrm>
          <a:off x="2753109" y="2016799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BE07C-5840-F542-9EBD-AE47D5E94522}">
      <dsp:nvSpPr>
        <dsp:cNvPr id="0" name=""/>
        <dsp:cNvSpPr/>
      </dsp:nvSpPr>
      <dsp:spPr>
        <a:xfrm>
          <a:off x="2936633" y="1888623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8</a:t>
          </a:r>
        </a:p>
      </dsp:txBody>
      <dsp:txXfrm>
        <a:off x="2936633" y="1888623"/>
        <a:ext cx="2438257" cy="448952"/>
      </dsp:txXfrm>
    </dsp:sp>
    <dsp:sp modelId="{7D4F9F9A-2672-9C4C-8110-F511AB86915B}">
      <dsp:nvSpPr>
        <dsp:cNvPr id="0" name=""/>
        <dsp:cNvSpPr/>
      </dsp:nvSpPr>
      <dsp:spPr>
        <a:xfrm>
          <a:off x="5505979" y="554096"/>
          <a:ext cx="2621781" cy="3084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6980F-11EA-CA44-8CD0-7CEC35048F15}">
      <dsp:nvSpPr>
        <dsp:cNvPr id="0" name=""/>
        <dsp:cNvSpPr/>
      </dsp:nvSpPr>
      <dsp:spPr>
        <a:xfrm>
          <a:off x="5505979" y="669936"/>
          <a:ext cx="192605" cy="19260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BEA7C-4CC9-0A4E-BC12-5845E563B46B}">
      <dsp:nvSpPr>
        <dsp:cNvPr id="0" name=""/>
        <dsp:cNvSpPr/>
      </dsp:nvSpPr>
      <dsp:spPr>
        <a:xfrm>
          <a:off x="5505979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Skill level (games won)</a:t>
          </a:r>
        </a:p>
      </dsp:txBody>
      <dsp:txXfrm>
        <a:off x="5505979" y="0"/>
        <a:ext cx="2621781" cy="554096"/>
      </dsp:txXfrm>
    </dsp:sp>
    <dsp:sp modelId="{720E89A7-B5BE-C948-B96A-10A1D6043D1C}">
      <dsp:nvSpPr>
        <dsp:cNvPr id="0" name=""/>
        <dsp:cNvSpPr/>
      </dsp:nvSpPr>
      <dsp:spPr>
        <a:xfrm>
          <a:off x="5505979" y="1118893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F7AC6-70D6-0B46-AB33-A37B53D759C2}">
      <dsp:nvSpPr>
        <dsp:cNvPr id="0" name=""/>
        <dsp:cNvSpPr/>
      </dsp:nvSpPr>
      <dsp:spPr>
        <a:xfrm>
          <a:off x="5689504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0 - 10</a:t>
          </a:r>
        </a:p>
      </dsp:txBody>
      <dsp:txXfrm>
        <a:off x="5689504" y="990717"/>
        <a:ext cx="2438257" cy="448952"/>
      </dsp:txXfrm>
    </dsp:sp>
    <dsp:sp modelId="{B93547BB-466F-E542-BF9E-F34061F416E7}">
      <dsp:nvSpPr>
        <dsp:cNvPr id="0" name=""/>
        <dsp:cNvSpPr/>
      </dsp:nvSpPr>
      <dsp:spPr>
        <a:xfrm>
          <a:off x="5505979" y="1567846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4A6F3-05D7-2949-B7EE-11C31D2B6FE4}">
      <dsp:nvSpPr>
        <dsp:cNvPr id="0" name=""/>
        <dsp:cNvSpPr/>
      </dsp:nvSpPr>
      <dsp:spPr>
        <a:xfrm>
          <a:off x="5689504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10 - 50</a:t>
          </a:r>
        </a:p>
      </dsp:txBody>
      <dsp:txXfrm>
        <a:off x="5689504" y="1439670"/>
        <a:ext cx="2438257" cy="448952"/>
      </dsp:txXfrm>
    </dsp:sp>
    <dsp:sp modelId="{8968A9D6-98BD-0C44-9390-56FA6E0180EC}">
      <dsp:nvSpPr>
        <dsp:cNvPr id="0" name=""/>
        <dsp:cNvSpPr/>
      </dsp:nvSpPr>
      <dsp:spPr>
        <a:xfrm>
          <a:off x="5505979" y="2016799"/>
          <a:ext cx="192600" cy="192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627C3-1F16-6D45-88EC-27A86D3C07C5}">
      <dsp:nvSpPr>
        <dsp:cNvPr id="0" name=""/>
        <dsp:cNvSpPr/>
      </dsp:nvSpPr>
      <dsp:spPr>
        <a:xfrm>
          <a:off x="5689504" y="1888623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50+</a:t>
          </a:r>
        </a:p>
      </dsp:txBody>
      <dsp:txXfrm>
        <a:off x="5689504" y="1888623"/>
        <a:ext cx="2438257" cy="448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A4281-C3F0-2D4B-AC83-BA0C04EEA3A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66C66-FFBA-D14B-9C51-C132FBDE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6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66C66-FFBA-D14B-9C51-C132FBDE9D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8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2426-C242-F84A-81D8-D7CE9E353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E2135-D9CE-3E44-9C5B-5ABABA02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39376-61DB-7F40-A246-231D0566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6A2-0EB6-BA41-8E69-E7CFFDD39E7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30B0F-5CF2-E94D-A3C8-E3B3F589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E1F4-667B-E24C-9F46-6731A16F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603-42FC-CE4E-ACBD-80ACEB36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2B13-0080-2C45-A183-A12BFB6B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1B9BA-8CA2-F140-8E6C-0D2E2953C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34B3-B165-844B-87CA-8DF4E7D5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6A2-0EB6-BA41-8E69-E7CFFDD39E7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B215-82F2-0342-A1C8-46E0C66C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F746-AEE3-4845-82DE-595E075D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603-42FC-CE4E-ACBD-80ACEB36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FB5C9-A0ED-154A-A8F3-84C8FC112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FD524-96F0-3847-A7D6-2C0F930B8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4A6A-10EA-F547-9CD7-1EAD0E44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6A2-0EB6-BA41-8E69-E7CFFDD39E7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0EBA-AF34-DE4E-98BB-D2424249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9A7-1812-DB44-A5F2-C52CC0CD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603-42FC-CE4E-ACBD-80ACEB36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3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0ADB-36D6-0C4E-93E1-04A5588E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670B-A2BD-B04A-A868-06A73CDF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1C069-500E-7248-BDB4-48AAD9D4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6A2-0EB6-BA41-8E69-E7CFFDD39E7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1A2B-4679-A547-8217-618A21F8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08A1-98E1-0D4C-9590-598328AB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603-42FC-CE4E-ACBD-80ACEB36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3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4399-1E59-DB4A-9EEE-F4F75160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88429-96F1-AA4A-AAAA-C53DAC45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B3591-5071-7141-AF55-C1A78E38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6A2-0EB6-BA41-8E69-E7CFFDD39E7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3176-E1A8-414B-9D21-83682A92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2C11-4594-A84C-8197-075B5BB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603-42FC-CE4E-ACBD-80ACEB36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BE18-FE5D-E94F-BD16-82D90498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905D-CFDA-E84B-B2D6-F1DDC4EB0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16313-95D4-C746-9749-99044FCC3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42FCF-DC0C-8144-AF84-10E58735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6A2-0EB6-BA41-8E69-E7CFFDD39E7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8B76F-9D4E-294E-9E33-AD0A8E89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8E064-5F73-914A-82AB-DF03BBC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603-42FC-CE4E-ACBD-80ACEB36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A2D3-9939-1343-9DAF-5781B1AC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CCB8E-CC2B-944B-9EB6-6E96AB41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C2364-108F-7241-8114-EF51582A5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7787F-69B0-AF41-905A-0E3D72CB4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9FE31-A567-154C-905C-1B8BB694A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FE001-9235-4C44-AD90-0FFC2A65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6A2-0EB6-BA41-8E69-E7CFFDD39E7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BB4D7-1860-A148-A796-E5A7D3C9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7769E-DA51-FF45-B384-39712965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603-42FC-CE4E-ACBD-80ACEB36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F41-4B72-DB4A-8B5C-C256553C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065C7-3679-5D46-B0AD-A888BFAD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6A2-0EB6-BA41-8E69-E7CFFDD39E7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B1892-59FA-4441-AE0E-C869BB3E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75CA5-09E6-1647-BC50-D08CC8EC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603-42FC-CE4E-ACBD-80ACEB36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612DB-2E6A-8742-BA7D-6C14CE8D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6A2-0EB6-BA41-8E69-E7CFFDD39E7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ED1D3-46EC-E64D-8790-828C335E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AA303-9A74-F048-B7C1-F06B8F81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603-42FC-CE4E-ACBD-80ACEB36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2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C2-B300-EF41-BAB1-B47F8934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B17A-FC01-F340-85B5-E335F53F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96341-23D8-6A41-82E7-8850E2806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3AB5C-9766-5442-A62D-4D4EC3C1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6A2-0EB6-BA41-8E69-E7CFFDD39E7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C680A-A470-5946-9AC8-4DEDA1D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96115-E323-8F48-A716-CB2E2C8E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603-42FC-CE4E-ACBD-80ACEB36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E252-8F85-844C-8517-D663DF79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178D9-48BB-5D4F-BAEE-0B7D3A773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35CCB-40D5-3442-885C-044EE41B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CC67F-0018-654E-81A2-E9D8BD47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C6A2-0EB6-BA41-8E69-E7CFFDD39E7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F337F-0D52-D844-9CB2-E979987C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B7EBB-5F18-074C-9DB2-20673ABC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9603-42FC-CE4E-ACBD-80ACEB36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12928-B290-814C-8002-8FE4FFBB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2ED59-74C1-8346-A557-FD8B3AB18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0A21-BC80-D142-95E8-8A23F8DE9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C6A2-0EB6-BA41-8E69-E7CFFDD39E7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0E55-8A27-BD4B-9B5E-85F84BB12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C2C9-33A8-F848-A738-2C72863D7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9603-42FC-CE4E-ACBD-80ACEB36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slide" Target="slide6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16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31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16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slide" Target="slide1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19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20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7.xml"/><Relationship Id="rId7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slide" Target="slide2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2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2.jpg"/><Relationship Id="rId7" Type="http://schemas.openxmlformats.org/officeDocument/2006/relationships/slide" Target="slide2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1.jpg"/><Relationship Id="rId7" Type="http://schemas.openxmlformats.org/officeDocument/2006/relationships/slide" Target="slide2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5" Type="http://schemas.openxmlformats.org/officeDocument/2006/relationships/slide" Target="slide2.xml"/><Relationship Id="rId4" Type="http://schemas.openxmlformats.org/officeDocument/2006/relationships/image" Target="../media/image2.jpg"/><Relationship Id="rId9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2.jpg"/><Relationship Id="rId7" Type="http://schemas.openxmlformats.org/officeDocument/2006/relationships/slide" Target="slide2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31.xml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jpg"/><Relationship Id="rId7" Type="http://schemas.openxmlformats.org/officeDocument/2006/relationships/slide" Target="slide2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2.xml"/><Relationship Id="rId4" Type="http://schemas.openxmlformats.org/officeDocument/2006/relationships/slide" Target="slide2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2.jpg"/><Relationship Id="rId7" Type="http://schemas.openxmlformats.org/officeDocument/2006/relationships/slide" Target="slide2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31.xml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7.xml"/><Relationship Id="rId7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11.xml"/><Relationship Id="rId9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7.xml"/><Relationship Id="rId7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11.xml"/><Relationship Id="rId9" Type="http://schemas.openxmlformats.org/officeDocument/2006/relationships/slide" Target="slide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slide" Target="slide2.xml"/><Relationship Id="rId5" Type="http://schemas.openxmlformats.org/officeDocument/2006/relationships/diagramQuickStyle" Target="../diagrams/quickStyle2.xml"/><Relationship Id="rId10" Type="http://schemas.openxmlformats.org/officeDocument/2006/relationships/slide" Target="slide11.xml"/><Relationship Id="rId4" Type="http://schemas.openxmlformats.org/officeDocument/2006/relationships/diagramLayout" Target="../diagrams/layout2.xml"/><Relationship Id="rId9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slide" Target="slide10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2504D-8545-6543-B2E6-C101EF8CD6BC}"/>
              </a:ext>
            </a:extLst>
          </p:cNvPr>
          <p:cNvSpPr txBox="1"/>
          <p:nvPr/>
        </p:nvSpPr>
        <p:spPr>
          <a:xfrm>
            <a:off x="3740727" y="47109"/>
            <a:ext cx="5020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Apples</a:t>
            </a:r>
            <a:r>
              <a:rPr lang="en-US" sz="4800" dirty="0"/>
              <a:t>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To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Apples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0636C-06D9-714C-8C2D-A87544BA5286}"/>
              </a:ext>
            </a:extLst>
          </p:cNvPr>
          <p:cNvSpPr txBox="1"/>
          <p:nvPr/>
        </p:nvSpPr>
        <p:spPr>
          <a:xfrm>
            <a:off x="4123113" y="5835534"/>
            <a:ext cx="6068291" cy="581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Press any button to play!</a:t>
            </a:r>
          </a:p>
        </p:txBody>
      </p:sp>
    </p:spTree>
    <p:extLst>
      <p:ext uri="{BB962C8B-B14F-4D97-AF65-F5344CB8AC3E}">
        <p14:creationId xmlns:p14="http://schemas.microsoft.com/office/powerpoint/2010/main" val="329027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78CD5-0F55-614D-929B-4BE2895000D8}"/>
              </a:ext>
            </a:extLst>
          </p:cNvPr>
          <p:cNvSpPr txBox="1"/>
          <p:nvPr/>
        </p:nvSpPr>
        <p:spPr>
          <a:xfrm>
            <a:off x="3522688" y="180000"/>
            <a:ext cx="4706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Host Game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50C20A-66E5-294F-BBEF-02554042C336}"/>
              </a:ext>
            </a:extLst>
          </p:cNvPr>
          <p:cNvGraphicFramePr/>
          <p:nvPr/>
        </p:nvGraphicFramePr>
        <p:xfrm>
          <a:off x="867764" y="12530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B5069D-09F1-9549-99D3-8BBD6EC6CC1E}"/>
              </a:ext>
            </a:extLst>
          </p:cNvPr>
          <p:cNvSpPr txBox="1"/>
          <p:nvPr/>
        </p:nvSpPr>
        <p:spPr>
          <a:xfrm>
            <a:off x="9338872" y="1385937"/>
            <a:ext cx="2458387" cy="4154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Communicate Via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047D87-78F1-EB4F-919D-2DFB0C60CFC9}"/>
              </a:ext>
            </a:extLst>
          </p:cNvPr>
          <p:cNvSpPr/>
          <p:nvPr/>
        </p:nvSpPr>
        <p:spPr>
          <a:xfrm>
            <a:off x="11422505" y="1385937"/>
            <a:ext cx="374754" cy="40010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erge 13">
            <a:extLst>
              <a:ext uri="{FF2B5EF4-FFF2-40B4-BE49-F238E27FC236}">
                <a16:creationId xmlns:a16="http://schemas.microsoft.com/office/drawing/2014/main" id="{0ED06885-91A5-714D-A06F-D51DB67D44CC}"/>
              </a:ext>
            </a:extLst>
          </p:cNvPr>
          <p:cNvSpPr/>
          <p:nvPr/>
        </p:nvSpPr>
        <p:spPr>
          <a:xfrm>
            <a:off x="11452485" y="1489811"/>
            <a:ext cx="314794" cy="192360"/>
          </a:xfrm>
          <a:prstGeom prst="flowChartMerg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hlinkClick r:id="rId8" action="ppaction://hlinksldjump"/>
            <a:extLst>
              <a:ext uri="{FF2B5EF4-FFF2-40B4-BE49-F238E27FC236}">
                <a16:creationId xmlns:a16="http://schemas.microsoft.com/office/drawing/2014/main" id="{BE7F9BC5-4D0F-7C46-8835-90F4BBEDA1E8}"/>
              </a:ext>
            </a:extLst>
          </p:cNvPr>
          <p:cNvSpPr txBox="1"/>
          <p:nvPr/>
        </p:nvSpPr>
        <p:spPr>
          <a:xfrm>
            <a:off x="9338872" y="1786046"/>
            <a:ext cx="2458387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hlinkClick r:id="rId8" action="ppaction://hlinksldjump"/>
            <a:extLst>
              <a:ext uri="{FF2B5EF4-FFF2-40B4-BE49-F238E27FC236}">
                <a16:creationId xmlns:a16="http://schemas.microsoft.com/office/drawing/2014/main" id="{BF08A0CE-8335-764C-97C5-F1EFEE92C59A}"/>
              </a:ext>
            </a:extLst>
          </p:cNvPr>
          <p:cNvSpPr txBox="1"/>
          <p:nvPr/>
        </p:nvSpPr>
        <p:spPr>
          <a:xfrm>
            <a:off x="9338872" y="2124599"/>
            <a:ext cx="2458387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Voice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77DCB7-C5F4-D04D-8446-422CDC687F39}"/>
              </a:ext>
            </a:extLst>
          </p:cNvPr>
          <p:cNvSpPr/>
          <p:nvPr/>
        </p:nvSpPr>
        <p:spPr>
          <a:xfrm>
            <a:off x="8019738" y="0"/>
            <a:ext cx="4172262" cy="685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54CD8-28C1-3F4C-8FEF-AB1D1420D4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2443" y="1515801"/>
            <a:ext cx="706620" cy="7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AB214E-C762-F447-B03A-F9D89252E5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2443" y="2651945"/>
            <a:ext cx="706620" cy="7066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DC77BD-4CE3-9B4B-88A2-4AE89A95C9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2443" y="3826858"/>
            <a:ext cx="706620" cy="706620"/>
          </a:xfrm>
          <a:prstGeom prst="rect">
            <a:avLst/>
          </a:prstGeom>
        </p:spPr>
      </p:pic>
      <p:sp>
        <p:nvSpPr>
          <p:cNvPr id="17" name="TextBox 16">
            <a:hlinkClick r:id="rId10" action="ppaction://hlinksldjump"/>
            <a:extLst>
              <a:ext uri="{FF2B5EF4-FFF2-40B4-BE49-F238E27FC236}">
                <a16:creationId xmlns:a16="http://schemas.microsoft.com/office/drawing/2014/main" id="{371C42AA-72F6-B342-B0CC-0955D6F62528}"/>
              </a:ext>
            </a:extLst>
          </p:cNvPr>
          <p:cNvSpPr txBox="1"/>
          <p:nvPr/>
        </p:nvSpPr>
        <p:spPr>
          <a:xfrm>
            <a:off x="9108961" y="1517595"/>
            <a:ext cx="2833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Chandler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Online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AF890-FCC0-B340-B6EA-2A613CFACA87}"/>
              </a:ext>
            </a:extLst>
          </p:cNvPr>
          <p:cNvSpPr txBox="1"/>
          <p:nvPr/>
        </p:nvSpPr>
        <p:spPr>
          <a:xfrm>
            <a:off x="9108961" y="2650679"/>
            <a:ext cx="2833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Ali</a:t>
            </a:r>
          </a:p>
          <a:p>
            <a:r>
              <a:rPr lang="en-US" sz="2000" dirty="0">
                <a:solidFill>
                  <a:schemeClr val="bg1"/>
                </a:solidFill>
              </a:rPr>
              <a:t>Offline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7C64CA-5144-3941-862E-3F60EA95DB69}"/>
              </a:ext>
            </a:extLst>
          </p:cNvPr>
          <p:cNvSpPr txBox="1"/>
          <p:nvPr/>
        </p:nvSpPr>
        <p:spPr>
          <a:xfrm>
            <a:off x="9108960" y="3783763"/>
            <a:ext cx="2833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Obama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Offline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BD0A1A-7209-E548-8DEB-4C9294B879D4}"/>
              </a:ext>
            </a:extLst>
          </p:cNvPr>
          <p:cNvSpPr/>
          <p:nvPr/>
        </p:nvSpPr>
        <p:spPr>
          <a:xfrm>
            <a:off x="10331803" y="1722284"/>
            <a:ext cx="1156832" cy="298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Invite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DE793C-B86D-F143-8B13-8FB4FF2D3650}"/>
              </a:ext>
            </a:extLst>
          </p:cNvPr>
          <p:cNvSpPr txBox="1"/>
          <p:nvPr/>
        </p:nvSpPr>
        <p:spPr>
          <a:xfrm>
            <a:off x="8329353" y="359764"/>
            <a:ext cx="3662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Friends </a:t>
            </a:r>
          </a:p>
        </p:txBody>
      </p:sp>
      <p:sp>
        <p:nvSpPr>
          <p:cNvPr id="22" name="TextBox 21">
            <a:hlinkClick r:id="rId8" action="ppaction://hlinksldjump"/>
            <a:extLst>
              <a:ext uri="{FF2B5EF4-FFF2-40B4-BE49-F238E27FC236}">
                <a16:creationId xmlns:a16="http://schemas.microsoft.com/office/drawing/2014/main" id="{F7BC0085-24E9-1D40-B884-D973D1D639C5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746163-FAB9-6541-A621-2C681055A50D}"/>
              </a:ext>
            </a:extLst>
          </p:cNvPr>
          <p:cNvSpPr/>
          <p:nvPr/>
        </p:nvSpPr>
        <p:spPr>
          <a:xfrm>
            <a:off x="10331803" y="2425016"/>
            <a:ext cx="1310924" cy="3735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Invite Sent!</a:t>
            </a:r>
          </a:p>
        </p:txBody>
      </p:sp>
    </p:spTree>
    <p:extLst>
      <p:ext uri="{BB962C8B-B14F-4D97-AF65-F5344CB8AC3E}">
        <p14:creationId xmlns:p14="http://schemas.microsoft.com/office/powerpoint/2010/main" val="423464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DA711-D435-FE4B-A14E-25183DEBD8DF}"/>
              </a:ext>
            </a:extLst>
          </p:cNvPr>
          <p:cNvSpPr txBox="1"/>
          <p:nvPr/>
        </p:nvSpPr>
        <p:spPr>
          <a:xfrm>
            <a:off x="4512039" y="389744"/>
            <a:ext cx="3477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Lobby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5D90AF-7623-7D40-A2A8-D53CF8FE5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626" y="1208941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3428B8-2789-1C48-8294-4F32350C3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0631FE-57FA-5248-B8E8-BB5CCA46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757" y="1208941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35467F-7E03-A44A-8FB0-35668E887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928" y="1201271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6BD58A7-A4C3-AD4D-A26E-CE7953E7F8D7}"/>
              </a:ext>
            </a:extLst>
          </p:cNvPr>
          <p:cNvSpPr/>
          <p:nvPr/>
        </p:nvSpPr>
        <p:spPr>
          <a:xfrm>
            <a:off x="406434" y="215844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8563FC-3F30-2B4A-93E1-3E3EAF948B1F}"/>
              </a:ext>
            </a:extLst>
          </p:cNvPr>
          <p:cNvSpPr/>
          <p:nvPr/>
        </p:nvSpPr>
        <p:spPr>
          <a:xfrm>
            <a:off x="3258626" y="215844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593F53-6925-DC40-B765-685DBBBDF90D}"/>
              </a:ext>
            </a:extLst>
          </p:cNvPr>
          <p:cNvSpPr/>
          <p:nvPr/>
        </p:nvSpPr>
        <p:spPr>
          <a:xfrm>
            <a:off x="7845394" y="2158443"/>
            <a:ext cx="1084018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1BE69C-DB5F-5046-929D-F0F672D06B5F}"/>
              </a:ext>
            </a:extLst>
          </p:cNvPr>
          <p:cNvSpPr/>
          <p:nvPr/>
        </p:nvSpPr>
        <p:spPr>
          <a:xfrm>
            <a:off x="10786588" y="215844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E9EF68-2BC1-7348-A18A-0FBBCC63E3A4}"/>
              </a:ext>
            </a:extLst>
          </p:cNvPr>
          <p:cNvSpPr txBox="1"/>
          <p:nvPr/>
        </p:nvSpPr>
        <p:spPr>
          <a:xfrm>
            <a:off x="2953062" y="5756223"/>
            <a:ext cx="6550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Players have been found! The judge will be randomly selected.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hlinkClick r:id="rId4" action="ppaction://hlinksldjump"/>
            <a:extLst>
              <a:ext uri="{FF2B5EF4-FFF2-40B4-BE49-F238E27FC236}">
                <a16:creationId xmlns:a16="http://schemas.microsoft.com/office/drawing/2014/main" id="{CE078A19-F0BC-2340-8782-1E8509E16987}"/>
              </a:ext>
            </a:extLst>
          </p:cNvPr>
          <p:cNvSpPr txBox="1"/>
          <p:nvPr/>
        </p:nvSpPr>
        <p:spPr>
          <a:xfrm>
            <a:off x="4317167" y="3702570"/>
            <a:ext cx="382249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here to advance to the game</a:t>
            </a:r>
          </a:p>
        </p:txBody>
      </p:sp>
    </p:spTree>
    <p:extLst>
      <p:ext uri="{BB962C8B-B14F-4D97-AF65-F5344CB8AC3E}">
        <p14:creationId xmlns:p14="http://schemas.microsoft.com/office/powerpoint/2010/main" val="26566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68A0-23B3-1B49-BE25-AC1B254E1649}"/>
              </a:ext>
            </a:extLst>
          </p:cNvPr>
          <p:cNvSpPr/>
          <p:nvPr/>
        </p:nvSpPr>
        <p:spPr>
          <a:xfrm>
            <a:off x="3612629" y="800220"/>
            <a:ext cx="5351489" cy="45590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1B2C-5C25-B84D-BB80-D9670263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6117-B1CA-3D41-8ED2-8D58AB4C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" y="5289422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872B0-B84D-D140-8229-89D5C0BE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16" y="1211118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A1600-7800-6A4B-9D67-8A3464A8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39" y="5289422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EB7B9-2AA1-8946-B4B4-56B5C7BFB3F5}"/>
              </a:ext>
            </a:extLst>
          </p:cNvPr>
          <p:cNvSpPr/>
          <p:nvPr/>
        </p:nvSpPr>
        <p:spPr>
          <a:xfrm>
            <a:off x="425440" y="215077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EF460-B298-684E-A67B-72A2F144E38E}"/>
              </a:ext>
            </a:extLst>
          </p:cNvPr>
          <p:cNvSpPr/>
          <p:nvPr/>
        </p:nvSpPr>
        <p:spPr>
          <a:xfrm>
            <a:off x="322729" y="6261234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5E9EE-2A4F-C34F-A4BB-3785AA20EF3C}"/>
              </a:ext>
            </a:extLst>
          </p:cNvPr>
          <p:cNvSpPr/>
          <p:nvPr/>
        </p:nvSpPr>
        <p:spPr>
          <a:xfrm>
            <a:off x="10765745" y="2150773"/>
            <a:ext cx="1210620" cy="35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CF857-ABDC-BA49-8C96-6F2F6D95BF70}"/>
              </a:ext>
            </a:extLst>
          </p:cNvPr>
          <p:cNvSpPr/>
          <p:nvPr/>
        </p:nvSpPr>
        <p:spPr>
          <a:xfrm>
            <a:off x="10891479" y="623125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8510CC77-50ED-D243-8E8F-FF62D2DE3E36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3" name="TextBox 22">
            <a:hlinkClick r:id="rId5" action="ppaction://hlinksldjump"/>
            <a:extLst>
              <a:ext uri="{FF2B5EF4-FFF2-40B4-BE49-F238E27FC236}">
                <a16:creationId xmlns:a16="http://schemas.microsoft.com/office/drawing/2014/main" id="{25E05F17-E305-424C-8A17-76563371C483}"/>
              </a:ext>
            </a:extLst>
          </p:cNvPr>
          <p:cNvSpPr txBox="1"/>
          <p:nvPr/>
        </p:nvSpPr>
        <p:spPr>
          <a:xfrm>
            <a:off x="4212236" y="5576341"/>
            <a:ext cx="4182256" cy="400110"/>
          </a:xfrm>
          <a:prstGeom prst="rect">
            <a:avLst/>
          </a:prstGeom>
          <a:noFill/>
          <a:ln>
            <a:solidFill>
              <a:schemeClr val="accent6"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Click here to deal the cards!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63D2AC-24CB-0F44-A058-5B39685F4DF7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01EC15-0D28-744A-A348-D28AD0B71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19A5B49-01B3-864A-AB9B-D93489FF11B9}"/>
              </a:ext>
            </a:extLst>
          </p:cNvPr>
          <p:cNvSpPr txBox="1"/>
          <p:nvPr/>
        </p:nvSpPr>
        <p:spPr>
          <a:xfrm>
            <a:off x="10520612" y="22618"/>
            <a:ext cx="1290345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369627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68A0-23B3-1B49-BE25-AC1B254E1649}"/>
              </a:ext>
            </a:extLst>
          </p:cNvPr>
          <p:cNvSpPr/>
          <p:nvPr/>
        </p:nvSpPr>
        <p:spPr>
          <a:xfrm>
            <a:off x="3612629" y="800220"/>
            <a:ext cx="5351489" cy="45590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1B2C-5C25-B84D-BB80-D9670263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6117-B1CA-3D41-8ED2-8D58AB4C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" y="5289422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872B0-B84D-D140-8229-89D5C0BE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16" y="1211118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A1600-7800-6A4B-9D67-8A3464A8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39" y="5289422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EB7B9-2AA1-8946-B4B4-56B5C7BFB3F5}"/>
              </a:ext>
            </a:extLst>
          </p:cNvPr>
          <p:cNvSpPr/>
          <p:nvPr/>
        </p:nvSpPr>
        <p:spPr>
          <a:xfrm>
            <a:off x="425440" y="215077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EF460-B298-684E-A67B-72A2F144E38E}"/>
              </a:ext>
            </a:extLst>
          </p:cNvPr>
          <p:cNvSpPr/>
          <p:nvPr/>
        </p:nvSpPr>
        <p:spPr>
          <a:xfrm>
            <a:off x="322729" y="6261234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5E9EE-2A4F-C34F-A4BB-3785AA20EF3C}"/>
              </a:ext>
            </a:extLst>
          </p:cNvPr>
          <p:cNvSpPr/>
          <p:nvPr/>
        </p:nvSpPr>
        <p:spPr>
          <a:xfrm>
            <a:off x="10765745" y="2150773"/>
            <a:ext cx="1210620" cy="35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CF857-ABDC-BA49-8C96-6F2F6D95BF70}"/>
              </a:ext>
            </a:extLst>
          </p:cNvPr>
          <p:cNvSpPr/>
          <p:nvPr/>
        </p:nvSpPr>
        <p:spPr>
          <a:xfrm>
            <a:off x="10891479" y="623125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8510CC77-50ED-D243-8E8F-FF62D2DE3E36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3" name="TextBox 22">
            <a:hlinkClick r:id="rId5" action="ppaction://hlinksldjump"/>
            <a:extLst>
              <a:ext uri="{FF2B5EF4-FFF2-40B4-BE49-F238E27FC236}">
                <a16:creationId xmlns:a16="http://schemas.microsoft.com/office/drawing/2014/main" id="{25E05F17-E305-424C-8A17-76563371C483}"/>
              </a:ext>
            </a:extLst>
          </p:cNvPr>
          <p:cNvSpPr txBox="1"/>
          <p:nvPr/>
        </p:nvSpPr>
        <p:spPr>
          <a:xfrm>
            <a:off x="4212236" y="5576341"/>
            <a:ext cx="4182256" cy="400110"/>
          </a:xfrm>
          <a:prstGeom prst="rect">
            <a:avLst/>
          </a:prstGeom>
          <a:noFill/>
          <a:ln>
            <a:solidFill>
              <a:schemeClr val="accent6"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Click here to deal the cards!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63D2AC-24CB-0F44-A058-5B39685F4DF7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01EC15-0D28-744A-A348-D28AD0B71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19A5B49-01B3-864A-AB9B-D93489FF11B9}"/>
              </a:ext>
            </a:extLst>
          </p:cNvPr>
          <p:cNvSpPr txBox="1"/>
          <p:nvPr/>
        </p:nvSpPr>
        <p:spPr>
          <a:xfrm>
            <a:off x="10520612" y="22618"/>
            <a:ext cx="1290345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12694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68A0-23B3-1B49-BE25-AC1B254E1649}"/>
              </a:ext>
            </a:extLst>
          </p:cNvPr>
          <p:cNvSpPr/>
          <p:nvPr/>
        </p:nvSpPr>
        <p:spPr>
          <a:xfrm>
            <a:off x="3612629" y="800220"/>
            <a:ext cx="5351489" cy="45590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1B2C-5C25-B84D-BB80-D9670263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6117-B1CA-3D41-8ED2-8D58AB4C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" y="5289422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872B0-B84D-D140-8229-89D5C0BE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16" y="1211118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A1600-7800-6A4B-9D67-8A3464A8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39" y="5289422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EB7B9-2AA1-8946-B4B4-56B5C7BFB3F5}"/>
              </a:ext>
            </a:extLst>
          </p:cNvPr>
          <p:cNvSpPr/>
          <p:nvPr/>
        </p:nvSpPr>
        <p:spPr>
          <a:xfrm>
            <a:off x="425440" y="215077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EF460-B298-684E-A67B-72A2F144E38E}"/>
              </a:ext>
            </a:extLst>
          </p:cNvPr>
          <p:cNvSpPr/>
          <p:nvPr/>
        </p:nvSpPr>
        <p:spPr>
          <a:xfrm>
            <a:off x="322729" y="6261234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5E9EE-2A4F-C34F-A4BB-3785AA20EF3C}"/>
              </a:ext>
            </a:extLst>
          </p:cNvPr>
          <p:cNvSpPr/>
          <p:nvPr/>
        </p:nvSpPr>
        <p:spPr>
          <a:xfrm>
            <a:off x="10765745" y="2150773"/>
            <a:ext cx="1210620" cy="35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CF857-ABDC-BA49-8C96-6F2F6D95BF70}"/>
              </a:ext>
            </a:extLst>
          </p:cNvPr>
          <p:cNvSpPr/>
          <p:nvPr/>
        </p:nvSpPr>
        <p:spPr>
          <a:xfrm>
            <a:off x="10891479" y="623125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450E2-4112-9941-90F4-6D78F119039E}"/>
              </a:ext>
            </a:extLst>
          </p:cNvPr>
          <p:cNvSpPr txBox="1"/>
          <p:nvPr/>
        </p:nvSpPr>
        <p:spPr>
          <a:xfrm>
            <a:off x="4369631" y="0"/>
            <a:ext cx="3897442" cy="400110"/>
          </a:xfrm>
          <a:prstGeom prst="rect">
            <a:avLst/>
          </a:prstGeom>
          <a:noFill/>
          <a:ln>
            <a:solidFill>
              <a:schemeClr val="accent6">
                <a:alpha val="86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Game word: Cute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C2A87-59E6-3A4C-AA0E-E87AB0285487}"/>
              </a:ext>
            </a:extLst>
          </p:cNvPr>
          <p:cNvSpPr txBox="1"/>
          <p:nvPr/>
        </p:nvSpPr>
        <p:spPr>
          <a:xfrm>
            <a:off x="5441430" y="400110"/>
            <a:ext cx="169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Time: 0.55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A143F-A16D-3442-ADBB-EA704C99091A}"/>
              </a:ext>
            </a:extLst>
          </p:cNvPr>
          <p:cNvSpPr/>
          <p:nvPr/>
        </p:nvSpPr>
        <p:spPr>
          <a:xfrm>
            <a:off x="3072984" y="5666282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Kittens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3174E6-AC99-134E-BF58-0E07125A8A77}"/>
              </a:ext>
            </a:extLst>
          </p:cNvPr>
          <p:cNvSpPr/>
          <p:nvPr/>
        </p:nvSpPr>
        <p:spPr>
          <a:xfrm>
            <a:off x="4429592" y="5665375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9C8AF6-F113-3B4E-9BBD-1719EA96675D}"/>
              </a:ext>
            </a:extLst>
          </p:cNvPr>
          <p:cNvSpPr/>
          <p:nvPr/>
        </p:nvSpPr>
        <p:spPr>
          <a:xfrm>
            <a:off x="5786766" y="5635394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Tobacco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B9846-5393-2C43-B74E-B574F4EB53C7}"/>
              </a:ext>
            </a:extLst>
          </p:cNvPr>
          <p:cNvSpPr/>
          <p:nvPr/>
        </p:nvSpPr>
        <p:spPr>
          <a:xfrm>
            <a:off x="7135318" y="5638568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Dog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2DDA7-7344-DE43-A955-78D0EC6B2D4D}"/>
              </a:ext>
            </a:extLst>
          </p:cNvPr>
          <p:cNvSpPr/>
          <p:nvPr/>
        </p:nvSpPr>
        <p:spPr>
          <a:xfrm>
            <a:off x="8536316" y="5666282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2EAAE-963B-6F45-AE7F-B4A45BCC217F}"/>
              </a:ext>
            </a:extLst>
          </p:cNvPr>
          <p:cNvSpPr/>
          <p:nvPr/>
        </p:nvSpPr>
        <p:spPr>
          <a:xfrm>
            <a:off x="5878135" y="2503357"/>
            <a:ext cx="942952" cy="95937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Cute</a:t>
            </a:r>
          </a:p>
        </p:txBody>
      </p:sp>
      <p:sp>
        <p:nvSpPr>
          <p:cNvPr id="14" name="Oval 13">
            <a:hlinkClick r:id="rId4" action="ppaction://hlinksldjump"/>
            <a:extLst>
              <a:ext uri="{FF2B5EF4-FFF2-40B4-BE49-F238E27FC236}">
                <a16:creationId xmlns:a16="http://schemas.microsoft.com/office/drawing/2014/main" id="{C86C3681-2214-E84D-9819-E47C3948F906}"/>
              </a:ext>
            </a:extLst>
          </p:cNvPr>
          <p:cNvSpPr/>
          <p:nvPr/>
        </p:nvSpPr>
        <p:spPr>
          <a:xfrm>
            <a:off x="3840175" y="5665375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5F3870-C544-0B4F-8723-6FA332982D3E}"/>
              </a:ext>
            </a:extLst>
          </p:cNvPr>
          <p:cNvSpPr/>
          <p:nvPr/>
        </p:nvSpPr>
        <p:spPr>
          <a:xfrm>
            <a:off x="6568556" y="563492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F5AA32-B139-4749-A3DD-2644C2A0ED69}"/>
              </a:ext>
            </a:extLst>
          </p:cNvPr>
          <p:cNvSpPr/>
          <p:nvPr/>
        </p:nvSpPr>
        <p:spPr>
          <a:xfrm>
            <a:off x="5209652" y="5608730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C3B52-BC3A-A049-A097-612FACE38623}"/>
              </a:ext>
            </a:extLst>
          </p:cNvPr>
          <p:cNvSpPr/>
          <p:nvPr/>
        </p:nvSpPr>
        <p:spPr>
          <a:xfrm>
            <a:off x="7910746" y="563536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4594D3-4A0E-E044-B7AA-A8EDD0E7E6D0}"/>
              </a:ext>
            </a:extLst>
          </p:cNvPr>
          <p:cNvSpPr/>
          <p:nvPr/>
        </p:nvSpPr>
        <p:spPr>
          <a:xfrm>
            <a:off x="9330794" y="5605766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A02DA2-C549-014F-92B3-7DA7FE862D89}"/>
              </a:ext>
            </a:extLst>
          </p:cNvPr>
          <p:cNvSpPr txBox="1"/>
          <p:nvPr/>
        </p:nvSpPr>
        <p:spPr>
          <a:xfrm>
            <a:off x="10520612" y="22618"/>
            <a:ext cx="1290345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menu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DF153E59-FDE2-E84B-B60A-850674F7D43B}"/>
              </a:ext>
            </a:extLst>
          </p:cNvPr>
          <p:cNvSpPr/>
          <p:nvPr/>
        </p:nvSpPr>
        <p:spPr>
          <a:xfrm>
            <a:off x="1663908" y="400110"/>
            <a:ext cx="659567" cy="4001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hand </a:t>
            </a:r>
          </a:p>
        </p:txBody>
      </p:sp>
    </p:spTree>
    <p:extLst>
      <p:ext uri="{BB962C8B-B14F-4D97-AF65-F5344CB8AC3E}">
        <p14:creationId xmlns:p14="http://schemas.microsoft.com/office/powerpoint/2010/main" val="268570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68A0-23B3-1B49-BE25-AC1B254E1649}"/>
              </a:ext>
            </a:extLst>
          </p:cNvPr>
          <p:cNvSpPr/>
          <p:nvPr/>
        </p:nvSpPr>
        <p:spPr>
          <a:xfrm>
            <a:off x="3612629" y="800220"/>
            <a:ext cx="5351489" cy="45590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1B2C-5C25-B84D-BB80-D9670263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6117-B1CA-3D41-8ED2-8D58AB4C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" y="5289422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872B0-B84D-D140-8229-89D5C0BE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16" y="1211118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A1600-7800-6A4B-9D67-8A3464A8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39" y="5289422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EB7B9-2AA1-8946-B4B4-56B5C7BFB3F5}"/>
              </a:ext>
            </a:extLst>
          </p:cNvPr>
          <p:cNvSpPr/>
          <p:nvPr/>
        </p:nvSpPr>
        <p:spPr>
          <a:xfrm>
            <a:off x="425440" y="215077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EF460-B298-684E-A67B-72A2F144E38E}"/>
              </a:ext>
            </a:extLst>
          </p:cNvPr>
          <p:cNvSpPr/>
          <p:nvPr/>
        </p:nvSpPr>
        <p:spPr>
          <a:xfrm>
            <a:off x="322729" y="6261234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5E9EE-2A4F-C34F-A4BB-3785AA20EF3C}"/>
              </a:ext>
            </a:extLst>
          </p:cNvPr>
          <p:cNvSpPr/>
          <p:nvPr/>
        </p:nvSpPr>
        <p:spPr>
          <a:xfrm>
            <a:off x="10765745" y="2150773"/>
            <a:ext cx="1210620" cy="35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CF857-ABDC-BA49-8C96-6F2F6D95BF70}"/>
              </a:ext>
            </a:extLst>
          </p:cNvPr>
          <p:cNvSpPr/>
          <p:nvPr/>
        </p:nvSpPr>
        <p:spPr>
          <a:xfrm>
            <a:off x="10891479" y="623125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450E2-4112-9941-90F4-6D78F119039E}"/>
              </a:ext>
            </a:extLst>
          </p:cNvPr>
          <p:cNvSpPr txBox="1"/>
          <p:nvPr/>
        </p:nvSpPr>
        <p:spPr>
          <a:xfrm>
            <a:off x="4369631" y="0"/>
            <a:ext cx="3897442" cy="400110"/>
          </a:xfrm>
          <a:prstGeom prst="rect">
            <a:avLst/>
          </a:prstGeom>
          <a:noFill/>
          <a:ln>
            <a:solidFill>
              <a:schemeClr val="accent6">
                <a:alpha val="86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Game word: Cute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C2A87-59E6-3A4C-AA0E-E87AB0285487}"/>
              </a:ext>
            </a:extLst>
          </p:cNvPr>
          <p:cNvSpPr txBox="1"/>
          <p:nvPr/>
        </p:nvSpPr>
        <p:spPr>
          <a:xfrm>
            <a:off x="5441430" y="400110"/>
            <a:ext cx="169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Time: 0.55</a:t>
            </a:r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8510CC77-50ED-D243-8E8F-FF62D2DE3E36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A143F-A16D-3442-ADBB-EA704C99091A}"/>
              </a:ext>
            </a:extLst>
          </p:cNvPr>
          <p:cNvSpPr/>
          <p:nvPr/>
        </p:nvSpPr>
        <p:spPr>
          <a:xfrm>
            <a:off x="5832450" y="3847120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Kittens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3174E6-AC99-134E-BF58-0E07125A8A77}"/>
              </a:ext>
            </a:extLst>
          </p:cNvPr>
          <p:cNvSpPr/>
          <p:nvPr/>
        </p:nvSpPr>
        <p:spPr>
          <a:xfrm>
            <a:off x="4429592" y="5665375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9C8AF6-F113-3B4E-9BBD-1719EA96675D}"/>
              </a:ext>
            </a:extLst>
          </p:cNvPr>
          <p:cNvSpPr/>
          <p:nvPr/>
        </p:nvSpPr>
        <p:spPr>
          <a:xfrm>
            <a:off x="5786766" y="5635394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Tobacco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B9846-5393-2C43-B74E-B574F4EB53C7}"/>
              </a:ext>
            </a:extLst>
          </p:cNvPr>
          <p:cNvSpPr/>
          <p:nvPr/>
        </p:nvSpPr>
        <p:spPr>
          <a:xfrm>
            <a:off x="7135318" y="5638568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Dog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2DDA7-7344-DE43-A955-78D0EC6B2D4D}"/>
              </a:ext>
            </a:extLst>
          </p:cNvPr>
          <p:cNvSpPr/>
          <p:nvPr/>
        </p:nvSpPr>
        <p:spPr>
          <a:xfrm>
            <a:off x="8536316" y="5666282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2EAAE-963B-6F45-AE7F-B4A45BCC217F}"/>
              </a:ext>
            </a:extLst>
          </p:cNvPr>
          <p:cNvSpPr/>
          <p:nvPr/>
        </p:nvSpPr>
        <p:spPr>
          <a:xfrm>
            <a:off x="5878135" y="2503357"/>
            <a:ext cx="942952" cy="95937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6C3681-2214-E84D-9819-E47C3948F906}"/>
              </a:ext>
            </a:extLst>
          </p:cNvPr>
          <p:cNvSpPr/>
          <p:nvPr/>
        </p:nvSpPr>
        <p:spPr>
          <a:xfrm>
            <a:off x="6584650" y="3862838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5F3870-C544-0B4F-8723-6FA332982D3E}"/>
              </a:ext>
            </a:extLst>
          </p:cNvPr>
          <p:cNvSpPr/>
          <p:nvPr/>
        </p:nvSpPr>
        <p:spPr>
          <a:xfrm>
            <a:off x="6568556" y="563492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F5AA32-B139-4749-A3DD-2644C2A0ED69}"/>
              </a:ext>
            </a:extLst>
          </p:cNvPr>
          <p:cNvSpPr/>
          <p:nvPr/>
        </p:nvSpPr>
        <p:spPr>
          <a:xfrm>
            <a:off x="5209652" y="5608730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C3B52-BC3A-A049-A097-612FACE38623}"/>
              </a:ext>
            </a:extLst>
          </p:cNvPr>
          <p:cNvSpPr/>
          <p:nvPr/>
        </p:nvSpPr>
        <p:spPr>
          <a:xfrm>
            <a:off x="7910746" y="563536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4594D3-4A0E-E044-B7AA-A8EDD0E7E6D0}"/>
              </a:ext>
            </a:extLst>
          </p:cNvPr>
          <p:cNvSpPr/>
          <p:nvPr/>
        </p:nvSpPr>
        <p:spPr>
          <a:xfrm>
            <a:off x="9330794" y="5605766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hlinkClick r:id="rId5" action="ppaction://hlinksldjump"/>
            <a:extLst>
              <a:ext uri="{FF2B5EF4-FFF2-40B4-BE49-F238E27FC236}">
                <a16:creationId xmlns:a16="http://schemas.microsoft.com/office/drawing/2014/main" id="{E205E27A-5C08-2A46-89C8-86AA944748D6}"/>
              </a:ext>
            </a:extLst>
          </p:cNvPr>
          <p:cNvSpPr txBox="1"/>
          <p:nvPr/>
        </p:nvSpPr>
        <p:spPr>
          <a:xfrm>
            <a:off x="9705431" y="3647065"/>
            <a:ext cx="1606755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End your turn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B1DA1-4597-B343-B852-E74FBB20121A}"/>
              </a:ext>
            </a:extLst>
          </p:cNvPr>
          <p:cNvSpPr txBox="1"/>
          <p:nvPr/>
        </p:nvSpPr>
        <p:spPr>
          <a:xfrm>
            <a:off x="1" y="22618"/>
            <a:ext cx="1673406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Score</a:t>
            </a:r>
          </a:p>
        </p:txBody>
      </p:sp>
      <p:sp>
        <p:nvSpPr>
          <p:cNvPr id="29" name="Merge 28">
            <a:hlinkClick r:id="rId5" action="ppaction://hlinksldjump"/>
            <a:extLst>
              <a:ext uri="{FF2B5EF4-FFF2-40B4-BE49-F238E27FC236}">
                <a16:creationId xmlns:a16="http://schemas.microsoft.com/office/drawing/2014/main" id="{8220B383-5F6C-394A-AE05-DC0035C8082E}"/>
              </a:ext>
            </a:extLst>
          </p:cNvPr>
          <p:cNvSpPr/>
          <p:nvPr/>
        </p:nvSpPr>
        <p:spPr>
          <a:xfrm>
            <a:off x="1264561" y="112458"/>
            <a:ext cx="278985" cy="221151"/>
          </a:xfrm>
          <a:prstGeom prst="flowChartMerg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A6C23B-9242-FF48-A2EF-5FD96EE84376}"/>
              </a:ext>
            </a:extLst>
          </p:cNvPr>
          <p:cNvSpPr txBox="1"/>
          <p:nvPr/>
        </p:nvSpPr>
        <p:spPr>
          <a:xfrm>
            <a:off x="10520612" y="22618"/>
            <a:ext cx="1290345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63520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68A0-23B3-1B49-BE25-AC1B254E1649}"/>
              </a:ext>
            </a:extLst>
          </p:cNvPr>
          <p:cNvSpPr/>
          <p:nvPr/>
        </p:nvSpPr>
        <p:spPr>
          <a:xfrm>
            <a:off x="3612629" y="800220"/>
            <a:ext cx="5351489" cy="45590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1B2C-5C25-B84D-BB80-D9670263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6117-B1CA-3D41-8ED2-8D58AB4C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" y="5289422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872B0-B84D-D140-8229-89D5C0BE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16" y="1211118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A1600-7800-6A4B-9D67-8A3464A8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39" y="5289422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EB7B9-2AA1-8946-B4B4-56B5C7BFB3F5}"/>
              </a:ext>
            </a:extLst>
          </p:cNvPr>
          <p:cNvSpPr/>
          <p:nvPr/>
        </p:nvSpPr>
        <p:spPr>
          <a:xfrm>
            <a:off x="425440" y="215077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EF460-B298-684E-A67B-72A2F144E38E}"/>
              </a:ext>
            </a:extLst>
          </p:cNvPr>
          <p:cNvSpPr/>
          <p:nvPr/>
        </p:nvSpPr>
        <p:spPr>
          <a:xfrm>
            <a:off x="322729" y="6261234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5E9EE-2A4F-C34F-A4BB-3785AA20EF3C}"/>
              </a:ext>
            </a:extLst>
          </p:cNvPr>
          <p:cNvSpPr/>
          <p:nvPr/>
        </p:nvSpPr>
        <p:spPr>
          <a:xfrm>
            <a:off x="10765745" y="2150773"/>
            <a:ext cx="1210620" cy="35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CF857-ABDC-BA49-8C96-6F2F6D95BF70}"/>
              </a:ext>
            </a:extLst>
          </p:cNvPr>
          <p:cNvSpPr/>
          <p:nvPr/>
        </p:nvSpPr>
        <p:spPr>
          <a:xfrm>
            <a:off x="10891479" y="623125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450E2-4112-9941-90F4-6D78F119039E}"/>
              </a:ext>
            </a:extLst>
          </p:cNvPr>
          <p:cNvSpPr txBox="1"/>
          <p:nvPr/>
        </p:nvSpPr>
        <p:spPr>
          <a:xfrm>
            <a:off x="4369631" y="0"/>
            <a:ext cx="3897442" cy="400110"/>
          </a:xfrm>
          <a:prstGeom prst="rect">
            <a:avLst/>
          </a:prstGeom>
          <a:noFill/>
          <a:ln>
            <a:solidFill>
              <a:schemeClr val="accent6">
                <a:alpha val="86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Game word: Cute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C2A87-59E6-3A4C-AA0E-E87AB0285487}"/>
              </a:ext>
            </a:extLst>
          </p:cNvPr>
          <p:cNvSpPr txBox="1"/>
          <p:nvPr/>
        </p:nvSpPr>
        <p:spPr>
          <a:xfrm>
            <a:off x="5441430" y="400110"/>
            <a:ext cx="169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Time: 0.55</a:t>
            </a:r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8510CC77-50ED-D243-8E8F-FF62D2DE3E36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A143F-A16D-3442-ADBB-EA704C99091A}"/>
              </a:ext>
            </a:extLst>
          </p:cNvPr>
          <p:cNvSpPr/>
          <p:nvPr/>
        </p:nvSpPr>
        <p:spPr>
          <a:xfrm>
            <a:off x="3072984" y="5666282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3174E6-AC99-134E-BF58-0E07125A8A77}"/>
              </a:ext>
            </a:extLst>
          </p:cNvPr>
          <p:cNvSpPr/>
          <p:nvPr/>
        </p:nvSpPr>
        <p:spPr>
          <a:xfrm>
            <a:off x="4429592" y="5665375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Paper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9C8AF6-F113-3B4E-9BBD-1719EA96675D}"/>
              </a:ext>
            </a:extLst>
          </p:cNvPr>
          <p:cNvSpPr/>
          <p:nvPr/>
        </p:nvSpPr>
        <p:spPr>
          <a:xfrm>
            <a:off x="5786766" y="5635394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Carpet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B9846-5393-2C43-B74E-B574F4EB53C7}"/>
              </a:ext>
            </a:extLst>
          </p:cNvPr>
          <p:cNvSpPr/>
          <p:nvPr/>
        </p:nvSpPr>
        <p:spPr>
          <a:xfrm>
            <a:off x="7135318" y="5638568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2DDA7-7344-DE43-A955-78D0EC6B2D4D}"/>
              </a:ext>
            </a:extLst>
          </p:cNvPr>
          <p:cNvSpPr/>
          <p:nvPr/>
        </p:nvSpPr>
        <p:spPr>
          <a:xfrm>
            <a:off x="8536316" y="5666282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2EAAE-963B-6F45-AE7F-B4A45BCC217F}"/>
              </a:ext>
            </a:extLst>
          </p:cNvPr>
          <p:cNvSpPr/>
          <p:nvPr/>
        </p:nvSpPr>
        <p:spPr>
          <a:xfrm>
            <a:off x="5878135" y="2503357"/>
            <a:ext cx="942952" cy="95937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Cute</a:t>
            </a:r>
          </a:p>
        </p:txBody>
      </p:sp>
      <p:sp>
        <p:nvSpPr>
          <p:cNvPr id="14" name="Oval 13">
            <a:hlinkClick r:id="rId5" action="ppaction://hlinksldjump"/>
            <a:extLst>
              <a:ext uri="{FF2B5EF4-FFF2-40B4-BE49-F238E27FC236}">
                <a16:creationId xmlns:a16="http://schemas.microsoft.com/office/drawing/2014/main" id="{C86C3681-2214-E84D-9819-E47C3948F906}"/>
              </a:ext>
            </a:extLst>
          </p:cNvPr>
          <p:cNvSpPr/>
          <p:nvPr/>
        </p:nvSpPr>
        <p:spPr>
          <a:xfrm>
            <a:off x="3840175" y="5665375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hlinkClick r:id="rId6" action="ppaction://hlinksldjump"/>
            <a:extLst>
              <a:ext uri="{FF2B5EF4-FFF2-40B4-BE49-F238E27FC236}">
                <a16:creationId xmlns:a16="http://schemas.microsoft.com/office/drawing/2014/main" id="{815F3870-C544-0B4F-8723-6FA332982D3E}"/>
              </a:ext>
            </a:extLst>
          </p:cNvPr>
          <p:cNvSpPr/>
          <p:nvPr/>
        </p:nvSpPr>
        <p:spPr>
          <a:xfrm>
            <a:off x="6568556" y="563492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F5AA32-B139-4749-A3DD-2644C2A0ED69}"/>
              </a:ext>
            </a:extLst>
          </p:cNvPr>
          <p:cNvSpPr/>
          <p:nvPr/>
        </p:nvSpPr>
        <p:spPr>
          <a:xfrm>
            <a:off x="5209652" y="5608730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C3B52-BC3A-A049-A097-612FACE38623}"/>
              </a:ext>
            </a:extLst>
          </p:cNvPr>
          <p:cNvSpPr/>
          <p:nvPr/>
        </p:nvSpPr>
        <p:spPr>
          <a:xfrm>
            <a:off x="7910746" y="563536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4594D3-4A0E-E044-B7AA-A8EDD0E7E6D0}"/>
              </a:ext>
            </a:extLst>
          </p:cNvPr>
          <p:cNvSpPr/>
          <p:nvPr/>
        </p:nvSpPr>
        <p:spPr>
          <a:xfrm>
            <a:off x="9330794" y="5605766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D8E4CA-C46C-5941-A94E-A1BF7C9AA885}"/>
              </a:ext>
            </a:extLst>
          </p:cNvPr>
          <p:cNvSpPr txBox="1"/>
          <p:nvPr/>
        </p:nvSpPr>
        <p:spPr>
          <a:xfrm>
            <a:off x="10520612" y="22618"/>
            <a:ext cx="1290345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menu</a:t>
            </a:r>
          </a:p>
        </p:txBody>
      </p:sp>
      <p:sp>
        <p:nvSpPr>
          <p:cNvPr id="31" name="TextBox 30">
            <a:hlinkClick r:id="rId7" action="ppaction://hlinksldjump"/>
            <a:extLst>
              <a:ext uri="{FF2B5EF4-FFF2-40B4-BE49-F238E27FC236}">
                <a16:creationId xmlns:a16="http://schemas.microsoft.com/office/drawing/2014/main" id="{39D2B36A-5561-5042-9C30-5E5B6BE4FC6F}"/>
              </a:ext>
            </a:extLst>
          </p:cNvPr>
          <p:cNvSpPr txBox="1"/>
          <p:nvPr/>
        </p:nvSpPr>
        <p:spPr>
          <a:xfrm>
            <a:off x="0" y="22618"/>
            <a:ext cx="157396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Cheater card</a:t>
            </a:r>
          </a:p>
        </p:txBody>
      </p:sp>
    </p:spTree>
    <p:extLst>
      <p:ext uri="{BB962C8B-B14F-4D97-AF65-F5344CB8AC3E}">
        <p14:creationId xmlns:p14="http://schemas.microsoft.com/office/powerpoint/2010/main" val="216054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68A0-23B3-1B49-BE25-AC1B254E1649}"/>
              </a:ext>
            </a:extLst>
          </p:cNvPr>
          <p:cNvSpPr/>
          <p:nvPr/>
        </p:nvSpPr>
        <p:spPr>
          <a:xfrm>
            <a:off x="3612629" y="800220"/>
            <a:ext cx="5351489" cy="45590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1B2C-5C25-B84D-BB80-D9670263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6117-B1CA-3D41-8ED2-8D58AB4C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" y="5289422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872B0-B84D-D140-8229-89D5C0BE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16" y="1211118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A1600-7800-6A4B-9D67-8A3464A8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39" y="5289422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EB7B9-2AA1-8946-B4B4-56B5C7BFB3F5}"/>
              </a:ext>
            </a:extLst>
          </p:cNvPr>
          <p:cNvSpPr/>
          <p:nvPr/>
        </p:nvSpPr>
        <p:spPr>
          <a:xfrm>
            <a:off x="425440" y="215077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EF460-B298-684E-A67B-72A2F144E38E}"/>
              </a:ext>
            </a:extLst>
          </p:cNvPr>
          <p:cNvSpPr/>
          <p:nvPr/>
        </p:nvSpPr>
        <p:spPr>
          <a:xfrm>
            <a:off x="322729" y="6261234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5E9EE-2A4F-C34F-A4BB-3785AA20EF3C}"/>
              </a:ext>
            </a:extLst>
          </p:cNvPr>
          <p:cNvSpPr/>
          <p:nvPr/>
        </p:nvSpPr>
        <p:spPr>
          <a:xfrm>
            <a:off x="10765745" y="2150773"/>
            <a:ext cx="1210620" cy="35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CF857-ABDC-BA49-8C96-6F2F6D95BF70}"/>
              </a:ext>
            </a:extLst>
          </p:cNvPr>
          <p:cNvSpPr/>
          <p:nvPr/>
        </p:nvSpPr>
        <p:spPr>
          <a:xfrm>
            <a:off x="10891479" y="623125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450E2-4112-9941-90F4-6D78F119039E}"/>
              </a:ext>
            </a:extLst>
          </p:cNvPr>
          <p:cNvSpPr txBox="1"/>
          <p:nvPr/>
        </p:nvSpPr>
        <p:spPr>
          <a:xfrm>
            <a:off x="4369631" y="0"/>
            <a:ext cx="3897442" cy="400110"/>
          </a:xfrm>
          <a:prstGeom prst="rect">
            <a:avLst/>
          </a:prstGeom>
          <a:noFill/>
          <a:ln>
            <a:solidFill>
              <a:schemeClr val="accent6">
                <a:alpha val="86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Game word: Cute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C2A87-59E6-3A4C-AA0E-E87AB0285487}"/>
              </a:ext>
            </a:extLst>
          </p:cNvPr>
          <p:cNvSpPr txBox="1"/>
          <p:nvPr/>
        </p:nvSpPr>
        <p:spPr>
          <a:xfrm>
            <a:off x="5441430" y="400110"/>
            <a:ext cx="169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Time: 0.55</a:t>
            </a:r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8510CC77-50ED-D243-8E8F-FF62D2DE3E36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A143F-A16D-3442-ADBB-EA704C99091A}"/>
              </a:ext>
            </a:extLst>
          </p:cNvPr>
          <p:cNvSpPr/>
          <p:nvPr/>
        </p:nvSpPr>
        <p:spPr>
          <a:xfrm>
            <a:off x="3072984" y="5666282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3174E6-AC99-134E-BF58-0E07125A8A77}"/>
              </a:ext>
            </a:extLst>
          </p:cNvPr>
          <p:cNvSpPr/>
          <p:nvPr/>
        </p:nvSpPr>
        <p:spPr>
          <a:xfrm>
            <a:off x="4429592" y="5665375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Paper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9C8AF6-F113-3B4E-9BBD-1719EA96675D}"/>
              </a:ext>
            </a:extLst>
          </p:cNvPr>
          <p:cNvSpPr/>
          <p:nvPr/>
        </p:nvSpPr>
        <p:spPr>
          <a:xfrm>
            <a:off x="5786766" y="5635394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Carpet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B9846-5393-2C43-B74E-B574F4EB53C7}"/>
              </a:ext>
            </a:extLst>
          </p:cNvPr>
          <p:cNvSpPr/>
          <p:nvPr/>
        </p:nvSpPr>
        <p:spPr>
          <a:xfrm>
            <a:off x="7135318" y="5638568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2DDA7-7344-DE43-A955-78D0EC6B2D4D}"/>
              </a:ext>
            </a:extLst>
          </p:cNvPr>
          <p:cNvSpPr/>
          <p:nvPr/>
        </p:nvSpPr>
        <p:spPr>
          <a:xfrm>
            <a:off x="8536316" y="5666282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2EAAE-963B-6F45-AE7F-B4A45BCC217F}"/>
              </a:ext>
            </a:extLst>
          </p:cNvPr>
          <p:cNvSpPr/>
          <p:nvPr/>
        </p:nvSpPr>
        <p:spPr>
          <a:xfrm>
            <a:off x="5878135" y="2503357"/>
            <a:ext cx="942952" cy="95937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Cute</a:t>
            </a:r>
          </a:p>
        </p:txBody>
      </p:sp>
      <p:sp>
        <p:nvSpPr>
          <p:cNvPr id="14" name="Oval 13">
            <a:hlinkClick r:id="rId5" action="ppaction://hlinksldjump"/>
            <a:extLst>
              <a:ext uri="{FF2B5EF4-FFF2-40B4-BE49-F238E27FC236}">
                <a16:creationId xmlns:a16="http://schemas.microsoft.com/office/drawing/2014/main" id="{C86C3681-2214-E84D-9819-E47C3948F906}"/>
              </a:ext>
            </a:extLst>
          </p:cNvPr>
          <p:cNvSpPr/>
          <p:nvPr/>
        </p:nvSpPr>
        <p:spPr>
          <a:xfrm>
            <a:off x="3840175" y="5665375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hlinkClick r:id="rId6" action="ppaction://hlinksldjump"/>
            <a:extLst>
              <a:ext uri="{FF2B5EF4-FFF2-40B4-BE49-F238E27FC236}">
                <a16:creationId xmlns:a16="http://schemas.microsoft.com/office/drawing/2014/main" id="{815F3870-C544-0B4F-8723-6FA332982D3E}"/>
              </a:ext>
            </a:extLst>
          </p:cNvPr>
          <p:cNvSpPr/>
          <p:nvPr/>
        </p:nvSpPr>
        <p:spPr>
          <a:xfrm>
            <a:off x="6568556" y="563492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F5AA32-B139-4749-A3DD-2644C2A0ED69}"/>
              </a:ext>
            </a:extLst>
          </p:cNvPr>
          <p:cNvSpPr/>
          <p:nvPr/>
        </p:nvSpPr>
        <p:spPr>
          <a:xfrm>
            <a:off x="5209652" y="5608730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C3B52-BC3A-A049-A097-612FACE38623}"/>
              </a:ext>
            </a:extLst>
          </p:cNvPr>
          <p:cNvSpPr/>
          <p:nvPr/>
        </p:nvSpPr>
        <p:spPr>
          <a:xfrm>
            <a:off x="7910746" y="563536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4594D3-4A0E-E044-B7AA-A8EDD0E7E6D0}"/>
              </a:ext>
            </a:extLst>
          </p:cNvPr>
          <p:cNvSpPr/>
          <p:nvPr/>
        </p:nvSpPr>
        <p:spPr>
          <a:xfrm>
            <a:off x="9330794" y="5605766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D8E4CA-C46C-5941-A94E-A1BF7C9AA885}"/>
              </a:ext>
            </a:extLst>
          </p:cNvPr>
          <p:cNvSpPr txBox="1"/>
          <p:nvPr/>
        </p:nvSpPr>
        <p:spPr>
          <a:xfrm>
            <a:off x="10520612" y="22618"/>
            <a:ext cx="1290345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menu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062C26-106B-0D41-820E-F8A3CC197A57}"/>
              </a:ext>
            </a:extLst>
          </p:cNvPr>
          <p:cNvSpPr txBox="1"/>
          <p:nvPr/>
        </p:nvSpPr>
        <p:spPr>
          <a:xfrm>
            <a:off x="0" y="22618"/>
            <a:ext cx="157396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Cheater card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312EBB-3B2A-D042-89C7-3FC58416C631}"/>
              </a:ext>
            </a:extLst>
          </p:cNvPr>
          <p:cNvSpPr/>
          <p:nvPr/>
        </p:nvSpPr>
        <p:spPr>
          <a:xfrm>
            <a:off x="1742896" y="5641517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Puppies</a:t>
            </a:r>
          </a:p>
        </p:txBody>
      </p:sp>
      <p:sp>
        <p:nvSpPr>
          <p:cNvPr id="30" name="Oval 29">
            <a:hlinkClick r:id="rId6" action="ppaction://hlinksldjump"/>
            <a:extLst>
              <a:ext uri="{FF2B5EF4-FFF2-40B4-BE49-F238E27FC236}">
                <a16:creationId xmlns:a16="http://schemas.microsoft.com/office/drawing/2014/main" id="{8B85F11E-FEF8-E841-990E-4AB75F0652B8}"/>
              </a:ext>
            </a:extLst>
          </p:cNvPr>
          <p:cNvSpPr/>
          <p:nvPr/>
        </p:nvSpPr>
        <p:spPr>
          <a:xfrm>
            <a:off x="2507036" y="563492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7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22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68A0-23B3-1B49-BE25-AC1B254E1649}"/>
              </a:ext>
            </a:extLst>
          </p:cNvPr>
          <p:cNvSpPr/>
          <p:nvPr/>
        </p:nvSpPr>
        <p:spPr>
          <a:xfrm>
            <a:off x="3612629" y="800220"/>
            <a:ext cx="5351489" cy="45590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1B2C-5C25-B84D-BB80-D9670263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6117-B1CA-3D41-8ED2-8D58AB4C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" y="5289422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872B0-B84D-D140-8229-89D5C0BE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16" y="1211118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A1600-7800-6A4B-9D67-8A3464A8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39" y="5289422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EB7B9-2AA1-8946-B4B4-56B5C7BFB3F5}"/>
              </a:ext>
            </a:extLst>
          </p:cNvPr>
          <p:cNvSpPr/>
          <p:nvPr/>
        </p:nvSpPr>
        <p:spPr>
          <a:xfrm>
            <a:off x="425440" y="215077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EF460-B298-684E-A67B-72A2F144E38E}"/>
              </a:ext>
            </a:extLst>
          </p:cNvPr>
          <p:cNvSpPr/>
          <p:nvPr/>
        </p:nvSpPr>
        <p:spPr>
          <a:xfrm>
            <a:off x="322729" y="6261234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5E9EE-2A4F-C34F-A4BB-3785AA20EF3C}"/>
              </a:ext>
            </a:extLst>
          </p:cNvPr>
          <p:cNvSpPr/>
          <p:nvPr/>
        </p:nvSpPr>
        <p:spPr>
          <a:xfrm>
            <a:off x="10765745" y="2150773"/>
            <a:ext cx="1210620" cy="35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CF857-ABDC-BA49-8C96-6F2F6D95BF70}"/>
              </a:ext>
            </a:extLst>
          </p:cNvPr>
          <p:cNvSpPr/>
          <p:nvPr/>
        </p:nvSpPr>
        <p:spPr>
          <a:xfrm>
            <a:off x="10891479" y="623125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450E2-4112-9941-90F4-6D78F119039E}"/>
              </a:ext>
            </a:extLst>
          </p:cNvPr>
          <p:cNvSpPr txBox="1"/>
          <p:nvPr/>
        </p:nvSpPr>
        <p:spPr>
          <a:xfrm>
            <a:off x="4369631" y="0"/>
            <a:ext cx="3897442" cy="400110"/>
          </a:xfrm>
          <a:prstGeom prst="rect">
            <a:avLst/>
          </a:prstGeom>
          <a:noFill/>
          <a:ln>
            <a:solidFill>
              <a:schemeClr val="accent6">
                <a:alpha val="86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Game word: Cute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C2A87-59E6-3A4C-AA0E-E87AB0285487}"/>
              </a:ext>
            </a:extLst>
          </p:cNvPr>
          <p:cNvSpPr txBox="1"/>
          <p:nvPr/>
        </p:nvSpPr>
        <p:spPr>
          <a:xfrm>
            <a:off x="5441430" y="400110"/>
            <a:ext cx="169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Time: 0.55</a:t>
            </a:r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8510CC77-50ED-D243-8E8F-FF62D2DE3E36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A143F-A16D-3442-ADBB-EA704C99091A}"/>
              </a:ext>
            </a:extLst>
          </p:cNvPr>
          <p:cNvSpPr/>
          <p:nvPr/>
        </p:nvSpPr>
        <p:spPr>
          <a:xfrm>
            <a:off x="5832450" y="3847120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Puppies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3174E6-AC99-134E-BF58-0E07125A8A77}"/>
              </a:ext>
            </a:extLst>
          </p:cNvPr>
          <p:cNvSpPr/>
          <p:nvPr/>
        </p:nvSpPr>
        <p:spPr>
          <a:xfrm>
            <a:off x="4429592" y="5665375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9C8AF6-F113-3B4E-9BBD-1719EA96675D}"/>
              </a:ext>
            </a:extLst>
          </p:cNvPr>
          <p:cNvSpPr/>
          <p:nvPr/>
        </p:nvSpPr>
        <p:spPr>
          <a:xfrm>
            <a:off x="5786766" y="5635394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Tobacco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B9846-5393-2C43-B74E-B574F4EB53C7}"/>
              </a:ext>
            </a:extLst>
          </p:cNvPr>
          <p:cNvSpPr/>
          <p:nvPr/>
        </p:nvSpPr>
        <p:spPr>
          <a:xfrm>
            <a:off x="7135318" y="5638568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Dog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2DDA7-7344-DE43-A955-78D0EC6B2D4D}"/>
              </a:ext>
            </a:extLst>
          </p:cNvPr>
          <p:cNvSpPr/>
          <p:nvPr/>
        </p:nvSpPr>
        <p:spPr>
          <a:xfrm>
            <a:off x="8536316" y="5666282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2EAAE-963B-6F45-AE7F-B4A45BCC217F}"/>
              </a:ext>
            </a:extLst>
          </p:cNvPr>
          <p:cNvSpPr/>
          <p:nvPr/>
        </p:nvSpPr>
        <p:spPr>
          <a:xfrm>
            <a:off x="5878135" y="2503357"/>
            <a:ext cx="942952" cy="95937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6C3681-2214-E84D-9819-E47C3948F906}"/>
              </a:ext>
            </a:extLst>
          </p:cNvPr>
          <p:cNvSpPr/>
          <p:nvPr/>
        </p:nvSpPr>
        <p:spPr>
          <a:xfrm>
            <a:off x="6584650" y="3862838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5F3870-C544-0B4F-8723-6FA332982D3E}"/>
              </a:ext>
            </a:extLst>
          </p:cNvPr>
          <p:cNvSpPr/>
          <p:nvPr/>
        </p:nvSpPr>
        <p:spPr>
          <a:xfrm>
            <a:off x="6568556" y="563492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F5AA32-B139-4749-A3DD-2644C2A0ED69}"/>
              </a:ext>
            </a:extLst>
          </p:cNvPr>
          <p:cNvSpPr/>
          <p:nvPr/>
        </p:nvSpPr>
        <p:spPr>
          <a:xfrm>
            <a:off x="5209652" y="5608730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C3B52-BC3A-A049-A097-612FACE38623}"/>
              </a:ext>
            </a:extLst>
          </p:cNvPr>
          <p:cNvSpPr/>
          <p:nvPr/>
        </p:nvSpPr>
        <p:spPr>
          <a:xfrm>
            <a:off x="7910746" y="563536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4594D3-4A0E-E044-B7AA-A8EDD0E7E6D0}"/>
              </a:ext>
            </a:extLst>
          </p:cNvPr>
          <p:cNvSpPr/>
          <p:nvPr/>
        </p:nvSpPr>
        <p:spPr>
          <a:xfrm>
            <a:off x="9330794" y="5605766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hlinkClick r:id="rId5" action="ppaction://hlinksldjump"/>
            <a:extLst>
              <a:ext uri="{FF2B5EF4-FFF2-40B4-BE49-F238E27FC236}">
                <a16:creationId xmlns:a16="http://schemas.microsoft.com/office/drawing/2014/main" id="{E205E27A-5C08-2A46-89C8-86AA944748D6}"/>
              </a:ext>
            </a:extLst>
          </p:cNvPr>
          <p:cNvSpPr txBox="1"/>
          <p:nvPr/>
        </p:nvSpPr>
        <p:spPr>
          <a:xfrm>
            <a:off x="9705431" y="3647065"/>
            <a:ext cx="1606755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End your turn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B1DA1-4597-B343-B852-E74FBB20121A}"/>
              </a:ext>
            </a:extLst>
          </p:cNvPr>
          <p:cNvSpPr txBox="1"/>
          <p:nvPr/>
        </p:nvSpPr>
        <p:spPr>
          <a:xfrm>
            <a:off x="1" y="22618"/>
            <a:ext cx="1673406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Score</a:t>
            </a:r>
          </a:p>
        </p:txBody>
      </p:sp>
      <p:sp>
        <p:nvSpPr>
          <p:cNvPr id="29" name="Merge 28">
            <a:hlinkClick r:id="rId6" action="ppaction://hlinksldjump"/>
            <a:extLst>
              <a:ext uri="{FF2B5EF4-FFF2-40B4-BE49-F238E27FC236}">
                <a16:creationId xmlns:a16="http://schemas.microsoft.com/office/drawing/2014/main" id="{8220B383-5F6C-394A-AE05-DC0035C8082E}"/>
              </a:ext>
            </a:extLst>
          </p:cNvPr>
          <p:cNvSpPr/>
          <p:nvPr/>
        </p:nvSpPr>
        <p:spPr>
          <a:xfrm>
            <a:off x="1264561" y="112458"/>
            <a:ext cx="278985" cy="221151"/>
          </a:xfrm>
          <a:prstGeom prst="flowChartMerg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DF6CE1-15FA-2747-90B4-4162F6DD6395}"/>
              </a:ext>
            </a:extLst>
          </p:cNvPr>
          <p:cNvSpPr txBox="1"/>
          <p:nvPr/>
        </p:nvSpPr>
        <p:spPr>
          <a:xfrm>
            <a:off x="10520612" y="22618"/>
            <a:ext cx="1290345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77946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68A0-23B3-1B49-BE25-AC1B254E1649}"/>
              </a:ext>
            </a:extLst>
          </p:cNvPr>
          <p:cNvSpPr/>
          <p:nvPr/>
        </p:nvSpPr>
        <p:spPr>
          <a:xfrm>
            <a:off x="3673866" y="772760"/>
            <a:ext cx="5351489" cy="45590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1B2C-5C25-B84D-BB80-D9670263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6117-B1CA-3D41-8ED2-8D58AB4C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" y="5289422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872B0-B84D-D140-8229-89D5C0BE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16" y="1211118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A1600-7800-6A4B-9D67-8A3464A8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39" y="5289422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EB7B9-2AA1-8946-B4B4-56B5C7BFB3F5}"/>
              </a:ext>
            </a:extLst>
          </p:cNvPr>
          <p:cNvSpPr/>
          <p:nvPr/>
        </p:nvSpPr>
        <p:spPr>
          <a:xfrm>
            <a:off x="425440" y="215077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EF460-B298-684E-A67B-72A2F144E38E}"/>
              </a:ext>
            </a:extLst>
          </p:cNvPr>
          <p:cNvSpPr/>
          <p:nvPr/>
        </p:nvSpPr>
        <p:spPr>
          <a:xfrm>
            <a:off x="322729" y="6261234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5E9EE-2A4F-C34F-A4BB-3785AA20EF3C}"/>
              </a:ext>
            </a:extLst>
          </p:cNvPr>
          <p:cNvSpPr/>
          <p:nvPr/>
        </p:nvSpPr>
        <p:spPr>
          <a:xfrm>
            <a:off x="10765745" y="2150773"/>
            <a:ext cx="1210620" cy="35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CF857-ABDC-BA49-8C96-6F2F6D95BF70}"/>
              </a:ext>
            </a:extLst>
          </p:cNvPr>
          <p:cNvSpPr/>
          <p:nvPr/>
        </p:nvSpPr>
        <p:spPr>
          <a:xfrm>
            <a:off x="10891479" y="623125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450E2-4112-9941-90F4-6D78F119039E}"/>
              </a:ext>
            </a:extLst>
          </p:cNvPr>
          <p:cNvSpPr txBox="1"/>
          <p:nvPr/>
        </p:nvSpPr>
        <p:spPr>
          <a:xfrm>
            <a:off x="4369631" y="0"/>
            <a:ext cx="3897442" cy="400110"/>
          </a:xfrm>
          <a:prstGeom prst="rect">
            <a:avLst/>
          </a:prstGeom>
          <a:noFill/>
          <a:ln>
            <a:solidFill>
              <a:schemeClr val="accent6">
                <a:alpha val="86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Game word: Cute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C2A87-59E6-3A4C-AA0E-E87AB0285487}"/>
              </a:ext>
            </a:extLst>
          </p:cNvPr>
          <p:cNvSpPr txBox="1"/>
          <p:nvPr/>
        </p:nvSpPr>
        <p:spPr>
          <a:xfrm>
            <a:off x="5441430" y="400110"/>
            <a:ext cx="169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Time: 0.55</a:t>
            </a:r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8510CC77-50ED-D243-8E8F-FF62D2DE3E36}"/>
              </a:ext>
            </a:extLst>
          </p:cNvPr>
          <p:cNvSpPr txBox="1"/>
          <p:nvPr/>
        </p:nvSpPr>
        <p:spPr>
          <a:xfrm>
            <a:off x="11822274" y="22618"/>
            <a:ext cx="369726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A143F-A16D-3442-ADBB-EA704C99091A}"/>
              </a:ext>
            </a:extLst>
          </p:cNvPr>
          <p:cNvSpPr/>
          <p:nvPr/>
        </p:nvSpPr>
        <p:spPr>
          <a:xfrm>
            <a:off x="4340695" y="1583911"/>
            <a:ext cx="1017964" cy="932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Kittens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3174E6-AC99-134E-BF58-0E07125A8A77}"/>
              </a:ext>
            </a:extLst>
          </p:cNvPr>
          <p:cNvSpPr/>
          <p:nvPr/>
        </p:nvSpPr>
        <p:spPr>
          <a:xfrm>
            <a:off x="4429592" y="5665375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9C8AF6-F113-3B4E-9BBD-1719EA96675D}"/>
              </a:ext>
            </a:extLst>
          </p:cNvPr>
          <p:cNvSpPr/>
          <p:nvPr/>
        </p:nvSpPr>
        <p:spPr>
          <a:xfrm>
            <a:off x="5786766" y="5635394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Tobacco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B9846-5393-2C43-B74E-B574F4EB53C7}"/>
              </a:ext>
            </a:extLst>
          </p:cNvPr>
          <p:cNvSpPr/>
          <p:nvPr/>
        </p:nvSpPr>
        <p:spPr>
          <a:xfrm>
            <a:off x="7135318" y="5638568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Dog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2DDA7-7344-DE43-A955-78D0EC6B2D4D}"/>
              </a:ext>
            </a:extLst>
          </p:cNvPr>
          <p:cNvSpPr/>
          <p:nvPr/>
        </p:nvSpPr>
        <p:spPr>
          <a:xfrm>
            <a:off x="8536316" y="5666282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2EAAE-963B-6F45-AE7F-B4A45BCC217F}"/>
              </a:ext>
            </a:extLst>
          </p:cNvPr>
          <p:cNvSpPr/>
          <p:nvPr/>
        </p:nvSpPr>
        <p:spPr>
          <a:xfrm>
            <a:off x="5878135" y="2503357"/>
            <a:ext cx="942952" cy="95937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5F3870-C544-0B4F-8723-6FA332982D3E}"/>
              </a:ext>
            </a:extLst>
          </p:cNvPr>
          <p:cNvSpPr/>
          <p:nvPr/>
        </p:nvSpPr>
        <p:spPr>
          <a:xfrm>
            <a:off x="6568556" y="563492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F5AA32-B139-4749-A3DD-2644C2A0ED69}"/>
              </a:ext>
            </a:extLst>
          </p:cNvPr>
          <p:cNvSpPr/>
          <p:nvPr/>
        </p:nvSpPr>
        <p:spPr>
          <a:xfrm>
            <a:off x="5209652" y="5608730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C3B52-BC3A-A049-A097-612FACE38623}"/>
              </a:ext>
            </a:extLst>
          </p:cNvPr>
          <p:cNvSpPr/>
          <p:nvPr/>
        </p:nvSpPr>
        <p:spPr>
          <a:xfrm>
            <a:off x="7910746" y="563536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4594D3-4A0E-E044-B7AA-A8EDD0E7E6D0}"/>
              </a:ext>
            </a:extLst>
          </p:cNvPr>
          <p:cNvSpPr/>
          <p:nvPr/>
        </p:nvSpPr>
        <p:spPr>
          <a:xfrm>
            <a:off x="9330794" y="5605766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C6117F-AD02-C048-8C25-D3EA6DA05E8E}"/>
              </a:ext>
            </a:extLst>
          </p:cNvPr>
          <p:cNvSpPr/>
          <p:nvPr/>
        </p:nvSpPr>
        <p:spPr>
          <a:xfrm>
            <a:off x="4340695" y="3396461"/>
            <a:ext cx="1017964" cy="932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91C7F-C66E-574F-BBAB-0D8CD09AB10D}"/>
              </a:ext>
            </a:extLst>
          </p:cNvPr>
          <p:cNvSpPr/>
          <p:nvPr/>
        </p:nvSpPr>
        <p:spPr>
          <a:xfrm>
            <a:off x="7296857" y="1583911"/>
            <a:ext cx="1017964" cy="932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Puppies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C7E301-368E-5B4F-8C81-A3227541D6AD}"/>
              </a:ext>
            </a:extLst>
          </p:cNvPr>
          <p:cNvSpPr/>
          <p:nvPr/>
        </p:nvSpPr>
        <p:spPr>
          <a:xfrm>
            <a:off x="7296857" y="3396461"/>
            <a:ext cx="1017964" cy="932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Girls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62605-F8ED-4E4D-8581-254470C2C091}"/>
              </a:ext>
            </a:extLst>
          </p:cNvPr>
          <p:cNvSpPr txBox="1"/>
          <p:nvPr/>
        </p:nvSpPr>
        <p:spPr>
          <a:xfrm>
            <a:off x="9218951" y="3043003"/>
            <a:ext cx="2603323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judge is picking the best card! </a:t>
            </a:r>
          </a:p>
        </p:txBody>
      </p:sp>
      <p:sp>
        <p:nvSpPr>
          <p:cNvPr id="31" name="TextBox 30">
            <a:hlinkClick r:id="rId5" action="ppaction://hlinksldjump"/>
            <a:extLst>
              <a:ext uri="{FF2B5EF4-FFF2-40B4-BE49-F238E27FC236}">
                <a16:creationId xmlns:a16="http://schemas.microsoft.com/office/drawing/2014/main" id="{B71B7F59-EA43-E049-BDE0-11F9BAC6F98E}"/>
              </a:ext>
            </a:extLst>
          </p:cNvPr>
          <p:cNvSpPr txBox="1"/>
          <p:nvPr/>
        </p:nvSpPr>
        <p:spPr>
          <a:xfrm>
            <a:off x="9330794" y="4114800"/>
            <a:ext cx="2491480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432A82-2E62-CF44-8E2E-AE6B081DC122}"/>
              </a:ext>
            </a:extLst>
          </p:cNvPr>
          <p:cNvSpPr txBox="1"/>
          <p:nvPr/>
        </p:nvSpPr>
        <p:spPr>
          <a:xfrm>
            <a:off x="10520612" y="22618"/>
            <a:ext cx="1290345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8549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F1666-BA00-004C-947F-44DBCF9B8B67}"/>
              </a:ext>
            </a:extLst>
          </p:cNvPr>
          <p:cNvSpPr txBox="1"/>
          <p:nvPr/>
        </p:nvSpPr>
        <p:spPr>
          <a:xfrm>
            <a:off x="4039985" y="465513"/>
            <a:ext cx="4289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Apples to Apples </a:t>
            </a:r>
          </a:p>
        </p:txBody>
      </p:sp>
      <p:sp>
        <p:nvSpPr>
          <p:cNvPr id="8" name="TextBox 7">
            <a:hlinkClick r:id="rId3" action="ppaction://hlinksldjump"/>
            <a:extLst>
              <a:ext uri="{FF2B5EF4-FFF2-40B4-BE49-F238E27FC236}">
                <a16:creationId xmlns:a16="http://schemas.microsoft.com/office/drawing/2014/main" id="{3F30ABF4-B82C-0444-AE85-29B2B6CB8739}"/>
              </a:ext>
            </a:extLst>
          </p:cNvPr>
          <p:cNvSpPr txBox="1"/>
          <p:nvPr/>
        </p:nvSpPr>
        <p:spPr>
          <a:xfrm>
            <a:off x="4472243" y="2425016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Host game </a:t>
            </a:r>
          </a:p>
        </p:txBody>
      </p:sp>
      <p:sp>
        <p:nvSpPr>
          <p:cNvPr id="11" name="TextBox 10">
            <a:hlinkClick r:id="rId4" action="ppaction://hlinksldjump"/>
            <a:extLst>
              <a:ext uri="{FF2B5EF4-FFF2-40B4-BE49-F238E27FC236}">
                <a16:creationId xmlns:a16="http://schemas.microsoft.com/office/drawing/2014/main" id="{2D0AE31B-EFCF-D049-8D5D-F874C2EA8DDE}"/>
              </a:ext>
            </a:extLst>
          </p:cNvPr>
          <p:cNvSpPr txBox="1"/>
          <p:nvPr/>
        </p:nvSpPr>
        <p:spPr>
          <a:xfrm>
            <a:off x="4472242" y="3152242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Find Game</a:t>
            </a:r>
          </a:p>
        </p:txBody>
      </p:sp>
      <p:sp>
        <p:nvSpPr>
          <p:cNvPr id="12" name="TextBox 11">
            <a:hlinkClick r:id="rId5" action="ppaction://hlinksldjump"/>
            <a:extLst>
              <a:ext uri="{FF2B5EF4-FFF2-40B4-BE49-F238E27FC236}">
                <a16:creationId xmlns:a16="http://schemas.microsoft.com/office/drawing/2014/main" id="{6C77A7E1-8C71-7641-8695-A57114DAF652}"/>
              </a:ext>
            </a:extLst>
          </p:cNvPr>
          <p:cNvSpPr txBox="1"/>
          <p:nvPr/>
        </p:nvSpPr>
        <p:spPr>
          <a:xfrm>
            <a:off x="4472242" y="3887781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Options </a:t>
            </a:r>
          </a:p>
        </p:txBody>
      </p:sp>
      <p:sp>
        <p:nvSpPr>
          <p:cNvPr id="13" name="TextBox 12">
            <a:hlinkClick r:id="rId6" action="ppaction://hlinksldjump"/>
            <a:extLst>
              <a:ext uri="{FF2B5EF4-FFF2-40B4-BE49-F238E27FC236}">
                <a16:creationId xmlns:a16="http://schemas.microsoft.com/office/drawing/2014/main" id="{E743698A-99F4-1946-A806-BB1F4E3AB636}"/>
              </a:ext>
            </a:extLst>
          </p:cNvPr>
          <p:cNvSpPr txBox="1"/>
          <p:nvPr/>
        </p:nvSpPr>
        <p:spPr>
          <a:xfrm>
            <a:off x="4472241" y="4623320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Leader Boards</a:t>
            </a:r>
          </a:p>
        </p:txBody>
      </p:sp>
      <p:sp>
        <p:nvSpPr>
          <p:cNvPr id="14" name="TextBox 13">
            <a:hlinkClick r:id="rId7" action="ppaction://hlinksldjump"/>
            <a:extLst>
              <a:ext uri="{FF2B5EF4-FFF2-40B4-BE49-F238E27FC236}">
                <a16:creationId xmlns:a16="http://schemas.microsoft.com/office/drawing/2014/main" id="{6B9B77F5-824F-1D42-9D5E-228A365BFC96}"/>
              </a:ext>
            </a:extLst>
          </p:cNvPr>
          <p:cNvSpPr txBox="1"/>
          <p:nvPr/>
        </p:nvSpPr>
        <p:spPr>
          <a:xfrm>
            <a:off x="4472240" y="5350546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Friends</a:t>
            </a:r>
          </a:p>
        </p:txBody>
      </p:sp>
      <p:sp>
        <p:nvSpPr>
          <p:cNvPr id="16" name="TextBox 15">
            <a:hlinkClick r:id="rId8" action="ppaction://hlinksldjump"/>
            <a:extLst>
              <a:ext uri="{FF2B5EF4-FFF2-40B4-BE49-F238E27FC236}">
                <a16:creationId xmlns:a16="http://schemas.microsoft.com/office/drawing/2014/main" id="{DD901F5F-758E-B14E-A0B6-B3CBDA778795}"/>
              </a:ext>
            </a:extLst>
          </p:cNvPr>
          <p:cNvSpPr txBox="1"/>
          <p:nvPr/>
        </p:nvSpPr>
        <p:spPr>
          <a:xfrm>
            <a:off x="4472239" y="6094398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976412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68A0-23B3-1B49-BE25-AC1B254E1649}"/>
              </a:ext>
            </a:extLst>
          </p:cNvPr>
          <p:cNvSpPr/>
          <p:nvPr/>
        </p:nvSpPr>
        <p:spPr>
          <a:xfrm>
            <a:off x="3673866" y="772760"/>
            <a:ext cx="5351489" cy="45590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1B2C-5C25-B84D-BB80-D9670263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6117-B1CA-3D41-8ED2-8D58AB4C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" y="5289422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8" name="Picture 7">
            <a:hlinkClick r:id="rId4" action="ppaction://hlinksldjump"/>
            <a:extLst>
              <a:ext uri="{FF2B5EF4-FFF2-40B4-BE49-F238E27FC236}">
                <a16:creationId xmlns:a16="http://schemas.microsoft.com/office/drawing/2014/main" id="{797872B0-B84D-D140-8229-89D5C0BE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16" y="1211118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A1600-7800-6A4B-9D67-8A3464A8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39" y="5289422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EB7B9-2AA1-8946-B4B4-56B5C7BFB3F5}"/>
              </a:ext>
            </a:extLst>
          </p:cNvPr>
          <p:cNvSpPr/>
          <p:nvPr/>
        </p:nvSpPr>
        <p:spPr>
          <a:xfrm>
            <a:off x="425440" y="215077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EF460-B298-684E-A67B-72A2F144E38E}"/>
              </a:ext>
            </a:extLst>
          </p:cNvPr>
          <p:cNvSpPr/>
          <p:nvPr/>
        </p:nvSpPr>
        <p:spPr>
          <a:xfrm>
            <a:off x="322729" y="6261234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5E9EE-2A4F-C34F-A4BB-3785AA20EF3C}"/>
              </a:ext>
            </a:extLst>
          </p:cNvPr>
          <p:cNvSpPr/>
          <p:nvPr/>
        </p:nvSpPr>
        <p:spPr>
          <a:xfrm>
            <a:off x="10765745" y="2150773"/>
            <a:ext cx="1210620" cy="35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CF857-ABDC-BA49-8C96-6F2F6D95BF70}"/>
              </a:ext>
            </a:extLst>
          </p:cNvPr>
          <p:cNvSpPr/>
          <p:nvPr/>
        </p:nvSpPr>
        <p:spPr>
          <a:xfrm>
            <a:off x="10891479" y="623125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450E2-4112-9941-90F4-6D78F119039E}"/>
              </a:ext>
            </a:extLst>
          </p:cNvPr>
          <p:cNvSpPr txBox="1"/>
          <p:nvPr/>
        </p:nvSpPr>
        <p:spPr>
          <a:xfrm>
            <a:off x="4369631" y="0"/>
            <a:ext cx="3897442" cy="400110"/>
          </a:xfrm>
          <a:prstGeom prst="rect">
            <a:avLst/>
          </a:prstGeom>
          <a:noFill/>
          <a:ln>
            <a:solidFill>
              <a:schemeClr val="accent6">
                <a:alpha val="86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Game word: Cute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C2A87-59E6-3A4C-AA0E-E87AB0285487}"/>
              </a:ext>
            </a:extLst>
          </p:cNvPr>
          <p:cNvSpPr txBox="1"/>
          <p:nvPr/>
        </p:nvSpPr>
        <p:spPr>
          <a:xfrm>
            <a:off x="5441430" y="400110"/>
            <a:ext cx="169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Time: 0.55</a:t>
            </a:r>
          </a:p>
        </p:txBody>
      </p:sp>
      <p:sp>
        <p:nvSpPr>
          <p:cNvPr id="21" name="TextBox 20">
            <a:hlinkClick r:id="rId5" action="ppaction://hlinksldjump"/>
            <a:extLst>
              <a:ext uri="{FF2B5EF4-FFF2-40B4-BE49-F238E27FC236}">
                <a16:creationId xmlns:a16="http://schemas.microsoft.com/office/drawing/2014/main" id="{8510CC77-50ED-D243-8E8F-FF62D2DE3E36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A143F-A16D-3442-ADBB-EA704C99091A}"/>
              </a:ext>
            </a:extLst>
          </p:cNvPr>
          <p:cNvSpPr/>
          <p:nvPr/>
        </p:nvSpPr>
        <p:spPr>
          <a:xfrm>
            <a:off x="5300388" y="2529974"/>
            <a:ext cx="1017964" cy="932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Puppies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3174E6-AC99-134E-BF58-0E07125A8A77}"/>
              </a:ext>
            </a:extLst>
          </p:cNvPr>
          <p:cNvSpPr/>
          <p:nvPr/>
        </p:nvSpPr>
        <p:spPr>
          <a:xfrm>
            <a:off x="4429592" y="5665375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9C8AF6-F113-3B4E-9BBD-1719EA96675D}"/>
              </a:ext>
            </a:extLst>
          </p:cNvPr>
          <p:cNvSpPr/>
          <p:nvPr/>
        </p:nvSpPr>
        <p:spPr>
          <a:xfrm>
            <a:off x="5786766" y="5635394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Tobacco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B9846-5393-2C43-B74E-B574F4EB53C7}"/>
              </a:ext>
            </a:extLst>
          </p:cNvPr>
          <p:cNvSpPr/>
          <p:nvPr/>
        </p:nvSpPr>
        <p:spPr>
          <a:xfrm>
            <a:off x="7135318" y="5638568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Dog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2DDA7-7344-DE43-A955-78D0EC6B2D4D}"/>
              </a:ext>
            </a:extLst>
          </p:cNvPr>
          <p:cNvSpPr/>
          <p:nvPr/>
        </p:nvSpPr>
        <p:spPr>
          <a:xfrm>
            <a:off x="8536316" y="5666282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2EAAE-963B-6F45-AE7F-B4A45BCC217F}"/>
              </a:ext>
            </a:extLst>
          </p:cNvPr>
          <p:cNvSpPr/>
          <p:nvPr/>
        </p:nvSpPr>
        <p:spPr>
          <a:xfrm>
            <a:off x="6857857" y="2503357"/>
            <a:ext cx="942952" cy="95937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5F3870-C544-0B4F-8723-6FA332982D3E}"/>
              </a:ext>
            </a:extLst>
          </p:cNvPr>
          <p:cNvSpPr/>
          <p:nvPr/>
        </p:nvSpPr>
        <p:spPr>
          <a:xfrm>
            <a:off x="6568556" y="563492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F5AA32-B139-4749-A3DD-2644C2A0ED69}"/>
              </a:ext>
            </a:extLst>
          </p:cNvPr>
          <p:cNvSpPr/>
          <p:nvPr/>
        </p:nvSpPr>
        <p:spPr>
          <a:xfrm>
            <a:off x="5209652" y="5608730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C3B52-BC3A-A049-A097-612FACE38623}"/>
              </a:ext>
            </a:extLst>
          </p:cNvPr>
          <p:cNvSpPr/>
          <p:nvPr/>
        </p:nvSpPr>
        <p:spPr>
          <a:xfrm>
            <a:off x="7910746" y="563536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4594D3-4A0E-E044-B7AA-A8EDD0E7E6D0}"/>
              </a:ext>
            </a:extLst>
          </p:cNvPr>
          <p:cNvSpPr/>
          <p:nvPr/>
        </p:nvSpPr>
        <p:spPr>
          <a:xfrm>
            <a:off x="9330794" y="5605766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982002-CA9F-3046-B360-D0A5C5A59EAB}"/>
              </a:ext>
            </a:extLst>
          </p:cNvPr>
          <p:cNvSpPr txBox="1"/>
          <p:nvPr/>
        </p:nvSpPr>
        <p:spPr>
          <a:xfrm>
            <a:off x="5209652" y="1570603"/>
            <a:ext cx="2591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judge has picked Puppies, Chandler is the winner!</a:t>
            </a:r>
          </a:p>
        </p:txBody>
      </p:sp>
      <p:sp>
        <p:nvSpPr>
          <p:cNvPr id="31" name="TextBox 30">
            <a:hlinkClick r:id="rId6" action="ppaction://hlinksldjump"/>
            <a:extLst>
              <a:ext uri="{FF2B5EF4-FFF2-40B4-BE49-F238E27FC236}">
                <a16:creationId xmlns:a16="http://schemas.microsoft.com/office/drawing/2014/main" id="{DDA1A0FA-BA1B-9646-AC39-F918EBE537A8}"/>
              </a:ext>
            </a:extLst>
          </p:cNvPr>
          <p:cNvSpPr txBox="1"/>
          <p:nvPr/>
        </p:nvSpPr>
        <p:spPr>
          <a:xfrm>
            <a:off x="5463913" y="4074112"/>
            <a:ext cx="207613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 game!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687D47-367D-8546-8EA2-D2570F91A126}"/>
              </a:ext>
            </a:extLst>
          </p:cNvPr>
          <p:cNvSpPr txBox="1"/>
          <p:nvPr/>
        </p:nvSpPr>
        <p:spPr>
          <a:xfrm>
            <a:off x="1" y="22618"/>
            <a:ext cx="1673406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Score</a:t>
            </a:r>
          </a:p>
        </p:txBody>
      </p:sp>
      <p:sp>
        <p:nvSpPr>
          <p:cNvPr id="34" name="Merge 33">
            <a:hlinkClick r:id="rId7" action="ppaction://hlinksldjump"/>
            <a:extLst>
              <a:ext uri="{FF2B5EF4-FFF2-40B4-BE49-F238E27FC236}">
                <a16:creationId xmlns:a16="http://schemas.microsoft.com/office/drawing/2014/main" id="{57282FFC-A687-1B4B-A495-320F0945B541}"/>
              </a:ext>
            </a:extLst>
          </p:cNvPr>
          <p:cNvSpPr/>
          <p:nvPr/>
        </p:nvSpPr>
        <p:spPr>
          <a:xfrm>
            <a:off x="1264561" y="112458"/>
            <a:ext cx="278985" cy="221151"/>
          </a:xfrm>
          <a:prstGeom prst="flowChartMerg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7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68A0-23B3-1B49-BE25-AC1B254E1649}"/>
              </a:ext>
            </a:extLst>
          </p:cNvPr>
          <p:cNvSpPr/>
          <p:nvPr/>
        </p:nvSpPr>
        <p:spPr>
          <a:xfrm>
            <a:off x="3673866" y="772760"/>
            <a:ext cx="5351489" cy="45590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1B2C-5C25-B84D-BB80-D9670263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6117-B1CA-3D41-8ED2-8D58AB4C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" y="5289422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872B0-B84D-D140-8229-89D5C0BE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16" y="1211118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A1600-7800-6A4B-9D67-8A3464A8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39" y="5289422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EB7B9-2AA1-8946-B4B4-56B5C7BFB3F5}"/>
              </a:ext>
            </a:extLst>
          </p:cNvPr>
          <p:cNvSpPr/>
          <p:nvPr/>
        </p:nvSpPr>
        <p:spPr>
          <a:xfrm>
            <a:off x="425440" y="215077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EF460-B298-684E-A67B-72A2F144E38E}"/>
              </a:ext>
            </a:extLst>
          </p:cNvPr>
          <p:cNvSpPr/>
          <p:nvPr/>
        </p:nvSpPr>
        <p:spPr>
          <a:xfrm>
            <a:off x="322729" y="6261234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5E9EE-2A4F-C34F-A4BB-3785AA20EF3C}"/>
              </a:ext>
            </a:extLst>
          </p:cNvPr>
          <p:cNvSpPr/>
          <p:nvPr/>
        </p:nvSpPr>
        <p:spPr>
          <a:xfrm>
            <a:off x="10765745" y="2150773"/>
            <a:ext cx="1210620" cy="35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CF857-ABDC-BA49-8C96-6F2F6D95BF70}"/>
              </a:ext>
            </a:extLst>
          </p:cNvPr>
          <p:cNvSpPr/>
          <p:nvPr/>
        </p:nvSpPr>
        <p:spPr>
          <a:xfrm>
            <a:off x="10891479" y="623125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450E2-4112-9941-90F4-6D78F119039E}"/>
              </a:ext>
            </a:extLst>
          </p:cNvPr>
          <p:cNvSpPr txBox="1"/>
          <p:nvPr/>
        </p:nvSpPr>
        <p:spPr>
          <a:xfrm>
            <a:off x="4369631" y="0"/>
            <a:ext cx="3897442" cy="400110"/>
          </a:xfrm>
          <a:prstGeom prst="rect">
            <a:avLst/>
          </a:prstGeom>
          <a:noFill/>
          <a:ln>
            <a:solidFill>
              <a:schemeClr val="accent6">
                <a:alpha val="86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Game word: Cute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C2A87-59E6-3A4C-AA0E-E87AB0285487}"/>
              </a:ext>
            </a:extLst>
          </p:cNvPr>
          <p:cNvSpPr txBox="1"/>
          <p:nvPr/>
        </p:nvSpPr>
        <p:spPr>
          <a:xfrm>
            <a:off x="5441430" y="400110"/>
            <a:ext cx="169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Time: 0.55</a:t>
            </a:r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8510CC77-50ED-D243-8E8F-FF62D2DE3E36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A143F-A16D-3442-ADBB-EA704C99091A}"/>
              </a:ext>
            </a:extLst>
          </p:cNvPr>
          <p:cNvSpPr/>
          <p:nvPr/>
        </p:nvSpPr>
        <p:spPr>
          <a:xfrm>
            <a:off x="5300388" y="2529974"/>
            <a:ext cx="1017964" cy="932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Puppies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3174E6-AC99-134E-BF58-0E07125A8A77}"/>
              </a:ext>
            </a:extLst>
          </p:cNvPr>
          <p:cNvSpPr/>
          <p:nvPr/>
        </p:nvSpPr>
        <p:spPr>
          <a:xfrm>
            <a:off x="4429592" y="5665375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9C8AF6-F113-3B4E-9BBD-1719EA96675D}"/>
              </a:ext>
            </a:extLst>
          </p:cNvPr>
          <p:cNvSpPr/>
          <p:nvPr/>
        </p:nvSpPr>
        <p:spPr>
          <a:xfrm>
            <a:off x="5786766" y="5635394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Tobacco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B9846-5393-2C43-B74E-B574F4EB53C7}"/>
              </a:ext>
            </a:extLst>
          </p:cNvPr>
          <p:cNvSpPr/>
          <p:nvPr/>
        </p:nvSpPr>
        <p:spPr>
          <a:xfrm>
            <a:off x="7135318" y="5638568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Dog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2DDA7-7344-DE43-A955-78D0EC6B2D4D}"/>
              </a:ext>
            </a:extLst>
          </p:cNvPr>
          <p:cNvSpPr/>
          <p:nvPr/>
        </p:nvSpPr>
        <p:spPr>
          <a:xfrm>
            <a:off x="8536316" y="5666282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2EAAE-963B-6F45-AE7F-B4A45BCC217F}"/>
              </a:ext>
            </a:extLst>
          </p:cNvPr>
          <p:cNvSpPr/>
          <p:nvPr/>
        </p:nvSpPr>
        <p:spPr>
          <a:xfrm>
            <a:off x="6857857" y="2503357"/>
            <a:ext cx="942952" cy="95937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5F3870-C544-0B4F-8723-6FA332982D3E}"/>
              </a:ext>
            </a:extLst>
          </p:cNvPr>
          <p:cNvSpPr/>
          <p:nvPr/>
        </p:nvSpPr>
        <p:spPr>
          <a:xfrm>
            <a:off x="6568556" y="563492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F5AA32-B139-4749-A3DD-2644C2A0ED69}"/>
              </a:ext>
            </a:extLst>
          </p:cNvPr>
          <p:cNvSpPr/>
          <p:nvPr/>
        </p:nvSpPr>
        <p:spPr>
          <a:xfrm>
            <a:off x="5209652" y="5608730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C3B52-BC3A-A049-A097-612FACE38623}"/>
              </a:ext>
            </a:extLst>
          </p:cNvPr>
          <p:cNvSpPr/>
          <p:nvPr/>
        </p:nvSpPr>
        <p:spPr>
          <a:xfrm>
            <a:off x="7910746" y="563536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4594D3-4A0E-E044-B7AA-A8EDD0E7E6D0}"/>
              </a:ext>
            </a:extLst>
          </p:cNvPr>
          <p:cNvSpPr/>
          <p:nvPr/>
        </p:nvSpPr>
        <p:spPr>
          <a:xfrm>
            <a:off x="9330794" y="5605766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982002-CA9F-3046-B360-D0A5C5A59EAB}"/>
              </a:ext>
            </a:extLst>
          </p:cNvPr>
          <p:cNvSpPr txBox="1"/>
          <p:nvPr/>
        </p:nvSpPr>
        <p:spPr>
          <a:xfrm>
            <a:off x="5209652" y="1570603"/>
            <a:ext cx="2591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judge has picked Puppies, Chandler is the winner!</a:t>
            </a:r>
          </a:p>
        </p:txBody>
      </p:sp>
      <p:sp>
        <p:nvSpPr>
          <p:cNvPr id="31" name="TextBox 30">
            <a:hlinkClick r:id="rId5" action="ppaction://hlinksldjump"/>
            <a:extLst>
              <a:ext uri="{FF2B5EF4-FFF2-40B4-BE49-F238E27FC236}">
                <a16:creationId xmlns:a16="http://schemas.microsoft.com/office/drawing/2014/main" id="{DDA1A0FA-BA1B-9646-AC39-F918EBE537A8}"/>
              </a:ext>
            </a:extLst>
          </p:cNvPr>
          <p:cNvSpPr txBox="1"/>
          <p:nvPr/>
        </p:nvSpPr>
        <p:spPr>
          <a:xfrm>
            <a:off x="5463913" y="4074112"/>
            <a:ext cx="207613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 game!</a:t>
            </a:r>
          </a:p>
        </p:txBody>
      </p:sp>
      <p:sp>
        <p:nvSpPr>
          <p:cNvPr id="32" name="TextBox 31">
            <a:hlinkClick r:id="rId6" action="ppaction://hlinksldjump"/>
            <a:extLst>
              <a:ext uri="{FF2B5EF4-FFF2-40B4-BE49-F238E27FC236}">
                <a16:creationId xmlns:a16="http://schemas.microsoft.com/office/drawing/2014/main" id="{E1687D47-367D-8546-8EA2-D2570F91A126}"/>
              </a:ext>
            </a:extLst>
          </p:cNvPr>
          <p:cNvSpPr txBox="1"/>
          <p:nvPr/>
        </p:nvSpPr>
        <p:spPr>
          <a:xfrm>
            <a:off x="1" y="22618"/>
            <a:ext cx="1673406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Score</a:t>
            </a:r>
          </a:p>
        </p:txBody>
      </p:sp>
      <p:sp>
        <p:nvSpPr>
          <p:cNvPr id="34" name="Merge 33">
            <a:hlinkClick r:id="rId6" action="ppaction://hlinksldjump"/>
            <a:extLst>
              <a:ext uri="{FF2B5EF4-FFF2-40B4-BE49-F238E27FC236}">
                <a16:creationId xmlns:a16="http://schemas.microsoft.com/office/drawing/2014/main" id="{57282FFC-A687-1B4B-A495-320F0945B541}"/>
              </a:ext>
            </a:extLst>
          </p:cNvPr>
          <p:cNvSpPr/>
          <p:nvPr/>
        </p:nvSpPr>
        <p:spPr>
          <a:xfrm>
            <a:off x="1264561" y="112458"/>
            <a:ext cx="278985" cy="221151"/>
          </a:xfrm>
          <a:prstGeom prst="flowChartMerg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B49C5-2896-A747-A1A5-CC6A7BD34136}"/>
              </a:ext>
            </a:extLst>
          </p:cNvPr>
          <p:cNvSpPr txBox="1"/>
          <p:nvPr/>
        </p:nvSpPr>
        <p:spPr>
          <a:xfrm>
            <a:off x="9222998" y="0"/>
            <a:ext cx="2969002" cy="290019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66C4682-1420-1343-BEAF-0AF67B13D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829" y="111819"/>
            <a:ext cx="941832" cy="941832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879CC4-4185-AC4B-AC6F-ACEF97043D2B}"/>
              </a:ext>
            </a:extLst>
          </p:cNvPr>
          <p:cNvSpPr txBox="1"/>
          <p:nvPr/>
        </p:nvSpPr>
        <p:spPr>
          <a:xfrm>
            <a:off x="10219027" y="1113680"/>
            <a:ext cx="107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Chandler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18B2F4-3AA7-D84C-944D-702826F229C8}"/>
              </a:ext>
            </a:extLst>
          </p:cNvPr>
          <p:cNvSpPr txBox="1"/>
          <p:nvPr/>
        </p:nvSpPr>
        <p:spPr>
          <a:xfrm>
            <a:off x="9222998" y="1550466"/>
            <a:ext cx="18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Games played :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FF5A3-C249-DE41-89A2-DAFFBF25F792}"/>
              </a:ext>
            </a:extLst>
          </p:cNvPr>
          <p:cNvSpPr txBox="1"/>
          <p:nvPr/>
        </p:nvSpPr>
        <p:spPr>
          <a:xfrm>
            <a:off x="9237321" y="1878879"/>
            <a:ext cx="18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Games won : 3</a:t>
            </a:r>
          </a:p>
        </p:txBody>
      </p:sp>
      <p:sp>
        <p:nvSpPr>
          <p:cNvPr id="36" name="TextBox 35">
            <a:hlinkClick r:id="rId7" action="ppaction://hlinksldjump"/>
            <a:extLst>
              <a:ext uri="{FF2B5EF4-FFF2-40B4-BE49-F238E27FC236}">
                <a16:creationId xmlns:a16="http://schemas.microsoft.com/office/drawing/2014/main" id="{78D9E144-7908-2C47-9A8F-64B2947A19FD}"/>
              </a:ext>
            </a:extLst>
          </p:cNvPr>
          <p:cNvSpPr txBox="1"/>
          <p:nvPr/>
        </p:nvSpPr>
        <p:spPr>
          <a:xfrm>
            <a:off x="9762480" y="2456100"/>
            <a:ext cx="189003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37" name="TextBox 36">
            <a:hlinkClick r:id="rId8" action="ppaction://hlinksldjump"/>
            <a:extLst>
              <a:ext uri="{FF2B5EF4-FFF2-40B4-BE49-F238E27FC236}">
                <a16:creationId xmlns:a16="http://schemas.microsoft.com/office/drawing/2014/main" id="{B0D82351-3805-E043-8920-22BE2B2C819F}"/>
              </a:ext>
            </a:extLst>
          </p:cNvPr>
          <p:cNvSpPr txBox="1"/>
          <p:nvPr/>
        </p:nvSpPr>
        <p:spPr>
          <a:xfrm>
            <a:off x="11841971" y="-9384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16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68A0-23B3-1B49-BE25-AC1B254E1649}"/>
              </a:ext>
            </a:extLst>
          </p:cNvPr>
          <p:cNvSpPr/>
          <p:nvPr/>
        </p:nvSpPr>
        <p:spPr>
          <a:xfrm>
            <a:off x="3673866" y="772760"/>
            <a:ext cx="5351489" cy="45590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1B2C-5C25-B84D-BB80-D96702636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6117-B1CA-3D41-8ED2-8D58AB4C0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29" y="5289422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872B0-B84D-D140-8229-89D5C0BEB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316" y="1211118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A1600-7800-6A4B-9D67-8A3464A86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0139" y="5289422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EB7B9-2AA1-8946-B4B4-56B5C7BFB3F5}"/>
              </a:ext>
            </a:extLst>
          </p:cNvPr>
          <p:cNvSpPr/>
          <p:nvPr/>
        </p:nvSpPr>
        <p:spPr>
          <a:xfrm>
            <a:off x="425440" y="215077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EF460-B298-684E-A67B-72A2F144E38E}"/>
              </a:ext>
            </a:extLst>
          </p:cNvPr>
          <p:cNvSpPr/>
          <p:nvPr/>
        </p:nvSpPr>
        <p:spPr>
          <a:xfrm>
            <a:off x="322729" y="6261234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5E9EE-2A4F-C34F-A4BB-3785AA20EF3C}"/>
              </a:ext>
            </a:extLst>
          </p:cNvPr>
          <p:cNvSpPr/>
          <p:nvPr/>
        </p:nvSpPr>
        <p:spPr>
          <a:xfrm>
            <a:off x="10765745" y="2150773"/>
            <a:ext cx="1210620" cy="35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CF857-ABDC-BA49-8C96-6F2F6D95BF70}"/>
              </a:ext>
            </a:extLst>
          </p:cNvPr>
          <p:cNvSpPr/>
          <p:nvPr/>
        </p:nvSpPr>
        <p:spPr>
          <a:xfrm>
            <a:off x="10891479" y="623125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450E2-4112-9941-90F4-6D78F119039E}"/>
              </a:ext>
            </a:extLst>
          </p:cNvPr>
          <p:cNvSpPr txBox="1"/>
          <p:nvPr/>
        </p:nvSpPr>
        <p:spPr>
          <a:xfrm>
            <a:off x="4369631" y="0"/>
            <a:ext cx="3897442" cy="400110"/>
          </a:xfrm>
          <a:prstGeom prst="rect">
            <a:avLst/>
          </a:prstGeom>
          <a:noFill/>
          <a:ln>
            <a:solidFill>
              <a:schemeClr val="accent6">
                <a:alpha val="86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Game word: Cute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C2A87-59E6-3A4C-AA0E-E87AB0285487}"/>
              </a:ext>
            </a:extLst>
          </p:cNvPr>
          <p:cNvSpPr txBox="1"/>
          <p:nvPr/>
        </p:nvSpPr>
        <p:spPr>
          <a:xfrm>
            <a:off x="5441430" y="400110"/>
            <a:ext cx="169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Time: 0.55</a:t>
            </a:r>
          </a:p>
        </p:txBody>
      </p:sp>
      <p:sp>
        <p:nvSpPr>
          <p:cNvPr id="21" name="TextBox 20">
            <a:hlinkClick r:id="rId5" action="ppaction://hlinksldjump"/>
            <a:extLst>
              <a:ext uri="{FF2B5EF4-FFF2-40B4-BE49-F238E27FC236}">
                <a16:creationId xmlns:a16="http://schemas.microsoft.com/office/drawing/2014/main" id="{8510CC77-50ED-D243-8E8F-FF62D2DE3E36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A143F-A16D-3442-ADBB-EA704C99091A}"/>
              </a:ext>
            </a:extLst>
          </p:cNvPr>
          <p:cNvSpPr/>
          <p:nvPr/>
        </p:nvSpPr>
        <p:spPr>
          <a:xfrm>
            <a:off x="5300388" y="2529974"/>
            <a:ext cx="1017964" cy="932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Puppies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3174E6-AC99-134E-BF58-0E07125A8A77}"/>
              </a:ext>
            </a:extLst>
          </p:cNvPr>
          <p:cNvSpPr/>
          <p:nvPr/>
        </p:nvSpPr>
        <p:spPr>
          <a:xfrm>
            <a:off x="4429592" y="5665375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9C8AF6-F113-3B4E-9BBD-1719EA96675D}"/>
              </a:ext>
            </a:extLst>
          </p:cNvPr>
          <p:cNvSpPr/>
          <p:nvPr/>
        </p:nvSpPr>
        <p:spPr>
          <a:xfrm>
            <a:off x="5786766" y="5635394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Tobacco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B9846-5393-2C43-B74E-B574F4EB53C7}"/>
              </a:ext>
            </a:extLst>
          </p:cNvPr>
          <p:cNvSpPr/>
          <p:nvPr/>
        </p:nvSpPr>
        <p:spPr>
          <a:xfrm>
            <a:off x="7135318" y="5638568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Dog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2DDA7-7344-DE43-A955-78D0EC6B2D4D}"/>
              </a:ext>
            </a:extLst>
          </p:cNvPr>
          <p:cNvSpPr/>
          <p:nvPr/>
        </p:nvSpPr>
        <p:spPr>
          <a:xfrm>
            <a:off x="8536316" y="5666282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2EAAE-963B-6F45-AE7F-B4A45BCC217F}"/>
              </a:ext>
            </a:extLst>
          </p:cNvPr>
          <p:cNvSpPr/>
          <p:nvPr/>
        </p:nvSpPr>
        <p:spPr>
          <a:xfrm>
            <a:off x="6857857" y="2503357"/>
            <a:ext cx="942952" cy="95937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5F3870-C544-0B4F-8723-6FA332982D3E}"/>
              </a:ext>
            </a:extLst>
          </p:cNvPr>
          <p:cNvSpPr/>
          <p:nvPr/>
        </p:nvSpPr>
        <p:spPr>
          <a:xfrm>
            <a:off x="6568556" y="563492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F5AA32-B139-4749-A3DD-2644C2A0ED69}"/>
              </a:ext>
            </a:extLst>
          </p:cNvPr>
          <p:cNvSpPr/>
          <p:nvPr/>
        </p:nvSpPr>
        <p:spPr>
          <a:xfrm>
            <a:off x="5209652" y="5608730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C3B52-BC3A-A049-A097-612FACE38623}"/>
              </a:ext>
            </a:extLst>
          </p:cNvPr>
          <p:cNvSpPr/>
          <p:nvPr/>
        </p:nvSpPr>
        <p:spPr>
          <a:xfrm>
            <a:off x="7910746" y="563536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4594D3-4A0E-E044-B7AA-A8EDD0E7E6D0}"/>
              </a:ext>
            </a:extLst>
          </p:cNvPr>
          <p:cNvSpPr/>
          <p:nvPr/>
        </p:nvSpPr>
        <p:spPr>
          <a:xfrm>
            <a:off x="9330794" y="5605766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982002-CA9F-3046-B360-D0A5C5A59EAB}"/>
              </a:ext>
            </a:extLst>
          </p:cNvPr>
          <p:cNvSpPr txBox="1"/>
          <p:nvPr/>
        </p:nvSpPr>
        <p:spPr>
          <a:xfrm>
            <a:off x="5209652" y="1570603"/>
            <a:ext cx="2591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judge has picked Puppies, Chandler is the winner!</a:t>
            </a:r>
          </a:p>
        </p:txBody>
      </p:sp>
      <p:sp>
        <p:nvSpPr>
          <p:cNvPr id="31" name="TextBox 30">
            <a:hlinkClick r:id="rId6" action="ppaction://hlinksldjump"/>
            <a:extLst>
              <a:ext uri="{FF2B5EF4-FFF2-40B4-BE49-F238E27FC236}">
                <a16:creationId xmlns:a16="http://schemas.microsoft.com/office/drawing/2014/main" id="{DDA1A0FA-BA1B-9646-AC39-F918EBE537A8}"/>
              </a:ext>
            </a:extLst>
          </p:cNvPr>
          <p:cNvSpPr txBox="1"/>
          <p:nvPr/>
        </p:nvSpPr>
        <p:spPr>
          <a:xfrm>
            <a:off x="5463913" y="4074112"/>
            <a:ext cx="207613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 game!</a:t>
            </a:r>
          </a:p>
        </p:txBody>
      </p:sp>
      <p:sp>
        <p:nvSpPr>
          <p:cNvPr id="32" name="TextBox 31">
            <a:hlinkClick r:id="rId7" action="ppaction://hlinksldjump"/>
            <a:extLst>
              <a:ext uri="{FF2B5EF4-FFF2-40B4-BE49-F238E27FC236}">
                <a16:creationId xmlns:a16="http://schemas.microsoft.com/office/drawing/2014/main" id="{E1687D47-367D-8546-8EA2-D2570F91A126}"/>
              </a:ext>
            </a:extLst>
          </p:cNvPr>
          <p:cNvSpPr txBox="1"/>
          <p:nvPr/>
        </p:nvSpPr>
        <p:spPr>
          <a:xfrm>
            <a:off x="1" y="22618"/>
            <a:ext cx="1673406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Score</a:t>
            </a:r>
          </a:p>
        </p:txBody>
      </p:sp>
      <p:sp>
        <p:nvSpPr>
          <p:cNvPr id="34" name="Merge 33">
            <a:hlinkClick r:id="rId7" action="ppaction://hlinksldjump"/>
            <a:extLst>
              <a:ext uri="{FF2B5EF4-FFF2-40B4-BE49-F238E27FC236}">
                <a16:creationId xmlns:a16="http://schemas.microsoft.com/office/drawing/2014/main" id="{57282FFC-A687-1B4B-A495-320F0945B541}"/>
              </a:ext>
            </a:extLst>
          </p:cNvPr>
          <p:cNvSpPr/>
          <p:nvPr/>
        </p:nvSpPr>
        <p:spPr>
          <a:xfrm>
            <a:off x="1264561" y="112458"/>
            <a:ext cx="278985" cy="221151"/>
          </a:xfrm>
          <a:prstGeom prst="flowChartMerg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B49C5-2896-A747-A1A5-CC6A7BD34136}"/>
              </a:ext>
            </a:extLst>
          </p:cNvPr>
          <p:cNvSpPr txBox="1"/>
          <p:nvPr/>
        </p:nvSpPr>
        <p:spPr>
          <a:xfrm>
            <a:off x="9222998" y="0"/>
            <a:ext cx="2969002" cy="290019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879CC4-4185-AC4B-AC6F-ACEF97043D2B}"/>
              </a:ext>
            </a:extLst>
          </p:cNvPr>
          <p:cNvSpPr txBox="1"/>
          <p:nvPr/>
        </p:nvSpPr>
        <p:spPr>
          <a:xfrm>
            <a:off x="10209178" y="0"/>
            <a:ext cx="107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Chandler</a:t>
            </a:r>
          </a:p>
        </p:txBody>
      </p:sp>
      <p:sp>
        <p:nvSpPr>
          <p:cNvPr id="36" name="TextBox 35">
            <a:hlinkClick r:id="rId8" action="ppaction://hlinksldjump"/>
            <a:extLst>
              <a:ext uri="{FF2B5EF4-FFF2-40B4-BE49-F238E27FC236}">
                <a16:creationId xmlns:a16="http://schemas.microsoft.com/office/drawing/2014/main" id="{78D9E144-7908-2C47-9A8F-64B2947A19FD}"/>
              </a:ext>
            </a:extLst>
          </p:cNvPr>
          <p:cNvSpPr txBox="1"/>
          <p:nvPr/>
        </p:nvSpPr>
        <p:spPr>
          <a:xfrm>
            <a:off x="9762480" y="2456100"/>
            <a:ext cx="189003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CE6F3690-18B9-5142-B2DA-0B302311864D}"/>
              </a:ext>
            </a:extLst>
          </p:cNvPr>
          <p:cNvSpPr/>
          <p:nvPr/>
        </p:nvSpPr>
        <p:spPr>
          <a:xfrm>
            <a:off x="9222999" y="369333"/>
            <a:ext cx="2938990" cy="1662936"/>
          </a:xfrm>
          <a:prstGeom prst="wedgeRoundRect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Good Job!</a:t>
            </a:r>
          </a:p>
        </p:txBody>
      </p:sp>
      <p:sp>
        <p:nvSpPr>
          <p:cNvPr id="37" name="TextBox 36">
            <a:hlinkClick r:id="rId9" action="ppaction://hlinksldjump"/>
            <a:extLst>
              <a:ext uri="{FF2B5EF4-FFF2-40B4-BE49-F238E27FC236}">
                <a16:creationId xmlns:a16="http://schemas.microsoft.com/office/drawing/2014/main" id="{3AB42132-B0D0-CD42-BF06-6019270AF6BD}"/>
              </a:ext>
            </a:extLst>
          </p:cNvPr>
          <p:cNvSpPr txBox="1"/>
          <p:nvPr/>
        </p:nvSpPr>
        <p:spPr>
          <a:xfrm>
            <a:off x="11841971" y="-27505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ABDE50-4326-B04A-9E75-D6B86B608A4E}"/>
              </a:ext>
            </a:extLst>
          </p:cNvPr>
          <p:cNvSpPr/>
          <p:nvPr/>
        </p:nvSpPr>
        <p:spPr>
          <a:xfrm>
            <a:off x="11822274" y="522514"/>
            <a:ext cx="154091" cy="128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50270C-8AE5-9F44-A979-FE59CB40A667}"/>
              </a:ext>
            </a:extLst>
          </p:cNvPr>
          <p:cNvSpPr/>
          <p:nvPr/>
        </p:nvSpPr>
        <p:spPr>
          <a:xfrm>
            <a:off x="11841971" y="538843"/>
            <a:ext cx="134394" cy="440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6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68A0-23B3-1B49-BE25-AC1B254E1649}"/>
              </a:ext>
            </a:extLst>
          </p:cNvPr>
          <p:cNvSpPr/>
          <p:nvPr/>
        </p:nvSpPr>
        <p:spPr>
          <a:xfrm>
            <a:off x="3673866" y="772760"/>
            <a:ext cx="5351489" cy="45590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1B2C-5C25-B84D-BB80-D9670263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6117-B1CA-3D41-8ED2-8D58AB4C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" y="5289422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872B0-B84D-D140-8229-89D5C0BE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16" y="1211118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A1600-7800-6A4B-9D67-8A3464A8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39" y="5289422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EB7B9-2AA1-8946-B4B4-56B5C7BFB3F5}"/>
              </a:ext>
            </a:extLst>
          </p:cNvPr>
          <p:cNvSpPr/>
          <p:nvPr/>
        </p:nvSpPr>
        <p:spPr>
          <a:xfrm>
            <a:off x="425440" y="215077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EF460-B298-684E-A67B-72A2F144E38E}"/>
              </a:ext>
            </a:extLst>
          </p:cNvPr>
          <p:cNvSpPr/>
          <p:nvPr/>
        </p:nvSpPr>
        <p:spPr>
          <a:xfrm>
            <a:off x="322729" y="6261234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5E9EE-2A4F-C34F-A4BB-3785AA20EF3C}"/>
              </a:ext>
            </a:extLst>
          </p:cNvPr>
          <p:cNvSpPr/>
          <p:nvPr/>
        </p:nvSpPr>
        <p:spPr>
          <a:xfrm>
            <a:off x="10765745" y="2150773"/>
            <a:ext cx="1210620" cy="35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CF857-ABDC-BA49-8C96-6F2F6D95BF70}"/>
              </a:ext>
            </a:extLst>
          </p:cNvPr>
          <p:cNvSpPr/>
          <p:nvPr/>
        </p:nvSpPr>
        <p:spPr>
          <a:xfrm>
            <a:off x="10891479" y="623125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450E2-4112-9941-90F4-6D78F119039E}"/>
              </a:ext>
            </a:extLst>
          </p:cNvPr>
          <p:cNvSpPr txBox="1"/>
          <p:nvPr/>
        </p:nvSpPr>
        <p:spPr>
          <a:xfrm>
            <a:off x="4369631" y="0"/>
            <a:ext cx="3897442" cy="400110"/>
          </a:xfrm>
          <a:prstGeom prst="rect">
            <a:avLst/>
          </a:prstGeom>
          <a:noFill/>
          <a:ln>
            <a:solidFill>
              <a:schemeClr val="accent6">
                <a:alpha val="86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Game word: Cute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C2A87-59E6-3A4C-AA0E-E87AB0285487}"/>
              </a:ext>
            </a:extLst>
          </p:cNvPr>
          <p:cNvSpPr txBox="1"/>
          <p:nvPr/>
        </p:nvSpPr>
        <p:spPr>
          <a:xfrm>
            <a:off x="5441430" y="400110"/>
            <a:ext cx="169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Time: 0.55</a:t>
            </a:r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8510CC77-50ED-D243-8E8F-FF62D2DE3E36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A143F-A16D-3442-ADBB-EA704C99091A}"/>
              </a:ext>
            </a:extLst>
          </p:cNvPr>
          <p:cNvSpPr/>
          <p:nvPr/>
        </p:nvSpPr>
        <p:spPr>
          <a:xfrm>
            <a:off x="5300388" y="2529974"/>
            <a:ext cx="1017964" cy="932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Puppies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3174E6-AC99-134E-BF58-0E07125A8A77}"/>
              </a:ext>
            </a:extLst>
          </p:cNvPr>
          <p:cNvSpPr/>
          <p:nvPr/>
        </p:nvSpPr>
        <p:spPr>
          <a:xfrm>
            <a:off x="4429592" y="5665375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9C8AF6-F113-3B4E-9BBD-1719EA96675D}"/>
              </a:ext>
            </a:extLst>
          </p:cNvPr>
          <p:cNvSpPr/>
          <p:nvPr/>
        </p:nvSpPr>
        <p:spPr>
          <a:xfrm>
            <a:off x="5786766" y="5635394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Tobacco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B9846-5393-2C43-B74E-B574F4EB53C7}"/>
              </a:ext>
            </a:extLst>
          </p:cNvPr>
          <p:cNvSpPr/>
          <p:nvPr/>
        </p:nvSpPr>
        <p:spPr>
          <a:xfrm>
            <a:off x="7135318" y="5638568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Dog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2DDA7-7344-DE43-A955-78D0EC6B2D4D}"/>
              </a:ext>
            </a:extLst>
          </p:cNvPr>
          <p:cNvSpPr/>
          <p:nvPr/>
        </p:nvSpPr>
        <p:spPr>
          <a:xfrm>
            <a:off x="8536316" y="5666282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2EAAE-963B-6F45-AE7F-B4A45BCC217F}"/>
              </a:ext>
            </a:extLst>
          </p:cNvPr>
          <p:cNvSpPr/>
          <p:nvPr/>
        </p:nvSpPr>
        <p:spPr>
          <a:xfrm>
            <a:off x="6857857" y="2503357"/>
            <a:ext cx="942952" cy="95937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5F3870-C544-0B4F-8723-6FA332982D3E}"/>
              </a:ext>
            </a:extLst>
          </p:cNvPr>
          <p:cNvSpPr/>
          <p:nvPr/>
        </p:nvSpPr>
        <p:spPr>
          <a:xfrm>
            <a:off x="6568556" y="563492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F5AA32-B139-4749-A3DD-2644C2A0ED69}"/>
              </a:ext>
            </a:extLst>
          </p:cNvPr>
          <p:cNvSpPr/>
          <p:nvPr/>
        </p:nvSpPr>
        <p:spPr>
          <a:xfrm>
            <a:off x="5209652" y="5608730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C3B52-BC3A-A049-A097-612FACE38623}"/>
              </a:ext>
            </a:extLst>
          </p:cNvPr>
          <p:cNvSpPr/>
          <p:nvPr/>
        </p:nvSpPr>
        <p:spPr>
          <a:xfrm>
            <a:off x="7910746" y="563536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4594D3-4A0E-E044-B7AA-A8EDD0E7E6D0}"/>
              </a:ext>
            </a:extLst>
          </p:cNvPr>
          <p:cNvSpPr/>
          <p:nvPr/>
        </p:nvSpPr>
        <p:spPr>
          <a:xfrm>
            <a:off x="9330794" y="5605766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982002-CA9F-3046-B360-D0A5C5A59EAB}"/>
              </a:ext>
            </a:extLst>
          </p:cNvPr>
          <p:cNvSpPr txBox="1"/>
          <p:nvPr/>
        </p:nvSpPr>
        <p:spPr>
          <a:xfrm>
            <a:off x="5209652" y="1570603"/>
            <a:ext cx="2591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judge has picked Puppies, Chandler is the winner!</a:t>
            </a:r>
          </a:p>
        </p:txBody>
      </p:sp>
      <p:sp>
        <p:nvSpPr>
          <p:cNvPr id="31" name="TextBox 30">
            <a:hlinkClick r:id="rId5" action="ppaction://hlinksldjump"/>
            <a:extLst>
              <a:ext uri="{FF2B5EF4-FFF2-40B4-BE49-F238E27FC236}">
                <a16:creationId xmlns:a16="http://schemas.microsoft.com/office/drawing/2014/main" id="{DDA1A0FA-BA1B-9646-AC39-F918EBE537A8}"/>
              </a:ext>
            </a:extLst>
          </p:cNvPr>
          <p:cNvSpPr txBox="1"/>
          <p:nvPr/>
        </p:nvSpPr>
        <p:spPr>
          <a:xfrm>
            <a:off x="5463913" y="4074112"/>
            <a:ext cx="207613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 game!</a:t>
            </a:r>
          </a:p>
        </p:txBody>
      </p:sp>
      <p:sp>
        <p:nvSpPr>
          <p:cNvPr id="32" name="TextBox 31">
            <a:hlinkClick r:id="rId6" action="ppaction://hlinksldjump"/>
            <a:extLst>
              <a:ext uri="{FF2B5EF4-FFF2-40B4-BE49-F238E27FC236}">
                <a16:creationId xmlns:a16="http://schemas.microsoft.com/office/drawing/2014/main" id="{E1687D47-367D-8546-8EA2-D2570F91A126}"/>
              </a:ext>
            </a:extLst>
          </p:cNvPr>
          <p:cNvSpPr txBox="1"/>
          <p:nvPr/>
        </p:nvSpPr>
        <p:spPr>
          <a:xfrm>
            <a:off x="1" y="22618"/>
            <a:ext cx="1673406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Score</a:t>
            </a:r>
          </a:p>
        </p:txBody>
      </p:sp>
      <p:sp>
        <p:nvSpPr>
          <p:cNvPr id="34" name="Merge 33">
            <a:hlinkClick r:id="rId6" action="ppaction://hlinksldjump"/>
            <a:extLst>
              <a:ext uri="{FF2B5EF4-FFF2-40B4-BE49-F238E27FC236}">
                <a16:creationId xmlns:a16="http://schemas.microsoft.com/office/drawing/2014/main" id="{57282FFC-A687-1B4B-A495-320F0945B541}"/>
              </a:ext>
            </a:extLst>
          </p:cNvPr>
          <p:cNvSpPr/>
          <p:nvPr/>
        </p:nvSpPr>
        <p:spPr>
          <a:xfrm>
            <a:off x="1264561" y="112458"/>
            <a:ext cx="278985" cy="221151"/>
          </a:xfrm>
          <a:prstGeom prst="flowChartMerg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B49C5-2896-A747-A1A5-CC6A7BD34136}"/>
              </a:ext>
            </a:extLst>
          </p:cNvPr>
          <p:cNvSpPr txBox="1"/>
          <p:nvPr/>
        </p:nvSpPr>
        <p:spPr>
          <a:xfrm>
            <a:off x="9222998" y="0"/>
            <a:ext cx="2969002" cy="290019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879CC4-4185-AC4B-AC6F-ACEF97043D2B}"/>
              </a:ext>
            </a:extLst>
          </p:cNvPr>
          <p:cNvSpPr txBox="1"/>
          <p:nvPr/>
        </p:nvSpPr>
        <p:spPr>
          <a:xfrm>
            <a:off x="10209178" y="0"/>
            <a:ext cx="107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Chandler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D9E144-7908-2C47-9A8F-64B2947A19FD}"/>
              </a:ext>
            </a:extLst>
          </p:cNvPr>
          <p:cNvSpPr txBox="1"/>
          <p:nvPr/>
        </p:nvSpPr>
        <p:spPr>
          <a:xfrm>
            <a:off x="9762480" y="2456100"/>
            <a:ext cx="189003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sent!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CE6F3690-18B9-5142-B2DA-0B302311864D}"/>
              </a:ext>
            </a:extLst>
          </p:cNvPr>
          <p:cNvSpPr/>
          <p:nvPr/>
        </p:nvSpPr>
        <p:spPr>
          <a:xfrm>
            <a:off x="9222999" y="369333"/>
            <a:ext cx="2938990" cy="1662936"/>
          </a:xfrm>
          <a:prstGeom prst="wedgeRoundRect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hlinkClick r:id="rId7" action="ppaction://hlinksldjump"/>
            <a:extLst>
              <a:ext uri="{FF2B5EF4-FFF2-40B4-BE49-F238E27FC236}">
                <a16:creationId xmlns:a16="http://schemas.microsoft.com/office/drawing/2014/main" id="{3AB42132-B0D0-CD42-BF06-6019270AF6BD}"/>
              </a:ext>
            </a:extLst>
          </p:cNvPr>
          <p:cNvSpPr txBox="1"/>
          <p:nvPr/>
        </p:nvSpPr>
        <p:spPr>
          <a:xfrm>
            <a:off x="11841971" y="-27505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8" action="ppaction://hlinksldjump"/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D094EC-D564-CA49-8034-9CAD74736F7B}"/>
              </a:ext>
            </a:extLst>
          </p:cNvPr>
          <p:cNvSpPr/>
          <p:nvPr/>
        </p:nvSpPr>
        <p:spPr>
          <a:xfrm>
            <a:off x="11822274" y="522514"/>
            <a:ext cx="154091" cy="128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01C6C-05AE-2B46-B19B-A0AF3BAF2A3E}"/>
              </a:ext>
            </a:extLst>
          </p:cNvPr>
          <p:cNvSpPr/>
          <p:nvPr/>
        </p:nvSpPr>
        <p:spPr>
          <a:xfrm>
            <a:off x="11841971" y="538843"/>
            <a:ext cx="134394" cy="440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71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68A0-23B3-1B49-BE25-AC1B254E1649}"/>
              </a:ext>
            </a:extLst>
          </p:cNvPr>
          <p:cNvSpPr/>
          <p:nvPr/>
        </p:nvSpPr>
        <p:spPr>
          <a:xfrm>
            <a:off x="3673866" y="772760"/>
            <a:ext cx="5351489" cy="45590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1B2C-5C25-B84D-BB80-D9670263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6117-B1CA-3D41-8ED2-8D58AB4C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" y="5289422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8" name="Picture 7">
            <a:hlinkClick r:id="rId4" action="ppaction://hlinksldjump"/>
            <a:extLst>
              <a:ext uri="{FF2B5EF4-FFF2-40B4-BE49-F238E27FC236}">
                <a16:creationId xmlns:a16="http://schemas.microsoft.com/office/drawing/2014/main" id="{797872B0-B84D-D140-8229-89D5C0BE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16" y="1211118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A1600-7800-6A4B-9D67-8A3464A8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39" y="5289422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EB7B9-2AA1-8946-B4B4-56B5C7BFB3F5}"/>
              </a:ext>
            </a:extLst>
          </p:cNvPr>
          <p:cNvSpPr/>
          <p:nvPr/>
        </p:nvSpPr>
        <p:spPr>
          <a:xfrm>
            <a:off x="425440" y="215077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EF460-B298-684E-A67B-72A2F144E38E}"/>
              </a:ext>
            </a:extLst>
          </p:cNvPr>
          <p:cNvSpPr/>
          <p:nvPr/>
        </p:nvSpPr>
        <p:spPr>
          <a:xfrm>
            <a:off x="322729" y="6261234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5E9EE-2A4F-C34F-A4BB-3785AA20EF3C}"/>
              </a:ext>
            </a:extLst>
          </p:cNvPr>
          <p:cNvSpPr/>
          <p:nvPr/>
        </p:nvSpPr>
        <p:spPr>
          <a:xfrm>
            <a:off x="10765745" y="2150773"/>
            <a:ext cx="1210620" cy="35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CF857-ABDC-BA49-8C96-6F2F6D95BF70}"/>
              </a:ext>
            </a:extLst>
          </p:cNvPr>
          <p:cNvSpPr/>
          <p:nvPr/>
        </p:nvSpPr>
        <p:spPr>
          <a:xfrm>
            <a:off x="10891479" y="623125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450E2-4112-9941-90F4-6D78F119039E}"/>
              </a:ext>
            </a:extLst>
          </p:cNvPr>
          <p:cNvSpPr txBox="1"/>
          <p:nvPr/>
        </p:nvSpPr>
        <p:spPr>
          <a:xfrm>
            <a:off x="4369631" y="0"/>
            <a:ext cx="3897442" cy="400110"/>
          </a:xfrm>
          <a:prstGeom prst="rect">
            <a:avLst/>
          </a:prstGeom>
          <a:noFill/>
          <a:ln>
            <a:solidFill>
              <a:schemeClr val="accent6">
                <a:alpha val="86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Game word: Cute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C2A87-59E6-3A4C-AA0E-E87AB0285487}"/>
              </a:ext>
            </a:extLst>
          </p:cNvPr>
          <p:cNvSpPr txBox="1"/>
          <p:nvPr/>
        </p:nvSpPr>
        <p:spPr>
          <a:xfrm>
            <a:off x="5441430" y="400110"/>
            <a:ext cx="169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Time: 0.55</a:t>
            </a:r>
          </a:p>
        </p:txBody>
      </p:sp>
      <p:sp>
        <p:nvSpPr>
          <p:cNvPr id="21" name="TextBox 20">
            <a:hlinkClick r:id="rId5" action="ppaction://hlinksldjump"/>
            <a:extLst>
              <a:ext uri="{FF2B5EF4-FFF2-40B4-BE49-F238E27FC236}">
                <a16:creationId xmlns:a16="http://schemas.microsoft.com/office/drawing/2014/main" id="{8510CC77-50ED-D243-8E8F-FF62D2DE3E36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A143F-A16D-3442-ADBB-EA704C99091A}"/>
              </a:ext>
            </a:extLst>
          </p:cNvPr>
          <p:cNvSpPr/>
          <p:nvPr/>
        </p:nvSpPr>
        <p:spPr>
          <a:xfrm>
            <a:off x="5300388" y="2529974"/>
            <a:ext cx="1017964" cy="932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Puppies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3174E6-AC99-134E-BF58-0E07125A8A77}"/>
              </a:ext>
            </a:extLst>
          </p:cNvPr>
          <p:cNvSpPr/>
          <p:nvPr/>
        </p:nvSpPr>
        <p:spPr>
          <a:xfrm>
            <a:off x="4429592" y="5665375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9C8AF6-F113-3B4E-9BBD-1719EA96675D}"/>
              </a:ext>
            </a:extLst>
          </p:cNvPr>
          <p:cNvSpPr/>
          <p:nvPr/>
        </p:nvSpPr>
        <p:spPr>
          <a:xfrm>
            <a:off x="5786766" y="5635394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Tobacco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B9846-5393-2C43-B74E-B574F4EB53C7}"/>
              </a:ext>
            </a:extLst>
          </p:cNvPr>
          <p:cNvSpPr/>
          <p:nvPr/>
        </p:nvSpPr>
        <p:spPr>
          <a:xfrm>
            <a:off x="7135318" y="5638568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Dog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2DDA7-7344-DE43-A955-78D0EC6B2D4D}"/>
              </a:ext>
            </a:extLst>
          </p:cNvPr>
          <p:cNvSpPr/>
          <p:nvPr/>
        </p:nvSpPr>
        <p:spPr>
          <a:xfrm>
            <a:off x="8536316" y="5666282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2EAAE-963B-6F45-AE7F-B4A45BCC217F}"/>
              </a:ext>
            </a:extLst>
          </p:cNvPr>
          <p:cNvSpPr/>
          <p:nvPr/>
        </p:nvSpPr>
        <p:spPr>
          <a:xfrm>
            <a:off x="6857857" y="2503357"/>
            <a:ext cx="942952" cy="95937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5F3870-C544-0B4F-8723-6FA332982D3E}"/>
              </a:ext>
            </a:extLst>
          </p:cNvPr>
          <p:cNvSpPr/>
          <p:nvPr/>
        </p:nvSpPr>
        <p:spPr>
          <a:xfrm>
            <a:off x="6568556" y="563492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F5AA32-B139-4749-A3DD-2644C2A0ED69}"/>
              </a:ext>
            </a:extLst>
          </p:cNvPr>
          <p:cNvSpPr/>
          <p:nvPr/>
        </p:nvSpPr>
        <p:spPr>
          <a:xfrm>
            <a:off x="5209652" y="5608730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C3B52-BC3A-A049-A097-612FACE38623}"/>
              </a:ext>
            </a:extLst>
          </p:cNvPr>
          <p:cNvSpPr/>
          <p:nvPr/>
        </p:nvSpPr>
        <p:spPr>
          <a:xfrm>
            <a:off x="7910746" y="563536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4594D3-4A0E-E044-B7AA-A8EDD0E7E6D0}"/>
              </a:ext>
            </a:extLst>
          </p:cNvPr>
          <p:cNvSpPr/>
          <p:nvPr/>
        </p:nvSpPr>
        <p:spPr>
          <a:xfrm>
            <a:off x="9330794" y="5605766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982002-CA9F-3046-B360-D0A5C5A59EAB}"/>
              </a:ext>
            </a:extLst>
          </p:cNvPr>
          <p:cNvSpPr txBox="1"/>
          <p:nvPr/>
        </p:nvSpPr>
        <p:spPr>
          <a:xfrm>
            <a:off x="5209652" y="1570603"/>
            <a:ext cx="2591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judge has picked Puppies, Chandler is the winner!</a:t>
            </a:r>
          </a:p>
        </p:txBody>
      </p:sp>
      <p:sp>
        <p:nvSpPr>
          <p:cNvPr id="31" name="TextBox 30">
            <a:hlinkClick r:id="rId6" action="ppaction://hlinksldjump"/>
            <a:extLst>
              <a:ext uri="{FF2B5EF4-FFF2-40B4-BE49-F238E27FC236}">
                <a16:creationId xmlns:a16="http://schemas.microsoft.com/office/drawing/2014/main" id="{DDA1A0FA-BA1B-9646-AC39-F918EBE537A8}"/>
              </a:ext>
            </a:extLst>
          </p:cNvPr>
          <p:cNvSpPr txBox="1"/>
          <p:nvPr/>
        </p:nvSpPr>
        <p:spPr>
          <a:xfrm>
            <a:off x="5463913" y="4074112"/>
            <a:ext cx="207613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 game!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687D47-367D-8546-8EA2-D2570F91A126}"/>
              </a:ext>
            </a:extLst>
          </p:cNvPr>
          <p:cNvSpPr txBox="1"/>
          <p:nvPr/>
        </p:nvSpPr>
        <p:spPr>
          <a:xfrm>
            <a:off x="1" y="22618"/>
            <a:ext cx="1673406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Score</a:t>
            </a:r>
          </a:p>
        </p:txBody>
      </p:sp>
      <p:sp>
        <p:nvSpPr>
          <p:cNvPr id="34" name="Merge 33">
            <a:hlinkClick r:id="rId7" action="ppaction://hlinksldjump"/>
            <a:extLst>
              <a:ext uri="{FF2B5EF4-FFF2-40B4-BE49-F238E27FC236}">
                <a16:creationId xmlns:a16="http://schemas.microsoft.com/office/drawing/2014/main" id="{57282FFC-A687-1B4B-A495-320F0945B541}"/>
              </a:ext>
            </a:extLst>
          </p:cNvPr>
          <p:cNvSpPr/>
          <p:nvPr/>
        </p:nvSpPr>
        <p:spPr>
          <a:xfrm>
            <a:off x="1264561" y="112458"/>
            <a:ext cx="278985" cy="221151"/>
          </a:xfrm>
          <a:prstGeom prst="flowChartMerg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hlinkClick r:id="rId8" action="ppaction://hlinksldjump"/>
            <a:extLst>
              <a:ext uri="{FF2B5EF4-FFF2-40B4-BE49-F238E27FC236}">
                <a16:creationId xmlns:a16="http://schemas.microsoft.com/office/drawing/2014/main" id="{AC2195E7-34D1-ED40-BBA0-6CDA937521D0}"/>
              </a:ext>
            </a:extLst>
          </p:cNvPr>
          <p:cNvSpPr/>
          <p:nvPr/>
        </p:nvSpPr>
        <p:spPr>
          <a:xfrm>
            <a:off x="11593285" y="1208941"/>
            <a:ext cx="248685" cy="244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9446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68A0-23B3-1B49-BE25-AC1B254E1649}"/>
              </a:ext>
            </a:extLst>
          </p:cNvPr>
          <p:cNvSpPr/>
          <p:nvPr/>
        </p:nvSpPr>
        <p:spPr>
          <a:xfrm>
            <a:off x="3673866" y="772760"/>
            <a:ext cx="5351489" cy="45590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1B2C-5C25-B84D-BB80-D9670263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6117-B1CA-3D41-8ED2-8D58AB4C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" y="5289422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872B0-B84D-D140-8229-89D5C0BE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16" y="1211118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A1600-7800-6A4B-9D67-8A3464A8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39" y="5289422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EB7B9-2AA1-8946-B4B4-56B5C7BFB3F5}"/>
              </a:ext>
            </a:extLst>
          </p:cNvPr>
          <p:cNvSpPr/>
          <p:nvPr/>
        </p:nvSpPr>
        <p:spPr>
          <a:xfrm>
            <a:off x="425440" y="215077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EF460-B298-684E-A67B-72A2F144E38E}"/>
              </a:ext>
            </a:extLst>
          </p:cNvPr>
          <p:cNvSpPr/>
          <p:nvPr/>
        </p:nvSpPr>
        <p:spPr>
          <a:xfrm>
            <a:off x="322729" y="6261234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5E9EE-2A4F-C34F-A4BB-3785AA20EF3C}"/>
              </a:ext>
            </a:extLst>
          </p:cNvPr>
          <p:cNvSpPr/>
          <p:nvPr/>
        </p:nvSpPr>
        <p:spPr>
          <a:xfrm>
            <a:off x="10765745" y="2150773"/>
            <a:ext cx="1210620" cy="35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CF857-ABDC-BA49-8C96-6F2F6D95BF70}"/>
              </a:ext>
            </a:extLst>
          </p:cNvPr>
          <p:cNvSpPr/>
          <p:nvPr/>
        </p:nvSpPr>
        <p:spPr>
          <a:xfrm>
            <a:off x="10891479" y="623125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450E2-4112-9941-90F4-6D78F119039E}"/>
              </a:ext>
            </a:extLst>
          </p:cNvPr>
          <p:cNvSpPr txBox="1"/>
          <p:nvPr/>
        </p:nvSpPr>
        <p:spPr>
          <a:xfrm>
            <a:off x="4369631" y="0"/>
            <a:ext cx="3897442" cy="400110"/>
          </a:xfrm>
          <a:prstGeom prst="rect">
            <a:avLst/>
          </a:prstGeom>
          <a:noFill/>
          <a:ln>
            <a:solidFill>
              <a:schemeClr val="accent6">
                <a:alpha val="86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Game word: Cute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C2A87-59E6-3A4C-AA0E-E87AB0285487}"/>
              </a:ext>
            </a:extLst>
          </p:cNvPr>
          <p:cNvSpPr txBox="1"/>
          <p:nvPr/>
        </p:nvSpPr>
        <p:spPr>
          <a:xfrm>
            <a:off x="5441430" y="400110"/>
            <a:ext cx="169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Time: 0.55</a:t>
            </a:r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8510CC77-50ED-D243-8E8F-FF62D2DE3E36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A143F-A16D-3442-ADBB-EA704C99091A}"/>
              </a:ext>
            </a:extLst>
          </p:cNvPr>
          <p:cNvSpPr/>
          <p:nvPr/>
        </p:nvSpPr>
        <p:spPr>
          <a:xfrm>
            <a:off x="5300388" y="2529974"/>
            <a:ext cx="1017964" cy="932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Puppies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3174E6-AC99-134E-BF58-0E07125A8A77}"/>
              </a:ext>
            </a:extLst>
          </p:cNvPr>
          <p:cNvSpPr/>
          <p:nvPr/>
        </p:nvSpPr>
        <p:spPr>
          <a:xfrm>
            <a:off x="4429592" y="5665375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9C8AF6-F113-3B4E-9BBD-1719EA96675D}"/>
              </a:ext>
            </a:extLst>
          </p:cNvPr>
          <p:cNvSpPr/>
          <p:nvPr/>
        </p:nvSpPr>
        <p:spPr>
          <a:xfrm>
            <a:off x="5786766" y="5635394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Tobacco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B9846-5393-2C43-B74E-B574F4EB53C7}"/>
              </a:ext>
            </a:extLst>
          </p:cNvPr>
          <p:cNvSpPr/>
          <p:nvPr/>
        </p:nvSpPr>
        <p:spPr>
          <a:xfrm>
            <a:off x="7135318" y="5638568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Dog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2DDA7-7344-DE43-A955-78D0EC6B2D4D}"/>
              </a:ext>
            </a:extLst>
          </p:cNvPr>
          <p:cNvSpPr/>
          <p:nvPr/>
        </p:nvSpPr>
        <p:spPr>
          <a:xfrm>
            <a:off x="8536316" y="5666282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2EAAE-963B-6F45-AE7F-B4A45BCC217F}"/>
              </a:ext>
            </a:extLst>
          </p:cNvPr>
          <p:cNvSpPr/>
          <p:nvPr/>
        </p:nvSpPr>
        <p:spPr>
          <a:xfrm>
            <a:off x="6857857" y="2503357"/>
            <a:ext cx="942952" cy="95937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5F3870-C544-0B4F-8723-6FA332982D3E}"/>
              </a:ext>
            </a:extLst>
          </p:cNvPr>
          <p:cNvSpPr/>
          <p:nvPr/>
        </p:nvSpPr>
        <p:spPr>
          <a:xfrm>
            <a:off x="6568556" y="563492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F5AA32-B139-4749-A3DD-2644C2A0ED69}"/>
              </a:ext>
            </a:extLst>
          </p:cNvPr>
          <p:cNvSpPr/>
          <p:nvPr/>
        </p:nvSpPr>
        <p:spPr>
          <a:xfrm>
            <a:off x="5209652" y="5608730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C3B52-BC3A-A049-A097-612FACE38623}"/>
              </a:ext>
            </a:extLst>
          </p:cNvPr>
          <p:cNvSpPr/>
          <p:nvPr/>
        </p:nvSpPr>
        <p:spPr>
          <a:xfrm>
            <a:off x="7910746" y="563536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4594D3-4A0E-E044-B7AA-A8EDD0E7E6D0}"/>
              </a:ext>
            </a:extLst>
          </p:cNvPr>
          <p:cNvSpPr/>
          <p:nvPr/>
        </p:nvSpPr>
        <p:spPr>
          <a:xfrm>
            <a:off x="9330794" y="5605766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982002-CA9F-3046-B360-D0A5C5A59EAB}"/>
              </a:ext>
            </a:extLst>
          </p:cNvPr>
          <p:cNvSpPr txBox="1"/>
          <p:nvPr/>
        </p:nvSpPr>
        <p:spPr>
          <a:xfrm>
            <a:off x="5209652" y="1570603"/>
            <a:ext cx="2591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judge has picked Puppies, Chandler is the winner!</a:t>
            </a:r>
          </a:p>
        </p:txBody>
      </p:sp>
      <p:sp>
        <p:nvSpPr>
          <p:cNvPr id="31" name="TextBox 30">
            <a:hlinkClick r:id="rId5" action="ppaction://hlinksldjump"/>
            <a:extLst>
              <a:ext uri="{FF2B5EF4-FFF2-40B4-BE49-F238E27FC236}">
                <a16:creationId xmlns:a16="http://schemas.microsoft.com/office/drawing/2014/main" id="{DDA1A0FA-BA1B-9646-AC39-F918EBE537A8}"/>
              </a:ext>
            </a:extLst>
          </p:cNvPr>
          <p:cNvSpPr txBox="1"/>
          <p:nvPr/>
        </p:nvSpPr>
        <p:spPr>
          <a:xfrm>
            <a:off x="5463913" y="4074112"/>
            <a:ext cx="207613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 game!</a:t>
            </a:r>
          </a:p>
        </p:txBody>
      </p:sp>
      <p:sp>
        <p:nvSpPr>
          <p:cNvPr id="32" name="TextBox 31">
            <a:hlinkClick r:id="rId6" action="ppaction://hlinksldjump"/>
            <a:extLst>
              <a:ext uri="{FF2B5EF4-FFF2-40B4-BE49-F238E27FC236}">
                <a16:creationId xmlns:a16="http://schemas.microsoft.com/office/drawing/2014/main" id="{E1687D47-367D-8546-8EA2-D2570F91A126}"/>
              </a:ext>
            </a:extLst>
          </p:cNvPr>
          <p:cNvSpPr txBox="1"/>
          <p:nvPr/>
        </p:nvSpPr>
        <p:spPr>
          <a:xfrm>
            <a:off x="1" y="22618"/>
            <a:ext cx="1673406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Score</a:t>
            </a:r>
          </a:p>
        </p:txBody>
      </p:sp>
      <p:sp>
        <p:nvSpPr>
          <p:cNvPr id="34" name="Merge 33">
            <a:hlinkClick r:id="rId6" action="ppaction://hlinksldjump"/>
            <a:extLst>
              <a:ext uri="{FF2B5EF4-FFF2-40B4-BE49-F238E27FC236}">
                <a16:creationId xmlns:a16="http://schemas.microsoft.com/office/drawing/2014/main" id="{57282FFC-A687-1B4B-A495-320F0945B541}"/>
              </a:ext>
            </a:extLst>
          </p:cNvPr>
          <p:cNvSpPr/>
          <p:nvPr/>
        </p:nvSpPr>
        <p:spPr>
          <a:xfrm>
            <a:off x="1264561" y="112458"/>
            <a:ext cx="278985" cy="221151"/>
          </a:xfrm>
          <a:prstGeom prst="flowChartMerg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B49C5-2896-A747-A1A5-CC6A7BD34136}"/>
              </a:ext>
            </a:extLst>
          </p:cNvPr>
          <p:cNvSpPr txBox="1"/>
          <p:nvPr/>
        </p:nvSpPr>
        <p:spPr>
          <a:xfrm>
            <a:off x="9222998" y="0"/>
            <a:ext cx="2969002" cy="290019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879CC4-4185-AC4B-AC6F-ACEF97043D2B}"/>
              </a:ext>
            </a:extLst>
          </p:cNvPr>
          <p:cNvSpPr txBox="1"/>
          <p:nvPr/>
        </p:nvSpPr>
        <p:spPr>
          <a:xfrm>
            <a:off x="10209178" y="0"/>
            <a:ext cx="107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Chandler</a:t>
            </a:r>
          </a:p>
        </p:txBody>
      </p:sp>
      <p:sp>
        <p:nvSpPr>
          <p:cNvPr id="36" name="TextBox 35">
            <a:hlinkClick r:id="rId7" action="ppaction://hlinksldjump"/>
            <a:extLst>
              <a:ext uri="{FF2B5EF4-FFF2-40B4-BE49-F238E27FC236}">
                <a16:creationId xmlns:a16="http://schemas.microsoft.com/office/drawing/2014/main" id="{78D9E144-7908-2C47-9A8F-64B2947A19FD}"/>
              </a:ext>
            </a:extLst>
          </p:cNvPr>
          <p:cNvSpPr txBox="1"/>
          <p:nvPr/>
        </p:nvSpPr>
        <p:spPr>
          <a:xfrm>
            <a:off x="9762480" y="2456100"/>
            <a:ext cx="189003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Reply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CE6F3690-18B9-5142-B2DA-0B302311864D}"/>
              </a:ext>
            </a:extLst>
          </p:cNvPr>
          <p:cNvSpPr/>
          <p:nvPr/>
        </p:nvSpPr>
        <p:spPr>
          <a:xfrm>
            <a:off x="9222999" y="369333"/>
            <a:ext cx="2938990" cy="1662936"/>
          </a:xfrm>
          <a:prstGeom prst="wedgeRoundRect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Will: Good Job!</a:t>
            </a:r>
          </a:p>
        </p:txBody>
      </p:sp>
      <p:sp>
        <p:nvSpPr>
          <p:cNvPr id="37" name="TextBox 36">
            <a:hlinkClick r:id="rId8" action="ppaction://hlinksldjump"/>
            <a:extLst>
              <a:ext uri="{FF2B5EF4-FFF2-40B4-BE49-F238E27FC236}">
                <a16:creationId xmlns:a16="http://schemas.microsoft.com/office/drawing/2014/main" id="{3AB42132-B0D0-CD42-BF06-6019270AF6BD}"/>
              </a:ext>
            </a:extLst>
          </p:cNvPr>
          <p:cNvSpPr txBox="1"/>
          <p:nvPr/>
        </p:nvSpPr>
        <p:spPr>
          <a:xfrm>
            <a:off x="11841971" y="-27505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ABDE50-4326-B04A-9E75-D6B86B608A4E}"/>
              </a:ext>
            </a:extLst>
          </p:cNvPr>
          <p:cNvSpPr/>
          <p:nvPr/>
        </p:nvSpPr>
        <p:spPr>
          <a:xfrm>
            <a:off x="11822274" y="522514"/>
            <a:ext cx="154091" cy="128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50270C-8AE5-9F44-A979-FE59CB40A667}"/>
              </a:ext>
            </a:extLst>
          </p:cNvPr>
          <p:cNvSpPr/>
          <p:nvPr/>
        </p:nvSpPr>
        <p:spPr>
          <a:xfrm>
            <a:off x="11841971" y="538843"/>
            <a:ext cx="134394" cy="440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8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68A0-23B3-1B49-BE25-AC1B254E1649}"/>
              </a:ext>
            </a:extLst>
          </p:cNvPr>
          <p:cNvSpPr/>
          <p:nvPr/>
        </p:nvSpPr>
        <p:spPr>
          <a:xfrm>
            <a:off x="3612629" y="800220"/>
            <a:ext cx="5351489" cy="45590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1B2C-5C25-B84D-BB80-D9670263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6117-B1CA-3D41-8ED2-8D58AB4C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" y="5289422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872B0-B84D-D140-8229-89D5C0BE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16" y="1211118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A1600-7800-6A4B-9D67-8A3464A8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39" y="5289422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EB7B9-2AA1-8946-B4B4-56B5C7BFB3F5}"/>
              </a:ext>
            </a:extLst>
          </p:cNvPr>
          <p:cNvSpPr/>
          <p:nvPr/>
        </p:nvSpPr>
        <p:spPr>
          <a:xfrm>
            <a:off x="425440" y="215077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EF460-B298-684E-A67B-72A2F144E38E}"/>
              </a:ext>
            </a:extLst>
          </p:cNvPr>
          <p:cNvSpPr/>
          <p:nvPr/>
        </p:nvSpPr>
        <p:spPr>
          <a:xfrm>
            <a:off x="322729" y="6261234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5E9EE-2A4F-C34F-A4BB-3785AA20EF3C}"/>
              </a:ext>
            </a:extLst>
          </p:cNvPr>
          <p:cNvSpPr/>
          <p:nvPr/>
        </p:nvSpPr>
        <p:spPr>
          <a:xfrm>
            <a:off x="10765745" y="2150773"/>
            <a:ext cx="1210620" cy="35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CF857-ABDC-BA49-8C96-6F2F6D95BF70}"/>
              </a:ext>
            </a:extLst>
          </p:cNvPr>
          <p:cNvSpPr/>
          <p:nvPr/>
        </p:nvSpPr>
        <p:spPr>
          <a:xfrm>
            <a:off x="10891479" y="623125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8510CC77-50ED-D243-8E8F-FF62D2DE3E36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3" name="TextBox 22">
            <a:hlinkClick r:id="rId5" action="ppaction://hlinksldjump"/>
            <a:extLst>
              <a:ext uri="{FF2B5EF4-FFF2-40B4-BE49-F238E27FC236}">
                <a16:creationId xmlns:a16="http://schemas.microsoft.com/office/drawing/2014/main" id="{25E05F17-E305-424C-8A17-76563371C483}"/>
              </a:ext>
            </a:extLst>
          </p:cNvPr>
          <p:cNvSpPr txBox="1"/>
          <p:nvPr/>
        </p:nvSpPr>
        <p:spPr>
          <a:xfrm>
            <a:off x="4212236" y="5576341"/>
            <a:ext cx="4182256" cy="400110"/>
          </a:xfrm>
          <a:prstGeom prst="rect">
            <a:avLst/>
          </a:prstGeom>
          <a:noFill/>
          <a:ln>
            <a:solidFill>
              <a:schemeClr val="accent6"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Click here to deal the cards!</a:t>
            </a:r>
          </a:p>
        </p:txBody>
      </p:sp>
    </p:spTree>
    <p:extLst>
      <p:ext uri="{BB962C8B-B14F-4D97-AF65-F5344CB8AC3E}">
        <p14:creationId xmlns:p14="http://schemas.microsoft.com/office/powerpoint/2010/main" val="2446024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68A0-23B3-1B49-BE25-AC1B254E1649}"/>
              </a:ext>
            </a:extLst>
          </p:cNvPr>
          <p:cNvSpPr/>
          <p:nvPr/>
        </p:nvSpPr>
        <p:spPr>
          <a:xfrm>
            <a:off x="3673866" y="772760"/>
            <a:ext cx="5351489" cy="45590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1B2C-5C25-B84D-BB80-D9670263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4" y="1208941"/>
            <a:ext cx="941832" cy="94183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6117-B1CA-3D41-8ED2-8D58AB4C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" y="5289422"/>
            <a:ext cx="941832" cy="941832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872B0-B84D-D140-8229-89D5C0BE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16" y="1211118"/>
            <a:ext cx="939655" cy="939655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A1600-7800-6A4B-9D67-8A3464A8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39" y="5289422"/>
            <a:ext cx="941832" cy="941832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EB7B9-2AA1-8946-B4B4-56B5C7BFB3F5}"/>
              </a:ext>
            </a:extLst>
          </p:cNvPr>
          <p:cNvSpPr/>
          <p:nvPr/>
        </p:nvSpPr>
        <p:spPr>
          <a:xfrm>
            <a:off x="425440" y="215077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EF460-B298-684E-A67B-72A2F144E38E}"/>
              </a:ext>
            </a:extLst>
          </p:cNvPr>
          <p:cNvSpPr/>
          <p:nvPr/>
        </p:nvSpPr>
        <p:spPr>
          <a:xfrm>
            <a:off x="322729" y="6261234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5E9EE-2A4F-C34F-A4BB-3785AA20EF3C}"/>
              </a:ext>
            </a:extLst>
          </p:cNvPr>
          <p:cNvSpPr/>
          <p:nvPr/>
        </p:nvSpPr>
        <p:spPr>
          <a:xfrm>
            <a:off x="10765745" y="2150773"/>
            <a:ext cx="1210620" cy="35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CF857-ABDC-BA49-8C96-6F2F6D95BF70}"/>
              </a:ext>
            </a:extLst>
          </p:cNvPr>
          <p:cNvSpPr/>
          <p:nvPr/>
        </p:nvSpPr>
        <p:spPr>
          <a:xfrm>
            <a:off x="10891479" y="6231253"/>
            <a:ext cx="933172" cy="35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450E2-4112-9941-90F4-6D78F119039E}"/>
              </a:ext>
            </a:extLst>
          </p:cNvPr>
          <p:cNvSpPr txBox="1"/>
          <p:nvPr/>
        </p:nvSpPr>
        <p:spPr>
          <a:xfrm>
            <a:off x="4369631" y="0"/>
            <a:ext cx="3897442" cy="400110"/>
          </a:xfrm>
          <a:prstGeom prst="rect">
            <a:avLst/>
          </a:prstGeom>
          <a:noFill/>
          <a:ln>
            <a:solidFill>
              <a:schemeClr val="accent6">
                <a:alpha val="86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Game word: Cute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C2A87-59E6-3A4C-AA0E-E87AB0285487}"/>
              </a:ext>
            </a:extLst>
          </p:cNvPr>
          <p:cNvSpPr txBox="1"/>
          <p:nvPr/>
        </p:nvSpPr>
        <p:spPr>
          <a:xfrm>
            <a:off x="5441430" y="400110"/>
            <a:ext cx="169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Time: 0.55</a:t>
            </a:r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8510CC77-50ED-D243-8E8F-FF62D2DE3E36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A143F-A16D-3442-ADBB-EA704C99091A}"/>
              </a:ext>
            </a:extLst>
          </p:cNvPr>
          <p:cNvSpPr/>
          <p:nvPr/>
        </p:nvSpPr>
        <p:spPr>
          <a:xfrm>
            <a:off x="5300388" y="2529974"/>
            <a:ext cx="1017964" cy="932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Puppies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3174E6-AC99-134E-BF58-0E07125A8A77}"/>
              </a:ext>
            </a:extLst>
          </p:cNvPr>
          <p:cNvSpPr/>
          <p:nvPr/>
        </p:nvSpPr>
        <p:spPr>
          <a:xfrm>
            <a:off x="4429592" y="5665375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9C8AF6-F113-3B4E-9BBD-1719EA96675D}"/>
              </a:ext>
            </a:extLst>
          </p:cNvPr>
          <p:cNvSpPr/>
          <p:nvPr/>
        </p:nvSpPr>
        <p:spPr>
          <a:xfrm>
            <a:off x="5786766" y="5635394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Tobacco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B9846-5393-2C43-B74E-B574F4EB53C7}"/>
              </a:ext>
            </a:extLst>
          </p:cNvPr>
          <p:cNvSpPr/>
          <p:nvPr/>
        </p:nvSpPr>
        <p:spPr>
          <a:xfrm>
            <a:off x="7135318" y="5638568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Dog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2DDA7-7344-DE43-A955-78D0EC6B2D4D}"/>
              </a:ext>
            </a:extLst>
          </p:cNvPr>
          <p:cNvSpPr/>
          <p:nvPr/>
        </p:nvSpPr>
        <p:spPr>
          <a:xfrm>
            <a:off x="8536316" y="5666282"/>
            <a:ext cx="1034321" cy="1191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2EAAE-963B-6F45-AE7F-B4A45BCC217F}"/>
              </a:ext>
            </a:extLst>
          </p:cNvPr>
          <p:cNvSpPr/>
          <p:nvPr/>
        </p:nvSpPr>
        <p:spPr>
          <a:xfrm>
            <a:off x="6857857" y="2503357"/>
            <a:ext cx="942952" cy="95937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5F3870-C544-0B4F-8723-6FA332982D3E}"/>
              </a:ext>
            </a:extLst>
          </p:cNvPr>
          <p:cNvSpPr/>
          <p:nvPr/>
        </p:nvSpPr>
        <p:spPr>
          <a:xfrm>
            <a:off x="6568556" y="563492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F5AA32-B139-4749-A3DD-2644C2A0ED69}"/>
              </a:ext>
            </a:extLst>
          </p:cNvPr>
          <p:cNvSpPr/>
          <p:nvPr/>
        </p:nvSpPr>
        <p:spPr>
          <a:xfrm>
            <a:off x="5209652" y="5608730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C3B52-BC3A-A049-A097-612FACE38623}"/>
              </a:ext>
            </a:extLst>
          </p:cNvPr>
          <p:cNvSpPr/>
          <p:nvPr/>
        </p:nvSpPr>
        <p:spPr>
          <a:xfrm>
            <a:off x="7910746" y="5635369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4594D3-4A0E-E044-B7AA-A8EDD0E7E6D0}"/>
              </a:ext>
            </a:extLst>
          </p:cNvPr>
          <p:cNvSpPr/>
          <p:nvPr/>
        </p:nvSpPr>
        <p:spPr>
          <a:xfrm>
            <a:off x="9330794" y="5605766"/>
            <a:ext cx="239843" cy="23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982002-CA9F-3046-B360-D0A5C5A59EAB}"/>
              </a:ext>
            </a:extLst>
          </p:cNvPr>
          <p:cNvSpPr txBox="1"/>
          <p:nvPr/>
        </p:nvSpPr>
        <p:spPr>
          <a:xfrm>
            <a:off x="5209652" y="1570603"/>
            <a:ext cx="2591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judge has picked Puppies, Chandler is the winner!</a:t>
            </a:r>
          </a:p>
        </p:txBody>
      </p:sp>
      <p:sp>
        <p:nvSpPr>
          <p:cNvPr id="31" name="TextBox 30">
            <a:hlinkClick r:id="rId5" action="ppaction://hlinksldjump"/>
            <a:extLst>
              <a:ext uri="{FF2B5EF4-FFF2-40B4-BE49-F238E27FC236}">
                <a16:creationId xmlns:a16="http://schemas.microsoft.com/office/drawing/2014/main" id="{DDA1A0FA-BA1B-9646-AC39-F918EBE537A8}"/>
              </a:ext>
            </a:extLst>
          </p:cNvPr>
          <p:cNvSpPr txBox="1"/>
          <p:nvPr/>
        </p:nvSpPr>
        <p:spPr>
          <a:xfrm>
            <a:off x="5463913" y="4074112"/>
            <a:ext cx="207613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 game!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687D47-367D-8546-8EA2-D2570F91A126}"/>
              </a:ext>
            </a:extLst>
          </p:cNvPr>
          <p:cNvSpPr txBox="1"/>
          <p:nvPr/>
        </p:nvSpPr>
        <p:spPr>
          <a:xfrm>
            <a:off x="1" y="22618"/>
            <a:ext cx="1673406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Score</a:t>
            </a:r>
          </a:p>
        </p:txBody>
      </p:sp>
      <p:sp>
        <p:nvSpPr>
          <p:cNvPr id="34" name="Merge 33">
            <a:hlinkClick r:id="rId6" action="ppaction://hlinksldjump"/>
            <a:extLst>
              <a:ext uri="{FF2B5EF4-FFF2-40B4-BE49-F238E27FC236}">
                <a16:creationId xmlns:a16="http://schemas.microsoft.com/office/drawing/2014/main" id="{57282FFC-A687-1B4B-A495-320F0945B541}"/>
              </a:ext>
            </a:extLst>
          </p:cNvPr>
          <p:cNvSpPr/>
          <p:nvPr/>
        </p:nvSpPr>
        <p:spPr>
          <a:xfrm>
            <a:off x="1264561" y="112458"/>
            <a:ext cx="278985" cy="221151"/>
          </a:xfrm>
          <a:prstGeom prst="flowChartMerg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BD9C26-70B1-7C4E-9D86-7F1FB7C4D97F}"/>
              </a:ext>
            </a:extLst>
          </p:cNvPr>
          <p:cNvSpPr txBox="1"/>
          <p:nvPr/>
        </p:nvSpPr>
        <p:spPr>
          <a:xfrm>
            <a:off x="1" y="419364"/>
            <a:ext cx="1673406" cy="3774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Will :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97CE7B-3F59-B24A-A36C-6A0AC38107EE}"/>
              </a:ext>
            </a:extLst>
          </p:cNvPr>
          <p:cNvSpPr txBox="1"/>
          <p:nvPr/>
        </p:nvSpPr>
        <p:spPr>
          <a:xfrm>
            <a:off x="1" y="812195"/>
            <a:ext cx="1673406" cy="3774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 2: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BC4038-2804-454A-9B1D-A015981DCCA3}"/>
              </a:ext>
            </a:extLst>
          </p:cNvPr>
          <p:cNvSpPr txBox="1"/>
          <p:nvPr/>
        </p:nvSpPr>
        <p:spPr>
          <a:xfrm>
            <a:off x="0" y="1596173"/>
            <a:ext cx="1673406" cy="3774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 4: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ABBD8E-978C-7549-BE61-9CB847E32E3D}"/>
              </a:ext>
            </a:extLst>
          </p:cNvPr>
          <p:cNvSpPr txBox="1"/>
          <p:nvPr/>
        </p:nvSpPr>
        <p:spPr>
          <a:xfrm>
            <a:off x="0" y="1208101"/>
            <a:ext cx="1673406" cy="3774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Chandler: 1</a:t>
            </a:r>
          </a:p>
        </p:txBody>
      </p:sp>
    </p:spTree>
    <p:extLst>
      <p:ext uri="{BB962C8B-B14F-4D97-AF65-F5344CB8AC3E}">
        <p14:creationId xmlns:p14="http://schemas.microsoft.com/office/powerpoint/2010/main" val="3772794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TextBox 11">
            <a:hlinkClick r:id="rId3" action="ppaction://hlinksldjump"/>
            <a:extLst>
              <a:ext uri="{FF2B5EF4-FFF2-40B4-BE49-F238E27FC236}">
                <a16:creationId xmlns:a16="http://schemas.microsoft.com/office/drawing/2014/main" id="{8750FD84-776A-424A-BDCD-28C27740FCFB}"/>
              </a:ext>
            </a:extLst>
          </p:cNvPr>
          <p:cNvSpPr txBox="1"/>
          <p:nvPr/>
        </p:nvSpPr>
        <p:spPr>
          <a:xfrm>
            <a:off x="4517209" y="218254"/>
            <a:ext cx="3424843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06D4ADB2-492C-D343-8844-CE30D4CB3834}"/>
              </a:ext>
            </a:extLst>
          </p:cNvPr>
          <p:cNvSpPr/>
          <p:nvPr/>
        </p:nvSpPr>
        <p:spPr>
          <a:xfrm>
            <a:off x="180751" y="1590370"/>
            <a:ext cx="2295701" cy="24263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Cheater card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Info: This will give you an in game card that increases your odds to  win.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FD061E-9BD8-8C4F-94A9-9D5E3A641133}"/>
              </a:ext>
            </a:extLst>
          </p:cNvPr>
          <p:cNvSpPr/>
          <p:nvPr/>
        </p:nvSpPr>
        <p:spPr>
          <a:xfrm>
            <a:off x="3261053" y="1590370"/>
            <a:ext cx="2295701" cy="24263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Texture expansion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Info: This will give your game background a completely new look.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51123-6A89-DC4B-AF7E-54446E210BC0}"/>
              </a:ext>
            </a:extLst>
          </p:cNvPr>
          <p:cNvSpPr/>
          <p:nvPr/>
        </p:nvSpPr>
        <p:spPr>
          <a:xfrm>
            <a:off x="6341356" y="1570603"/>
            <a:ext cx="2295701" cy="24263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Avatar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Info: This gives your player emblem a new look.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00E11D-96F7-A247-B62E-F825D3D7A133}"/>
              </a:ext>
            </a:extLst>
          </p:cNvPr>
          <p:cNvSpPr/>
          <p:nvPr/>
        </p:nvSpPr>
        <p:spPr>
          <a:xfrm>
            <a:off x="9421658" y="1590370"/>
            <a:ext cx="2295701" cy="24263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 reset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Info: This card gives your account a full score and leaderboard reset to zero.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60226-F052-5240-B1EC-480EB1FA467F}"/>
              </a:ext>
            </a:extLst>
          </p:cNvPr>
          <p:cNvSpPr/>
          <p:nvPr/>
        </p:nvSpPr>
        <p:spPr>
          <a:xfrm>
            <a:off x="180752" y="4287187"/>
            <a:ext cx="2295700" cy="2548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Price: 2.00 $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B5BD20-5C16-274C-9BAE-2A16E3FDF503}"/>
              </a:ext>
            </a:extLst>
          </p:cNvPr>
          <p:cNvSpPr/>
          <p:nvPr/>
        </p:nvSpPr>
        <p:spPr>
          <a:xfrm>
            <a:off x="3261053" y="4329659"/>
            <a:ext cx="2295700" cy="2548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Price: 5.00 $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BA4A5-2222-764F-B96E-D320C49BEC23}"/>
              </a:ext>
            </a:extLst>
          </p:cNvPr>
          <p:cNvSpPr/>
          <p:nvPr/>
        </p:nvSpPr>
        <p:spPr>
          <a:xfrm>
            <a:off x="6341357" y="4329658"/>
            <a:ext cx="2295700" cy="2548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Price: 1.00 $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7DB401-3353-B745-BCCE-4C1888B131D5}"/>
              </a:ext>
            </a:extLst>
          </p:cNvPr>
          <p:cNvSpPr/>
          <p:nvPr/>
        </p:nvSpPr>
        <p:spPr>
          <a:xfrm>
            <a:off x="9421659" y="4329659"/>
            <a:ext cx="2295700" cy="2548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Price: 10.00 $</a:t>
            </a:r>
          </a:p>
        </p:txBody>
      </p:sp>
      <p:sp>
        <p:nvSpPr>
          <p:cNvPr id="22" name="TextBox 21">
            <a:hlinkClick r:id="rId5" action="ppaction://hlinksldjump"/>
            <a:extLst>
              <a:ext uri="{FF2B5EF4-FFF2-40B4-BE49-F238E27FC236}">
                <a16:creationId xmlns:a16="http://schemas.microsoft.com/office/drawing/2014/main" id="{02D60CF6-01EF-0D41-9D60-1A9A363E31FD}"/>
              </a:ext>
            </a:extLst>
          </p:cNvPr>
          <p:cNvSpPr txBox="1"/>
          <p:nvPr/>
        </p:nvSpPr>
        <p:spPr>
          <a:xfrm>
            <a:off x="11822274" y="22618"/>
            <a:ext cx="369726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76246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12CFA973-2726-9643-81DA-29E190E20C48}"/>
              </a:ext>
            </a:extLst>
          </p:cNvPr>
          <p:cNvSpPr/>
          <p:nvPr/>
        </p:nvSpPr>
        <p:spPr>
          <a:xfrm>
            <a:off x="5022574" y="1385937"/>
            <a:ext cx="2295701" cy="24263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Cheater card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Info: This will give you an in game card that almost allows you to win.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79F21E-04FE-0741-9720-40AC26D275DB}"/>
              </a:ext>
            </a:extLst>
          </p:cNvPr>
          <p:cNvSpPr/>
          <p:nvPr/>
        </p:nvSpPr>
        <p:spPr>
          <a:xfrm>
            <a:off x="5022574" y="4047345"/>
            <a:ext cx="2295700" cy="2548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Price: 2.00 $</a:t>
            </a:r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FC218DFB-81B6-3F42-BB67-6C3B3237B287}"/>
              </a:ext>
            </a:extLst>
          </p:cNvPr>
          <p:cNvSpPr/>
          <p:nvPr/>
        </p:nvSpPr>
        <p:spPr>
          <a:xfrm>
            <a:off x="5022574" y="4537237"/>
            <a:ext cx="2295700" cy="404735"/>
          </a:xfrm>
          <a:prstGeom prst="rect">
            <a:avLst/>
          </a:prstGeom>
          <a:solidFill>
            <a:schemeClr val="accent6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Purchase?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808B5-3C20-8C45-80C8-1FDCBD015E98}"/>
              </a:ext>
            </a:extLst>
          </p:cNvPr>
          <p:cNvSpPr/>
          <p:nvPr/>
        </p:nvSpPr>
        <p:spPr>
          <a:xfrm>
            <a:off x="4242216" y="134911"/>
            <a:ext cx="3837482" cy="779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Purchase</a:t>
            </a:r>
          </a:p>
        </p:txBody>
      </p:sp>
      <p:sp>
        <p:nvSpPr>
          <p:cNvPr id="10" name="TextBox 9">
            <a:hlinkClick r:id="rId5" action="ppaction://hlinksldjump"/>
            <a:extLst>
              <a:ext uri="{FF2B5EF4-FFF2-40B4-BE49-F238E27FC236}">
                <a16:creationId xmlns:a16="http://schemas.microsoft.com/office/drawing/2014/main" id="{1889E507-B5C1-4F49-8307-2C1E7391EE28}"/>
              </a:ext>
            </a:extLst>
          </p:cNvPr>
          <p:cNvSpPr txBox="1"/>
          <p:nvPr/>
        </p:nvSpPr>
        <p:spPr>
          <a:xfrm>
            <a:off x="11822274" y="22618"/>
            <a:ext cx="369726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1151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F1666-BA00-004C-947F-44DBCF9B8B67}"/>
              </a:ext>
            </a:extLst>
          </p:cNvPr>
          <p:cNvSpPr txBox="1"/>
          <p:nvPr/>
        </p:nvSpPr>
        <p:spPr>
          <a:xfrm>
            <a:off x="4039985" y="465513"/>
            <a:ext cx="4289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Apples to Apples </a:t>
            </a:r>
          </a:p>
        </p:txBody>
      </p:sp>
      <p:sp>
        <p:nvSpPr>
          <p:cNvPr id="8" name="TextBox 7">
            <a:hlinkClick r:id="rId3" action="ppaction://hlinksldjump"/>
            <a:extLst>
              <a:ext uri="{FF2B5EF4-FFF2-40B4-BE49-F238E27FC236}">
                <a16:creationId xmlns:a16="http://schemas.microsoft.com/office/drawing/2014/main" id="{3F30ABF4-B82C-0444-AE85-29B2B6CB8739}"/>
              </a:ext>
            </a:extLst>
          </p:cNvPr>
          <p:cNvSpPr txBox="1"/>
          <p:nvPr/>
        </p:nvSpPr>
        <p:spPr>
          <a:xfrm>
            <a:off x="4472243" y="2425016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Host game </a:t>
            </a:r>
          </a:p>
        </p:txBody>
      </p:sp>
      <p:sp>
        <p:nvSpPr>
          <p:cNvPr id="11" name="TextBox 10">
            <a:hlinkClick r:id="rId4" action="ppaction://hlinksldjump"/>
            <a:extLst>
              <a:ext uri="{FF2B5EF4-FFF2-40B4-BE49-F238E27FC236}">
                <a16:creationId xmlns:a16="http://schemas.microsoft.com/office/drawing/2014/main" id="{2D0AE31B-EFCF-D049-8D5D-F874C2EA8DDE}"/>
              </a:ext>
            </a:extLst>
          </p:cNvPr>
          <p:cNvSpPr txBox="1"/>
          <p:nvPr/>
        </p:nvSpPr>
        <p:spPr>
          <a:xfrm>
            <a:off x="4472242" y="3152242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Find Game</a:t>
            </a:r>
          </a:p>
        </p:txBody>
      </p:sp>
      <p:sp>
        <p:nvSpPr>
          <p:cNvPr id="12" name="TextBox 11">
            <a:hlinkClick r:id="rId5" action="ppaction://hlinksldjump"/>
            <a:extLst>
              <a:ext uri="{FF2B5EF4-FFF2-40B4-BE49-F238E27FC236}">
                <a16:creationId xmlns:a16="http://schemas.microsoft.com/office/drawing/2014/main" id="{6C77A7E1-8C71-7641-8695-A57114DAF652}"/>
              </a:ext>
            </a:extLst>
          </p:cNvPr>
          <p:cNvSpPr txBox="1"/>
          <p:nvPr/>
        </p:nvSpPr>
        <p:spPr>
          <a:xfrm>
            <a:off x="4472242" y="3887781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Options </a:t>
            </a:r>
          </a:p>
        </p:txBody>
      </p:sp>
      <p:sp>
        <p:nvSpPr>
          <p:cNvPr id="13" name="TextBox 12">
            <a:hlinkClick r:id="rId6" action="ppaction://hlinksldjump"/>
            <a:extLst>
              <a:ext uri="{FF2B5EF4-FFF2-40B4-BE49-F238E27FC236}">
                <a16:creationId xmlns:a16="http://schemas.microsoft.com/office/drawing/2014/main" id="{E743698A-99F4-1946-A806-BB1F4E3AB636}"/>
              </a:ext>
            </a:extLst>
          </p:cNvPr>
          <p:cNvSpPr txBox="1"/>
          <p:nvPr/>
        </p:nvSpPr>
        <p:spPr>
          <a:xfrm>
            <a:off x="4472241" y="4623320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Leader Boards</a:t>
            </a:r>
          </a:p>
        </p:txBody>
      </p:sp>
      <p:sp>
        <p:nvSpPr>
          <p:cNvPr id="14" name="TextBox 13">
            <a:hlinkClick r:id="rId7" action="ppaction://hlinksldjump"/>
            <a:extLst>
              <a:ext uri="{FF2B5EF4-FFF2-40B4-BE49-F238E27FC236}">
                <a16:creationId xmlns:a16="http://schemas.microsoft.com/office/drawing/2014/main" id="{6B9B77F5-824F-1D42-9D5E-228A365BFC96}"/>
              </a:ext>
            </a:extLst>
          </p:cNvPr>
          <p:cNvSpPr txBox="1"/>
          <p:nvPr/>
        </p:nvSpPr>
        <p:spPr>
          <a:xfrm>
            <a:off x="4472240" y="5350546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Friends</a:t>
            </a:r>
          </a:p>
        </p:txBody>
      </p:sp>
      <p:sp>
        <p:nvSpPr>
          <p:cNvPr id="16" name="TextBox 15">
            <a:hlinkClick r:id="rId8" action="ppaction://hlinksldjump"/>
            <a:extLst>
              <a:ext uri="{FF2B5EF4-FFF2-40B4-BE49-F238E27FC236}">
                <a16:creationId xmlns:a16="http://schemas.microsoft.com/office/drawing/2014/main" id="{DD901F5F-758E-B14E-A0B6-B3CBDA778795}"/>
              </a:ext>
            </a:extLst>
          </p:cNvPr>
          <p:cNvSpPr txBox="1"/>
          <p:nvPr/>
        </p:nvSpPr>
        <p:spPr>
          <a:xfrm>
            <a:off x="4472239" y="6094398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9D354-33B0-9C4B-B93A-3E57227A24DB}"/>
              </a:ext>
            </a:extLst>
          </p:cNvPr>
          <p:cNvSpPr txBox="1"/>
          <p:nvPr/>
        </p:nvSpPr>
        <p:spPr>
          <a:xfrm>
            <a:off x="8814216" y="0"/>
            <a:ext cx="3377784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Will wants to play?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74FB5-FADE-264E-8F3B-C55AC9611F1E}"/>
              </a:ext>
            </a:extLst>
          </p:cNvPr>
          <p:cNvSpPr txBox="1"/>
          <p:nvPr/>
        </p:nvSpPr>
        <p:spPr>
          <a:xfrm>
            <a:off x="9773587" y="914400"/>
            <a:ext cx="149901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Accept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8CC75-6AF5-9547-BEC4-6454141BC5C0}"/>
              </a:ext>
            </a:extLst>
          </p:cNvPr>
          <p:cNvSpPr txBox="1"/>
          <p:nvPr/>
        </p:nvSpPr>
        <p:spPr>
          <a:xfrm>
            <a:off x="9773587" y="1288196"/>
            <a:ext cx="149901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Decline </a:t>
            </a:r>
          </a:p>
        </p:txBody>
      </p:sp>
      <p:sp>
        <p:nvSpPr>
          <p:cNvPr id="17" name="TextBox 16">
            <a:hlinkClick r:id="rId9" action="ppaction://hlinksldjump"/>
            <a:extLst>
              <a:ext uri="{FF2B5EF4-FFF2-40B4-BE49-F238E27FC236}">
                <a16:creationId xmlns:a16="http://schemas.microsoft.com/office/drawing/2014/main" id="{17419FF0-67FB-A84A-B85E-06207A656AEF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55870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12CFA973-2726-9643-81DA-29E190E20C48}"/>
              </a:ext>
            </a:extLst>
          </p:cNvPr>
          <p:cNvSpPr/>
          <p:nvPr/>
        </p:nvSpPr>
        <p:spPr>
          <a:xfrm>
            <a:off x="5022574" y="1385937"/>
            <a:ext cx="2295701" cy="24263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Cheater card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Info: This will give you an in game card that almost allows you to win.</a:t>
            </a:r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FC218DFB-81B6-3F42-BB67-6C3B3237B287}"/>
              </a:ext>
            </a:extLst>
          </p:cNvPr>
          <p:cNvSpPr/>
          <p:nvPr/>
        </p:nvSpPr>
        <p:spPr>
          <a:xfrm>
            <a:off x="5022574" y="4537237"/>
            <a:ext cx="2295700" cy="1009124"/>
          </a:xfrm>
          <a:prstGeom prst="rect">
            <a:avLst/>
          </a:prstGeom>
          <a:solidFill>
            <a:schemeClr val="accent6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Thank you for your purchase. Your card has been added to your inventory.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B08E6-A9BD-744A-8463-661F21E2D3C3}"/>
              </a:ext>
            </a:extLst>
          </p:cNvPr>
          <p:cNvSpPr/>
          <p:nvPr/>
        </p:nvSpPr>
        <p:spPr>
          <a:xfrm>
            <a:off x="4242216" y="134911"/>
            <a:ext cx="3837482" cy="779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Purchase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27618962-9850-4749-8689-1B91B317C870}"/>
              </a:ext>
            </a:extLst>
          </p:cNvPr>
          <p:cNvSpPr txBox="1"/>
          <p:nvPr/>
        </p:nvSpPr>
        <p:spPr>
          <a:xfrm>
            <a:off x="11822274" y="22618"/>
            <a:ext cx="369726" cy="377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23830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2C05C-7479-8E43-A635-4D1813DF8A21}"/>
              </a:ext>
            </a:extLst>
          </p:cNvPr>
          <p:cNvSpPr txBox="1"/>
          <p:nvPr/>
        </p:nvSpPr>
        <p:spPr>
          <a:xfrm>
            <a:off x="2050869" y="1570603"/>
            <a:ext cx="8804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Game simulation over, please return  to the main menu</a:t>
            </a:r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5D015632-EF32-C14F-9E80-197FFD420528}"/>
              </a:ext>
            </a:extLst>
          </p:cNvPr>
          <p:cNvSpPr txBox="1"/>
          <p:nvPr/>
        </p:nvSpPr>
        <p:spPr>
          <a:xfrm>
            <a:off x="5630092" y="2612571"/>
            <a:ext cx="158060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268188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F1666-BA00-004C-947F-44DBCF9B8B67}"/>
              </a:ext>
            </a:extLst>
          </p:cNvPr>
          <p:cNvSpPr txBox="1"/>
          <p:nvPr/>
        </p:nvSpPr>
        <p:spPr>
          <a:xfrm>
            <a:off x="4039985" y="465513"/>
            <a:ext cx="4289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Apples to Apples </a:t>
            </a:r>
          </a:p>
        </p:txBody>
      </p:sp>
      <p:sp>
        <p:nvSpPr>
          <p:cNvPr id="8" name="TextBox 7">
            <a:hlinkClick r:id="rId3" action="ppaction://hlinksldjump"/>
            <a:extLst>
              <a:ext uri="{FF2B5EF4-FFF2-40B4-BE49-F238E27FC236}">
                <a16:creationId xmlns:a16="http://schemas.microsoft.com/office/drawing/2014/main" id="{3F30ABF4-B82C-0444-AE85-29B2B6CB8739}"/>
              </a:ext>
            </a:extLst>
          </p:cNvPr>
          <p:cNvSpPr txBox="1"/>
          <p:nvPr/>
        </p:nvSpPr>
        <p:spPr>
          <a:xfrm>
            <a:off x="4472243" y="2425016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Host game </a:t>
            </a:r>
          </a:p>
        </p:txBody>
      </p:sp>
      <p:sp>
        <p:nvSpPr>
          <p:cNvPr id="11" name="TextBox 10">
            <a:hlinkClick r:id="rId4" action="ppaction://hlinksldjump"/>
            <a:extLst>
              <a:ext uri="{FF2B5EF4-FFF2-40B4-BE49-F238E27FC236}">
                <a16:creationId xmlns:a16="http://schemas.microsoft.com/office/drawing/2014/main" id="{2D0AE31B-EFCF-D049-8D5D-F874C2EA8DDE}"/>
              </a:ext>
            </a:extLst>
          </p:cNvPr>
          <p:cNvSpPr txBox="1"/>
          <p:nvPr/>
        </p:nvSpPr>
        <p:spPr>
          <a:xfrm>
            <a:off x="4472242" y="3152242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Find Game</a:t>
            </a:r>
          </a:p>
        </p:txBody>
      </p:sp>
      <p:sp>
        <p:nvSpPr>
          <p:cNvPr id="12" name="TextBox 11">
            <a:hlinkClick r:id="rId5" action="ppaction://hlinksldjump"/>
            <a:extLst>
              <a:ext uri="{FF2B5EF4-FFF2-40B4-BE49-F238E27FC236}">
                <a16:creationId xmlns:a16="http://schemas.microsoft.com/office/drawing/2014/main" id="{6C77A7E1-8C71-7641-8695-A57114DAF652}"/>
              </a:ext>
            </a:extLst>
          </p:cNvPr>
          <p:cNvSpPr txBox="1"/>
          <p:nvPr/>
        </p:nvSpPr>
        <p:spPr>
          <a:xfrm>
            <a:off x="4472242" y="3887781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Options </a:t>
            </a:r>
          </a:p>
        </p:txBody>
      </p:sp>
      <p:sp>
        <p:nvSpPr>
          <p:cNvPr id="13" name="TextBox 12">
            <a:hlinkClick r:id="rId6" action="ppaction://hlinksldjump"/>
            <a:extLst>
              <a:ext uri="{FF2B5EF4-FFF2-40B4-BE49-F238E27FC236}">
                <a16:creationId xmlns:a16="http://schemas.microsoft.com/office/drawing/2014/main" id="{E743698A-99F4-1946-A806-BB1F4E3AB636}"/>
              </a:ext>
            </a:extLst>
          </p:cNvPr>
          <p:cNvSpPr txBox="1"/>
          <p:nvPr/>
        </p:nvSpPr>
        <p:spPr>
          <a:xfrm>
            <a:off x="4472241" y="4623320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Leader Boards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6B9B77F5-824F-1D42-9D5E-228A365BFC96}"/>
              </a:ext>
            </a:extLst>
          </p:cNvPr>
          <p:cNvSpPr txBox="1"/>
          <p:nvPr/>
        </p:nvSpPr>
        <p:spPr>
          <a:xfrm>
            <a:off x="4472240" y="5350546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Friends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D0D2E-6E3E-1A4B-A727-CE25E1930063}"/>
              </a:ext>
            </a:extLst>
          </p:cNvPr>
          <p:cNvSpPr/>
          <p:nvPr/>
        </p:nvSpPr>
        <p:spPr>
          <a:xfrm>
            <a:off x="8019738" y="0"/>
            <a:ext cx="4172262" cy="685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015079-D983-224B-97D6-BD1C62F17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443" y="1515801"/>
            <a:ext cx="706620" cy="7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97580F-0BF5-464C-8438-6E26A97381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443" y="2798932"/>
            <a:ext cx="706620" cy="7066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D70399-6D60-D54A-A138-E5CEE72DB6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443" y="4161837"/>
            <a:ext cx="706620" cy="706620"/>
          </a:xfrm>
          <a:prstGeom prst="rect">
            <a:avLst/>
          </a:prstGeom>
        </p:spPr>
      </p:pic>
      <p:sp>
        <p:nvSpPr>
          <p:cNvPr id="17" name="TextBox 16">
            <a:hlinkClick r:id="rId6" action="ppaction://hlinksldjump"/>
            <a:extLst>
              <a:ext uri="{FF2B5EF4-FFF2-40B4-BE49-F238E27FC236}">
                <a16:creationId xmlns:a16="http://schemas.microsoft.com/office/drawing/2014/main" id="{2CE82077-65E7-ED44-9A9F-1ADA8AE296E7}"/>
              </a:ext>
            </a:extLst>
          </p:cNvPr>
          <p:cNvSpPr txBox="1"/>
          <p:nvPr/>
        </p:nvSpPr>
        <p:spPr>
          <a:xfrm>
            <a:off x="9108961" y="1517595"/>
            <a:ext cx="2833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Chandler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Online </a:t>
            </a:r>
          </a:p>
        </p:txBody>
      </p:sp>
      <p:sp>
        <p:nvSpPr>
          <p:cNvPr id="18" name="TextBox 17">
            <a:hlinkClick r:id="rId6" action="ppaction://hlinksldjump"/>
            <a:extLst>
              <a:ext uri="{FF2B5EF4-FFF2-40B4-BE49-F238E27FC236}">
                <a16:creationId xmlns:a16="http://schemas.microsoft.com/office/drawing/2014/main" id="{DC1DFC50-76D0-C34C-A659-9CE9B1136AD8}"/>
              </a:ext>
            </a:extLst>
          </p:cNvPr>
          <p:cNvSpPr txBox="1"/>
          <p:nvPr/>
        </p:nvSpPr>
        <p:spPr>
          <a:xfrm>
            <a:off x="9108961" y="2791105"/>
            <a:ext cx="2833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Ali</a:t>
            </a:r>
          </a:p>
          <a:p>
            <a:r>
              <a:rPr lang="en-US" sz="2000" dirty="0">
                <a:solidFill>
                  <a:schemeClr val="bg1"/>
                </a:solidFill>
              </a:rPr>
              <a:t>Offline </a:t>
            </a:r>
          </a:p>
        </p:txBody>
      </p:sp>
      <p:sp>
        <p:nvSpPr>
          <p:cNvPr id="19" name="TextBox 18">
            <a:hlinkClick r:id="rId6" action="ppaction://hlinksldjump"/>
            <a:extLst>
              <a:ext uri="{FF2B5EF4-FFF2-40B4-BE49-F238E27FC236}">
                <a16:creationId xmlns:a16="http://schemas.microsoft.com/office/drawing/2014/main" id="{BDC86521-6750-B54F-B090-1CA94B21C626}"/>
              </a:ext>
            </a:extLst>
          </p:cNvPr>
          <p:cNvSpPr txBox="1"/>
          <p:nvPr/>
        </p:nvSpPr>
        <p:spPr>
          <a:xfrm>
            <a:off x="9108961" y="4180168"/>
            <a:ext cx="2833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Obama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Offline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5DCE8F-83DA-8E4E-8BCC-B56C4308C77A}"/>
              </a:ext>
            </a:extLst>
          </p:cNvPr>
          <p:cNvSpPr txBox="1"/>
          <p:nvPr/>
        </p:nvSpPr>
        <p:spPr>
          <a:xfrm>
            <a:off x="8329353" y="359764"/>
            <a:ext cx="3662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Friends 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81403DF-1DBD-F540-BD32-A5C2E3A6B800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2" name="TextBox 21">
            <a:hlinkClick r:id="rId9" action="ppaction://hlinksldjump"/>
            <a:extLst>
              <a:ext uri="{FF2B5EF4-FFF2-40B4-BE49-F238E27FC236}">
                <a16:creationId xmlns:a16="http://schemas.microsoft.com/office/drawing/2014/main" id="{9C86B217-AE68-4C4E-A9E7-06BEF0851A69}"/>
              </a:ext>
            </a:extLst>
          </p:cNvPr>
          <p:cNvSpPr txBox="1"/>
          <p:nvPr/>
        </p:nvSpPr>
        <p:spPr>
          <a:xfrm>
            <a:off x="4472239" y="6094398"/>
            <a:ext cx="3424843" cy="584775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28915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9B9010-B8DD-E948-A851-F20C1AB56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593149"/>
              </p:ext>
            </p:extLst>
          </p:nvPr>
        </p:nvGraphicFramePr>
        <p:xfrm>
          <a:off x="2032000" y="61473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038D2F2-3F8E-8F42-A2E7-9000071E2959}"/>
              </a:ext>
            </a:extLst>
          </p:cNvPr>
          <p:cNvSpPr/>
          <p:nvPr/>
        </p:nvSpPr>
        <p:spPr>
          <a:xfrm>
            <a:off x="4771773" y="1695807"/>
            <a:ext cx="192600" cy="192600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9EB97-5424-7744-A923-53B32B23F17A}"/>
              </a:ext>
            </a:extLst>
          </p:cNvPr>
          <p:cNvSpPr txBox="1"/>
          <p:nvPr/>
        </p:nvSpPr>
        <p:spPr>
          <a:xfrm>
            <a:off x="4971516" y="1585004"/>
            <a:ext cx="2398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Epilepsy Protect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C77D3-4B78-A04D-ABB2-74B881F29449}"/>
              </a:ext>
            </a:extLst>
          </p:cNvPr>
          <p:cNvSpPr txBox="1"/>
          <p:nvPr/>
        </p:nvSpPr>
        <p:spPr>
          <a:xfrm>
            <a:off x="4971516" y="2112158"/>
            <a:ext cx="2398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Disable Animations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7EA4F1-6324-8E44-BEE5-9619DC9F807D}"/>
              </a:ext>
            </a:extLst>
          </p:cNvPr>
          <p:cNvSpPr/>
          <p:nvPr/>
        </p:nvSpPr>
        <p:spPr>
          <a:xfrm>
            <a:off x="4778916" y="2215913"/>
            <a:ext cx="192600" cy="1926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TextBox 12">
            <a:hlinkClick r:id="rId8" action="ppaction://hlinksldjump"/>
            <a:extLst>
              <a:ext uri="{FF2B5EF4-FFF2-40B4-BE49-F238E27FC236}">
                <a16:creationId xmlns:a16="http://schemas.microsoft.com/office/drawing/2014/main" id="{B90E52D6-4CF4-1743-B3DA-DE8FF8C7357A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719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685C2-0039-8F43-AA08-43ACE9A98DC4}"/>
              </a:ext>
            </a:extLst>
          </p:cNvPr>
          <p:cNvSpPr txBox="1"/>
          <p:nvPr/>
        </p:nvSpPr>
        <p:spPr>
          <a:xfrm>
            <a:off x="3747541" y="801162"/>
            <a:ext cx="466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Leaderboard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285ED9-3E95-D146-B37A-211A9D29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0" y="1777681"/>
            <a:ext cx="706620" cy="706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6336B5-CDAD-2540-81B3-A6E4D1DEF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0" y="2885644"/>
            <a:ext cx="706620" cy="706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3644B7-6F7D-6F4B-8BEA-DF2147DED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0" y="4394951"/>
            <a:ext cx="706620" cy="706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22B4E5-7833-BF47-89F8-5217B48B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0" y="5692381"/>
            <a:ext cx="706620" cy="706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1BFA4A-83EA-D245-95CF-A3516E1AE04A}"/>
              </a:ext>
            </a:extLst>
          </p:cNvPr>
          <p:cNvSpPr txBox="1"/>
          <p:nvPr/>
        </p:nvSpPr>
        <p:spPr>
          <a:xfrm>
            <a:off x="1454027" y="1767050"/>
            <a:ext cx="10722966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Will</a:t>
            </a:r>
          </a:p>
          <a:p>
            <a:r>
              <a:rPr lang="en-US" sz="2000" dirty="0">
                <a:solidFill>
                  <a:schemeClr val="bg1"/>
                </a:solidFill>
              </a:rPr>
              <a:t>Games won: 111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BDCACB-89C3-EC47-80D9-90D3312EBFF9}"/>
              </a:ext>
            </a:extLst>
          </p:cNvPr>
          <p:cNvSpPr txBox="1"/>
          <p:nvPr/>
        </p:nvSpPr>
        <p:spPr>
          <a:xfrm>
            <a:off x="1469035" y="2885327"/>
            <a:ext cx="10722965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Chandler </a:t>
            </a:r>
          </a:p>
          <a:p>
            <a:r>
              <a:rPr lang="en-US" sz="2000" dirty="0">
                <a:solidFill>
                  <a:schemeClr val="bg1"/>
                </a:solidFill>
              </a:rPr>
              <a:t>Games won: 108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F4AD8-BF70-ED42-A521-5EEEDA236F46}"/>
              </a:ext>
            </a:extLst>
          </p:cNvPr>
          <p:cNvSpPr txBox="1"/>
          <p:nvPr/>
        </p:nvSpPr>
        <p:spPr>
          <a:xfrm>
            <a:off x="1469033" y="4377657"/>
            <a:ext cx="10692955" cy="7072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Ali</a:t>
            </a:r>
          </a:p>
          <a:p>
            <a:r>
              <a:rPr lang="en-US" sz="2000" dirty="0">
                <a:solidFill>
                  <a:schemeClr val="bg1"/>
                </a:solidFill>
              </a:rPr>
              <a:t>Games won: 81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1579B1-612D-B84C-ACE3-68937142A5A1}"/>
              </a:ext>
            </a:extLst>
          </p:cNvPr>
          <p:cNvSpPr txBox="1"/>
          <p:nvPr/>
        </p:nvSpPr>
        <p:spPr>
          <a:xfrm>
            <a:off x="1469033" y="5692381"/>
            <a:ext cx="10722967" cy="7085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Obama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Games won: 79</a:t>
            </a:r>
          </a:p>
        </p:txBody>
      </p:sp>
      <p:sp>
        <p:nvSpPr>
          <p:cNvPr id="19" name="TextBox 18">
            <a:hlinkClick r:id="rId4" action="ppaction://hlinksldjump"/>
            <a:extLst>
              <a:ext uri="{FF2B5EF4-FFF2-40B4-BE49-F238E27FC236}">
                <a16:creationId xmlns:a16="http://schemas.microsoft.com/office/drawing/2014/main" id="{A0562353-7E78-9446-9B5D-ACC86B77171F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4714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78CD5-0F55-614D-929B-4BE2895000D8}"/>
              </a:ext>
            </a:extLst>
          </p:cNvPr>
          <p:cNvSpPr txBox="1"/>
          <p:nvPr/>
        </p:nvSpPr>
        <p:spPr>
          <a:xfrm>
            <a:off x="3522688" y="180000"/>
            <a:ext cx="4706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Host Game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50C20A-66E5-294F-BBEF-02554042C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820907"/>
              </p:ext>
            </p:extLst>
          </p:nvPr>
        </p:nvGraphicFramePr>
        <p:xfrm>
          <a:off x="867764" y="12530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B5069D-09F1-9549-99D3-8BBD6EC6CC1E}"/>
              </a:ext>
            </a:extLst>
          </p:cNvPr>
          <p:cNvSpPr txBox="1"/>
          <p:nvPr/>
        </p:nvSpPr>
        <p:spPr>
          <a:xfrm>
            <a:off x="9338872" y="1370548"/>
            <a:ext cx="2458387" cy="4154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Communicate Via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047D87-78F1-EB4F-919D-2DFB0C60CFC9}"/>
              </a:ext>
            </a:extLst>
          </p:cNvPr>
          <p:cNvSpPr/>
          <p:nvPr/>
        </p:nvSpPr>
        <p:spPr>
          <a:xfrm>
            <a:off x="11422505" y="1385937"/>
            <a:ext cx="374754" cy="40010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erge 13">
            <a:hlinkClick r:id="rId8" action="ppaction://hlinksldjump"/>
            <a:extLst>
              <a:ext uri="{FF2B5EF4-FFF2-40B4-BE49-F238E27FC236}">
                <a16:creationId xmlns:a16="http://schemas.microsoft.com/office/drawing/2014/main" id="{0ED06885-91A5-714D-A06F-D51DB67D44CC}"/>
              </a:ext>
            </a:extLst>
          </p:cNvPr>
          <p:cNvSpPr/>
          <p:nvPr/>
        </p:nvSpPr>
        <p:spPr>
          <a:xfrm>
            <a:off x="11452485" y="1489811"/>
            <a:ext cx="314794" cy="192360"/>
          </a:xfrm>
          <a:prstGeom prst="flowChartMerg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hlinkClick r:id="rId9" action="ppaction://hlinksldjump"/>
            <a:extLst>
              <a:ext uri="{FF2B5EF4-FFF2-40B4-BE49-F238E27FC236}">
                <a16:creationId xmlns:a16="http://schemas.microsoft.com/office/drawing/2014/main" id="{04366EB7-428E-984F-98D9-97BB5C546DC7}"/>
              </a:ext>
            </a:extLst>
          </p:cNvPr>
          <p:cNvSpPr txBox="1"/>
          <p:nvPr/>
        </p:nvSpPr>
        <p:spPr>
          <a:xfrm>
            <a:off x="4946754" y="4901784"/>
            <a:ext cx="2938072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Invite Friends</a:t>
            </a:r>
          </a:p>
        </p:txBody>
      </p:sp>
      <p:sp>
        <p:nvSpPr>
          <p:cNvPr id="16" name="TextBox 15">
            <a:hlinkClick r:id="rId10" action="ppaction://hlinksldjump"/>
            <a:extLst>
              <a:ext uri="{FF2B5EF4-FFF2-40B4-BE49-F238E27FC236}">
                <a16:creationId xmlns:a16="http://schemas.microsoft.com/office/drawing/2014/main" id="{B7D49386-D8EC-484F-A970-84A938B98FF4}"/>
              </a:ext>
            </a:extLst>
          </p:cNvPr>
          <p:cNvSpPr txBox="1"/>
          <p:nvPr/>
        </p:nvSpPr>
        <p:spPr>
          <a:xfrm>
            <a:off x="4946754" y="5586712"/>
            <a:ext cx="2938072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Look For Players</a:t>
            </a:r>
          </a:p>
        </p:txBody>
      </p:sp>
      <p:sp>
        <p:nvSpPr>
          <p:cNvPr id="10" name="TextBox 9">
            <a:hlinkClick r:id="rId11" action="ppaction://hlinksldjump"/>
            <a:extLst>
              <a:ext uri="{FF2B5EF4-FFF2-40B4-BE49-F238E27FC236}">
                <a16:creationId xmlns:a16="http://schemas.microsoft.com/office/drawing/2014/main" id="{076CDF22-6E17-6B4B-AE74-CFF6DEF318C2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4350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78CD5-0F55-614D-929B-4BE2895000D8}"/>
              </a:ext>
            </a:extLst>
          </p:cNvPr>
          <p:cNvSpPr txBox="1"/>
          <p:nvPr/>
        </p:nvSpPr>
        <p:spPr>
          <a:xfrm>
            <a:off x="3522688" y="180000"/>
            <a:ext cx="4706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Host Game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50C20A-66E5-294F-BBEF-02554042C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6839957"/>
              </p:ext>
            </p:extLst>
          </p:nvPr>
        </p:nvGraphicFramePr>
        <p:xfrm>
          <a:off x="867764" y="12530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B5069D-09F1-9549-99D3-8BBD6EC6CC1E}"/>
              </a:ext>
            </a:extLst>
          </p:cNvPr>
          <p:cNvSpPr txBox="1"/>
          <p:nvPr/>
        </p:nvSpPr>
        <p:spPr>
          <a:xfrm>
            <a:off x="9338872" y="1385937"/>
            <a:ext cx="2458387" cy="4154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Communicate Via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047D87-78F1-EB4F-919D-2DFB0C60CFC9}"/>
              </a:ext>
            </a:extLst>
          </p:cNvPr>
          <p:cNvSpPr/>
          <p:nvPr/>
        </p:nvSpPr>
        <p:spPr>
          <a:xfrm>
            <a:off x="11422505" y="1385937"/>
            <a:ext cx="374754" cy="40010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erge 13">
            <a:extLst>
              <a:ext uri="{FF2B5EF4-FFF2-40B4-BE49-F238E27FC236}">
                <a16:creationId xmlns:a16="http://schemas.microsoft.com/office/drawing/2014/main" id="{0ED06885-91A5-714D-A06F-D51DB67D44CC}"/>
              </a:ext>
            </a:extLst>
          </p:cNvPr>
          <p:cNvSpPr/>
          <p:nvPr/>
        </p:nvSpPr>
        <p:spPr>
          <a:xfrm>
            <a:off x="11452485" y="1489811"/>
            <a:ext cx="314794" cy="192360"/>
          </a:xfrm>
          <a:prstGeom prst="flowChartMerg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hlinkClick r:id="rId8" action="ppaction://hlinksldjump"/>
            <a:extLst>
              <a:ext uri="{FF2B5EF4-FFF2-40B4-BE49-F238E27FC236}">
                <a16:creationId xmlns:a16="http://schemas.microsoft.com/office/drawing/2014/main" id="{BE7F9BC5-4D0F-7C46-8835-90F4BBEDA1E8}"/>
              </a:ext>
            </a:extLst>
          </p:cNvPr>
          <p:cNvSpPr txBox="1"/>
          <p:nvPr/>
        </p:nvSpPr>
        <p:spPr>
          <a:xfrm>
            <a:off x="9338872" y="1786046"/>
            <a:ext cx="2458387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hlinkClick r:id="rId8" action="ppaction://hlinksldjump"/>
            <a:extLst>
              <a:ext uri="{FF2B5EF4-FFF2-40B4-BE49-F238E27FC236}">
                <a16:creationId xmlns:a16="http://schemas.microsoft.com/office/drawing/2014/main" id="{BF08A0CE-8335-764C-97C5-F1EFEE92C59A}"/>
              </a:ext>
            </a:extLst>
          </p:cNvPr>
          <p:cNvSpPr txBox="1"/>
          <p:nvPr/>
        </p:nvSpPr>
        <p:spPr>
          <a:xfrm>
            <a:off x="9338872" y="2124599"/>
            <a:ext cx="2458387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Voice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285D5-A12C-B140-A8C5-E73077C5D0BD}"/>
              </a:ext>
            </a:extLst>
          </p:cNvPr>
          <p:cNvSpPr txBox="1"/>
          <p:nvPr/>
        </p:nvSpPr>
        <p:spPr>
          <a:xfrm>
            <a:off x="322729" y="1201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78CD5-0F55-614D-929B-4BE2895000D8}"/>
              </a:ext>
            </a:extLst>
          </p:cNvPr>
          <p:cNvSpPr txBox="1"/>
          <p:nvPr/>
        </p:nvSpPr>
        <p:spPr>
          <a:xfrm>
            <a:off x="3522688" y="180000"/>
            <a:ext cx="4706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Host Game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50C20A-66E5-294F-BBEF-02554042C336}"/>
              </a:ext>
            </a:extLst>
          </p:cNvPr>
          <p:cNvGraphicFramePr/>
          <p:nvPr/>
        </p:nvGraphicFramePr>
        <p:xfrm>
          <a:off x="867764" y="12530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B5069D-09F1-9549-99D3-8BBD6EC6CC1E}"/>
              </a:ext>
            </a:extLst>
          </p:cNvPr>
          <p:cNvSpPr txBox="1"/>
          <p:nvPr/>
        </p:nvSpPr>
        <p:spPr>
          <a:xfrm>
            <a:off x="9338872" y="1385937"/>
            <a:ext cx="2458387" cy="4154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Communicate Via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047D87-78F1-EB4F-919D-2DFB0C60CFC9}"/>
              </a:ext>
            </a:extLst>
          </p:cNvPr>
          <p:cNvSpPr/>
          <p:nvPr/>
        </p:nvSpPr>
        <p:spPr>
          <a:xfrm>
            <a:off x="11422505" y="1385937"/>
            <a:ext cx="374754" cy="40010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erge 13">
            <a:extLst>
              <a:ext uri="{FF2B5EF4-FFF2-40B4-BE49-F238E27FC236}">
                <a16:creationId xmlns:a16="http://schemas.microsoft.com/office/drawing/2014/main" id="{0ED06885-91A5-714D-A06F-D51DB67D44CC}"/>
              </a:ext>
            </a:extLst>
          </p:cNvPr>
          <p:cNvSpPr/>
          <p:nvPr/>
        </p:nvSpPr>
        <p:spPr>
          <a:xfrm>
            <a:off x="11452485" y="1489811"/>
            <a:ext cx="314794" cy="192360"/>
          </a:xfrm>
          <a:prstGeom prst="flowChartMerg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hlinkClick r:id="rId8" action="ppaction://hlinksldjump"/>
            <a:extLst>
              <a:ext uri="{FF2B5EF4-FFF2-40B4-BE49-F238E27FC236}">
                <a16:creationId xmlns:a16="http://schemas.microsoft.com/office/drawing/2014/main" id="{BE7F9BC5-4D0F-7C46-8835-90F4BBEDA1E8}"/>
              </a:ext>
            </a:extLst>
          </p:cNvPr>
          <p:cNvSpPr txBox="1"/>
          <p:nvPr/>
        </p:nvSpPr>
        <p:spPr>
          <a:xfrm>
            <a:off x="9338872" y="1786046"/>
            <a:ext cx="2458387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hlinkClick r:id="rId8" action="ppaction://hlinksldjump"/>
            <a:extLst>
              <a:ext uri="{FF2B5EF4-FFF2-40B4-BE49-F238E27FC236}">
                <a16:creationId xmlns:a16="http://schemas.microsoft.com/office/drawing/2014/main" id="{BF08A0CE-8335-764C-97C5-F1EFEE92C59A}"/>
              </a:ext>
            </a:extLst>
          </p:cNvPr>
          <p:cNvSpPr txBox="1"/>
          <p:nvPr/>
        </p:nvSpPr>
        <p:spPr>
          <a:xfrm>
            <a:off x="9338872" y="2124599"/>
            <a:ext cx="2458387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Voice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77DCB7-C5F4-D04D-8446-422CDC687F39}"/>
              </a:ext>
            </a:extLst>
          </p:cNvPr>
          <p:cNvSpPr/>
          <p:nvPr/>
        </p:nvSpPr>
        <p:spPr>
          <a:xfrm>
            <a:off x="7989683" y="0"/>
            <a:ext cx="4172262" cy="685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54CD8-28C1-3F4C-8FEF-AB1D1420D4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2443" y="1515801"/>
            <a:ext cx="706620" cy="7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AB214E-C762-F447-B03A-F9D89252E5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2443" y="2651945"/>
            <a:ext cx="706620" cy="7066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DC77BD-4CE3-9B4B-88A2-4AE89A95C9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2443" y="3826858"/>
            <a:ext cx="706620" cy="706620"/>
          </a:xfrm>
          <a:prstGeom prst="rect">
            <a:avLst/>
          </a:prstGeom>
        </p:spPr>
      </p:pic>
      <p:sp>
        <p:nvSpPr>
          <p:cNvPr id="17" name="TextBox 16">
            <a:hlinkClick r:id="rId10" action="ppaction://hlinksldjump"/>
            <a:extLst>
              <a:ext uri="{FF2B5EF4-FFF2-40B4-BE49-F238E27FC236}">
                <a16:creationId xmlns:a16="http://schemas.microsoft.com/office/drawing/2014/main" id="{371C42AA-72F6-B342-B0CC-0955D6F62528}"/>
              </a:ext>
            </a:extLst>
          </p:cNvPr>
          <p:cNvSpPr txBox="1"/>
          <p:nvPr/>
        </p:nvSpPr>
        <p:spPr>
          <a:xfrm>
            <a:off x="9108961" y="1517595"/>
            <a:ext cx="2833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Chandler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Online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AF890-FCC0-B340-B6EA-2A613CFACA87}"/>
              </a:ext>
            </a:extLst>
          </p:cNvPr>
          <p:cNvSpPr txBox="1"/>
          <p:nvPr/>
        </p:nvSpPr>
        <p:spPr>
          <a:xfrm>
            <a:off x="9108961" y="2650679"/>
            <a:ext cx="2833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Ali</a:t>
            </a:r>
          </a:p>
          <a:p>
            <a:r>
              <a:rPr lang="en-US" sz="2000" dirty="0">
                <a:solidFill>
                  <a:schemeClr val="bg1"/>
                </a:solidFill>
              </a:rPr>
              <a:t>Offline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7C64CA-5144-3941-862E-3F60EA95DB69}"/>
              </a:ext>
            </a:extLst>
          </p:cNvPr>
          <p:cNvSpPr txBox="1"/>
          <p:nvPr/>
        </p:nvSpPr>
        <p:spPr>
          <a:xfrm>
            <a:off x="9108960" y="3783763"/>
            <a:ext cx="2833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Obama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Offline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BD0A1A-7209-E548-8DEB-4C9294B879D4}"/>
              </a:ext>
            </a:extLst>
          </p:cNvPr>
          <p:cNvSpPr/>
          <p:nvPr/>
        </p:nvSpPr>
        <p:spPr>
          <a:xfrm>
            <a:off x="10331803" y="1722284"/>
            <a:ext cx="1156832" cy="298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Invite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DE793C-B86D-F143-8B13-8FB4FF2D3650}"/>
              </a:ext>
            </a:extLst>
          </p:cNvPr>
          <p:cNvSpPr txBox="1"/>
          <p:nvPr/>
        </p:nvSpPr>
        <p:spPr>
          <a:xfrm>
            <a:off x="8329353" y="359764"/>
            <a:ext cx="3662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Friends </a:t>
            </a:r>
          </a:p>
        </p:txBody>
      </p:sp>
      <p:sp>
        <p:nvSpPr>
          <p:cNvPr id="22" name="TextBox 21">
            <a:hlinkClick r:id="rId8" action="ppaction://hlinksldjump"/>
            <a:extLst>
              <a:ext uri="{FF2B5EF4-FFF2-40B4-BE49-F238E27FC236}">
                <a16:creationId xmlns:a16="http://schemas.microsoft.com/office/drawing/2014/main" id="{F7BC0085-24E9-1D40-B884-D973D1D639C5}"/>
              </a:ext>
            </a:extLst>
          </p:cNvPr>
          <p:cNvSpPr txBox="1"/>
          <p:nvPr/>
        </p:nvSpPr>
        <p:spPr>
          <a:xfrm>
            <a:off x="11822274" y="22618"/>
            <a:ext cx="3397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083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7108</TotalTime>
  <Words>948</Words>
  <Application>Microsoft Office PowerPoint</Application>
  <PresentationFormat>Widescreen</PresentationFormat>
  <Paragraphs>439</Paragraphs>
  <Slides>31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Floyd Lawton</dc:creator>
  <cp:lastModifiedBy>Godfrey, Chandler</cp:lastModifiedBy>
  <cp:revision>62</cp:revision>
  <dcterms:created xsi:type="dcterms:W3CDTF">2018-11-02T02:03:06Z</dcterms:created>
  <dcterms:modified xsi:type="dcterms:W3CDTF">2019-07-15T17:41:42Z</dcterms:modified>
</cp:coreProperties>
</file>