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60" r:id="rId2"/>
  </p:sldIdLst>
  <p:sldSz cx="5713413" cy="7218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FFFF"/>
    <a:srgbClr val="D883FF"/>
    <a:srgbClr val="FF9798"/>
    <a:srgbClr val="F6F6F6"/>
    <a:srgbClr val="FFF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9"/>
    <p:restoredTop sz="95833"/>
  </p:normalViewPr>
  <p:slideViewPr>
    <p:cSldViewPr snapToGrid="0" snapToObjects="1">
      <p:cViewPr>
        <p:scale>
          <a:sx n="120" d="100"/>
          <a:sy n="120" d="100"/>
        </p:scale>
        <p:origin x="2568" y="-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06" y="1181339"/>
            <a:ext cx="4856401" cy="2513060"/>
          </a:xfrm>
        </p:spPr>
        <p:txBody>
          <a:bodyPr anchor="b"/>
          <a:lstStyle>
            <a:lvl1pPr algn="ctr">
              <a:defRPr sz="37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177" y="3791312"/>
            <a:ext cx="4285060" cy="1742766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659" indent="0" algn="ctr">
              <a:buNone/>
              <a:defRPr sz="1250"/>
            </a:lvl2pPr>
            <a:lvl3pPr marL="571317" indent="0" algn="ctr">
              <a:buNone/>
              <a:defRPr sz="1125"/>
            </a:lvl3pPr>
            <a:lvl4pPr marL="856976" indent="0" algn="ctr">
              <a:buNone/>
              <a:defRPr sz="1000"/>
            </a:lvl4pPr>
            <a:lvl5pPr marL="1142634" indent="0" algn="ctr">
              <a:buNone/>
              <a:defRPr sz="1000"/>
            </a:lvl5pPr>
            <a:lvl6pPr marL="1428293" indent="0" algn="ctr">
              <a:buNone/>
              <a:defRPr sz="1000"/>
            </a:lvl6pPr>
            <a:lvl7pPr marL="1713951" indent="0" algn="ctr">
              <a:buNone/>
              <a:defRPr sz="1000"/>
            </a:lvl7pPr>
            <a:lvl8pPr marL="1999610" indent="0" algn="ctr">
              <a:buNone/>
              <a:defRPr sz="1000"/>
            </a:lvl8pPr>
            <a:lvl9pPr marL="2285268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66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49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8661" y="384311"/>
            <a:ext cx="1231955" cy="61172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798" y="384311"/>
            <a:ext cx="3624446" cy="611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161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0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2" y="1799580"/>
            <a:ext cx="4927819" cy="3002638"/>
          </a:xfrm>
        </p:spPr>
        <p:txBody>
          <a:bodyPr anchor="b"/>
          <a:lstStyle>
            <a:lvl1pPr>
              <a:defRPr sz="37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2" y="4830624"/>
            <a:ext cx="4927819" cy="1579016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659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317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697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263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293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3951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199961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526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612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797" y="1921555"/>
            <a:ext cx="2428201" cy="4579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2415" y="1921555"/>
            <a:ext cx="2428201" cy="4579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51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41" y="384312"/>
            <a:ext cx="4927819" cy="1395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542" y="1769502"/>
            <a:ext cx="2417041" cy="86720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659" indent="0">
              <a:buNone/>
              <a:defRPr sz="1250" b="1"/>
            </a:lvl2pPr>
            <a:lvl3pPr marL="571317" indent="0">
              <a:buNone/>
              <a:defRPr sz="1125" b="1"/>
            </a:lvl3pPr>
            <a:lvl4pPr marL="856976" indent="0">
              <a:buNone/>
              <a:defRPr sz="1000" b="1"/>
            </a:lvl4pPr>
            <a:lvl5pPr marL="1142634" indent="0">
              <a:buNone/>
              <a:defRPr sz="1000" b="1"/>
            </a:lvl5pPr>
            <a:lvl6pPr marL="1428293" indent="0">
              <a:buNone/>
              <a:defRPr sz="1000" b="1"/>
            </a:lvl6pPr>
            <a:lvl7pPr marL="1713951" indent="0">
              <a:buNone/>
              <a:defRPr sz="1000" b="1"/>
            </a:lvl7pPr>
            <a:lvl8pPr marL="1999610" indent="0">
              <a:buNone/>
              <a:defRPr sz="1000" b="1"/>
            </a:lvl8pPr>
            <a:lvl9pPr marL="2285268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542" y="2636707"/>
            <a:ext cx="2417041" cy="38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2415" y="1769502"/>
            <a:ext cx="2428945" cy="867206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659" indent="0">
              <a:buNone/>
              <a:defRPr sz="1250" b="1"/>
            </a:lvl2pPr>
            <a:lvl3pPr marL="571317" indent="0">
              <a:buNone/>
              <a:defRPr sz="1125" b="1"/>
            </a:lvl3pPr>
            <a:lvl4pPr marL="856976" indent="0">
              <a:buNone/>
              <a:defRPr sz="1000" b="1"/>
            </a:lvl4pPr>
            <a:lvl5pPr marL="1142634" indent="0">
              <a:buNone/>
              <a:defRPr sz="1000" b="1"/>
            </a:lvl5pPr>
            <a:lvl6pPr marL="1428293" indent="0">
              <a:buNone/>
              <a:defRPr sz="1000" b="1"/>
            </a:lvl6pPr>
            <a:lvl7pPr marL="1713951" indent="0">
              <a:buNone/>
              <a:defRPr sz="1000" b="1"/>
            </a:lvl7pPr>
            <a:lvl8pPr marL="1999610" indent="0">
              <a:buNone/>
              <a:defRPr sz="1000" b="1"/>
            </a:lvl8pPr>
            <a:lvl9pPr marL="2285268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2415" y="2636707"/>
            <a:ext cx="2428945" cy="38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89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402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986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42" y="481224"/>
            <a:ext cx="1842724" cy="1684285"/>
          </a:xfrm>
        </p:spPr>
        <p:txBody>
          <a:bodyPr anchor="b"/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945" y="1039312"/>
            <a:ext cx="2892415" cy="5129716"/>
          </a:xfrm>
        </p:spPr>
        <p:txBody>
          <a:bodyPr/>
          <a:lstStyle>
            <a:lvl1pPr>
              <a:defRPr sz="1999"/>
            </a:lvl1pPr>
            <a:lvl2pPr>
              <a:defRPr sz="1749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542" y="2165509"/>
            <a:ext cx="1842724" cy="4011873"/>
          </a:xfrm>
        </p:spPr>
        <p:txBody>
          <a:bodyPr/>
          <a:lstStyle>
            <a:lvl1pPr marL="0" indent="0">
              <a:buNone/>
              <a:defRPr sz="1000"/>
            </a:lvl1pPr>
            <a:lvl2pPr marL="285659" indent="0">
              <a:buNone/>
              <a:defRPr sz="875"/>
            </a:lvl2pPr>
            <a:lvl3pPr marL="571317" indent="0">
              <a:buNone/>
              <a:defRPr sz="750"/>
            </a:lvl3pPr>
            <a:lvl4pPr marL="856976" indent="0">
              <a:buNone/>
              <a:defRPr sz="625"/>
            </a:lvl4pPr>
            <a:lvl5pPr marL="1142634" indent="0">
              <a:buNone/>
              <a:defRPr sz="625"/>
            </a:lvl5pPr>
            <a:lvl6pPr marL="1428293" indent="0">
              <a:buNone/>
              <a:defRPr sz="625"/>
            </a:lvl6pPr>
            <a:lvl7pPr marL="1713951" indent="0">
              <a:buNone/>
              <a:defRPr sz="625"/>
            </a:lvl7pPr>
            <a:lvl8pPr marL="1999610" indent="0">
              <a:buNone/>
              <a:defRPr sz="625"/>
            </a:lvl8pPr>
            <a:lvl9pPr marL="2285268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90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42" y="481224"/>
            <a:ext cx="1842724" cy="1684285"/>
          </a:xfrm>
        </p:spPr>
        <p:txBody>
          <a:bodyPr anchor="b"/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8945" y="1039312"/>
            <a:ext cx="2892415" cy="5129716"/>
          </a:xfrm>
        </p:spPr>
        <p:txBody>
          <a:bodyPr anchor="t"/>
          <a:lstStyle>
            <a:lvl1pPr marL="0" indent="0">
              <a:buNone/>
              <a:defRPr sz="1999"/>
            </a:lvl1pPr>
            <a:lvl2pPr marL="285659" indent="0">
              <a:buNone/>
              <a:defRPr sz="1749"/>
            </a:lvl2pPr>
            <a:lvl3pPr marL="571317" indent="0">
              <a:buNone/>
              <a:defRPr sz="1500"/>
            </a:lvl3pPr>
            <a:lvl4pPr marL="856976" indent="0">
              <a:buNone/>
              <a:defRPr sz="1250"/>
            </a:lvl4pPr>
            <a:lvl5pPr marL="1142634" indent="0">
              <a:buNone/>
              <a:defRPr sz="1250"/>
            </a:lvl5pPr>
            <a:lvl6pPr marL="1428293" indent="0">
              <a:buNone/>
              <a:defRPr sz="1250"/>
            </a:lvl6pPr>
            <a:lvl7pPr marL="1713951" indent="0">
              <a:buNone/>
              <a:defRPr sz="1250"/>
            </a:lvl7pPr>
            <a:lvl8pPr marL="1999610" indent="0">
              <a:buNone/>
              <a:defRPr sz="1250"/>
            </a:lvl8pPr>
            <a:lvl9pPr marL="2285268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542" y="2165509"/>
            <a:ext cx="1842724" cy="4011873"/>
          </a:xfrm>
        </p:spPr>
        <p:txBody>
          <a:bodyPr/>
          <a:lstStyle>
            <a:lvl1pPr marL="0" indent="0">
              <a:buNone/>
              <a:defRPr sz="1000"/>
            </a:lvl1pPr>
            <a:lvl2pPr marL="285659" indent="0">
              <a:buNone/>
              <a:defRPr sz="875"/>
            </a:lvl2pPr>
            <a:lvl3pPr marL="571317" indent="0">
              <a:buNone/>
              <a:defRPr sz="750"/>
            </a:lvl3pPr>
            <a:lvl4pPr marL="856976" indent="0">
              <a:buNone/>
              <a:defRPr sz="625"/>
            </a:lvl4pPr>
            <a:lvl5pPr marL="1142634" indent="0">
              <a:buNone/>
              <a:defRPr sz="625"/>
            </a:lvl5pPr>
            <a:lvl6pPr marL="1428293" indent="0">
              <a:buNone/>
              <a:defRPr sz="625"/>
            </a:lvl6pPr>
            <a:lvl7pPr marL="1713951" indent="0">
              <a:buNone/>
              <a:defRPr sz="625"/>
            </a:lvl7pPr>
            <a:lvl8pPr marL="1999610" indent="0">
              <a:buNone/>
              <a:defRPr sz="625"/>
            </a:lvl8pPr>
            <a:lvl9pPr marL="2285268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68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797" y="384312"/>
            <a:ext cx="4927819" cy="139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797" y="1921555"/>
            <a:ext cx="4927819" cy="4579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797" y="6690355"/>
            <a:ext cx="1285518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289E1-A2B3-9A4F-A33A-EC602EAC15A8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2568" y="6690355"/>
            <a:ext cx="1928277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5098" y="6690355"/>
            <a:ext cx="1285518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13C3-511D-1C4E-8FC3-B38B23F64D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67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571317" rtl="0" eaLnBrk="1" latinLnBrk="0" hangingPunct="1">
        <a:lnSpc>
          <a:spcPct val="90000"/>
        </a:lnSpc>
        <a:spcBef>
          <a:spcPct val="0"/>
        </a:spcBef>
        <a:buNone/>
        <a:defRPr sz="2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29" indent="-142829" algn="l" defTabSz="571317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1pPr>
      <a:lvl2pPr marL="428488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146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999805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464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122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6781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2439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098" indent="-142829" algn="l" defTabSz="57131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659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317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6976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634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293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3951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99610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268" algn="l" defTabSz="571317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098CA4-D241-5CA7-9B07-A09257E02548}"/>
              </a:ext>
            </a:extLst>
          </p:cNvPr>
          <p:cNvSpPr/>
          <p:nvPr/>
        </p:nvSpPr>
        <p:spPr>
          <a:xfrm>
            <a:off x="96480" y="4827312"/>
            <a:ext cx="5473640" cy="1164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249A96-CF2F-134C-A8B5-B1D3600B1117}"/>
                  </a:ext>
                </a:extLst>
              </p:cNvPr>
              <p:cNvSpPr txBox="1"/>
              <p:nvPr/>
            </p:nvSpPr>
            <p:spPr>
              <a:xfrm>
                <a:off x="2159066" y="4569853"/>
                <a:ext cx="1277934" cy="400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5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5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5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5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249A96-CF2F-134C-A8B5-B1D3600B1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66" y="4569853"/>
                <a:ext cx="1277934" cy="400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8" name="图片 117">
            <a:extLst>
              <a:ext uri="{FF2B5EF4-FFF2-40B4-BE49-F238E27FC236}">
                <a16:creationId xmlns:a16="http://schemas.microsoft.com/office/drawing/2014/main" id="{96FD4E6B-7A4A-6B4E-9ECA-A56EBE8FF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98039" l="1220" r="97561">
                        <a14:foregroundMark x1="64634" y1="9804" x2="64634" y2="17647"/>
                        <a14:foregroundMark x1="90244" y1="64706" x2="84146" y2="66667"/>
                        <a14:foregroundMark x1="90244" y1="68627" x2="90244" y2="68627"/>
                        <a14:foregroundMark x1="9756" y1="68627" x2="2439" y2="70588"/>
                        <a14:foregroundMark x1="20732" y1="84314" x2="23171" y2="94118"/>
                        <a14:foregroundMark x1="86585" y1="60784" x2="97561" y2="62745"/>
                        <a14:foregroundMark x1="67073" y1="84314" x2="69512" y2="96078"/>
                        <a14:foregroundMark x1="68293" y1="90196" x2="70732" y2="980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3228" y="5668197"/>
            <a:ext cx="474535" cy="289350"/>
          </a:xfrm>
          <a:prstGeom prst="rect">
            <a:avLst/>
          </a:pr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AD4E4A8B-5DD7-5B4F-A818-EBE581739F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6579" r="96053">
                        <a14:foregroundMark x1="13158" y1="40000" x2="57895" y2="47500"/>
                        <a14:foregroundMark x1="22368" y1="22500" x2="47368" y2="27500"/>
                        <a14:foregroundMark x1="86842" y1="70000" x2="75000" y2="72500"/>
                        <a14:foregroundMark x1="86842" y1="65000" x2="93421" y2="67500"/>
                        <a14:foregroundMark x1="44737" y1="27500" x2="52632" y2="40000"/>
                        <a14:foregroundMark x1="11842" y1="70000" x2="18421" y2="85000"/>
                        <a14:foregroundMark x1="68421" y1="67500" x2="75000" y2="80000"/>
                        <a14:foregroundMark x1="97368" y1="65000" x2="97368" y2="65000"/>
                        <a14:foregroundMark x1="60526" y1="22500" x2="60526" y2="22500"/>
                        <a14:foregroundMark x1="59211" y1="25000" x2="59211" y2="25000"/>
                        <a14:foregroundMark x1="68421" y1="47500" x2="55263" y2="25000"/>
                        <a14:foregroundMark x1="68421" y1="57500" x2="55263" y2="25000"/>
                        <a14:foregroundMark x1="10526" y1="22500" x2="6579" y2="42500"/>
                        <a14:foregroundMark x1="92105" y1="70000" x2="73684" y2="60000"/>
                        <a14:foregroundMark x1="77632" y1="50000" x2="96053" y2="62500"/>
                        <a14:foregroundMark x1="15789" y1="82500" x2="15789" y2="82500"/>
                        <a14:foregroundMark x1="15789" y1="82500" x2="15789" y2="82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 flipH="1" flipV="1">
            <a:off x="4982643" y="4707242"/>
            <a:ext cx="439813" cy="231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4237A6EE-7254-3645-B65E-A6FF1FD73DEF}"/>
                  </a:ext>
                </a:extLst>
              </p:cNvPr>
              <p:cNvSpPr txBox="1"/>
              <p:nvPr/>
            </p:nvSpPr>
            <p:spPr>
              <a:xfrm>
                <a:off x="3117438" y="2021744"/>
                <a:ext cx="589494" cy="400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005" dirty="0">
                    <a:latin typeface="Times New Roman" panose="02020603050405020304" pitchFamily="18" charset="0"/>
                    <a:ea typeface="Songti TC" panose="02010600040101010101" pitchFamily="2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005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005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4237A6EE-7254-3645-B65E-A6FF1FD7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438" y="2021744"/>
                <a:ext cx="589494" cy="4008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B0CEA9F-328D-64DC-59D6-7BFDF323211A}"/>
              </a:ext>
            </a:extLst>
          </p:cNvPr>
          <p:cNvGrpSpPr/>
          <p:nvPr/>
        </p:nvGrpSpPr>
        <p:grpSpPr>
          <a:xfrm>
            <a:off x="449117" y="4526581"/>
            <a:ext cx="3194713" cy="1462009"/>
            <a:chOff x="367532" y="4046597"/>
            <a:chExt cx="3194713" cy="146200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6B3A5A7-7497-4E47-A690-366CD560B7E8}"/>
                </a:ext>
              </a:extLst>
            </p:cNvPr>
            <p:cNvGrpSpPr/>
            <p:nvPr/>
          </p:nvGrpSpPr>
          <p:grpSpPr>
            <a:xfrm>
              <a:off x="2077482" y="4565177"/>
              <a:ext cx="1484763" cy="263589"/>
              <a:chOff x="7630831" y="2558521"/>
              <a:chExt cx="1053614" cy="506044"/>
            </a:xfrm>
          </p:grpSpPr>
          <p:sp>
            <p:nvSpPr>
              <p:cNvPr id="22" name="半闭框 21">
                <a:extLst>
                  <a:ext uri="{FF2B5EF4-FFF2-40B4-BE49-F238E27FC236}">
                    <a16:creationId xmlns:a16="http://schemas.microsoft.com/office/drawing/2014/main" id="{12266CE3-4CDC-0740-9290-223035BE3F03}"/>
                  </a:ext>
                </a:extLst>
              </p:cNvPr>
              <p:cNvSpPr/>
              <p:nvPr/>
            </p:nvSpPr>
            <p:spPr>
              <a:xfrm rot="10800000" flipV="1">
                <a:off x="7632074" y="2558521"/>
                <a:ext cx="1043609" cy="423218"/>
              </a:xfrm>
              <a:prstGeom prst="halfFrame">
                <a:avLst>
                  <a:gd name="adj1" fmla="val 5706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半闭框 22">
                <a:extLst>
                  <a:ext uri="{FF2B5EF4-FFF2-40B4-BE49-F238E27FC236}">
                    <a16:creationId xmlns:a16="http://schemas.microsoft.com/office/drawing/2014/main" id="{7C7754C9-FAC9-D442-A815-94979811E609}"/>
                  </a:ext>
                </a:extLst>
              </p:cNvPr>
              <p:cNvSpPr/>
              <p:nvPr/>
            </p:nvSpPr>
            <p:spPr>
              <a:xfrm rot="10800000">
                <a:off x="7630831" y="2564295"/>
                <a:ext cx="1053614" cy="500270"/>
              </a:xfrm>
              <a:prstGeom prst="halfFrame">
                <a:avLst>
                  <a:gd name="adj1" fmla="val 5706"/>
                  <a:gd name="adj2" fmla="val 743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C5ECCFA-5F6C-3645-BDE0-E225769448AE}"/>
                </a:ext>
              </a:extLst>
            </p:cNvPr>
            <p:cNvGrpSpPr/>
            <p:nvPr/>
          </p:nvGrpSpPr>
          <p:grpSpPr>
            <a:xfrm>
              <a:off x="373163" y="4046597"/>
              <a:ext cx="1006066" cy="168919"/>
              <a:chOff x="2046848" y="1986651"/>
              <a:chExt cx="1103942" cy="185352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4C423E3-0664-0642-B1BA-9D9A226210EC}"/>
                  </a:ext>
                </a:extLst>
              </p:cNvPr>
              <p:cNvSpPr/>
              <p:nvPr/>
            </p:nvSpPr>
            <p:spPr>
              <a:xfrm>
                <a:off x="2046848" y="1986651"/>
                <a:ext cx="185352" cy="185352"/>
              </a:xfrm>
              <a:prstGeom prst="ellipse">
                <a:avLst/>
              </a:prstGeom>
              <a:solidFill>
                <a:srgbClr val="FF9797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4ABE0D2-25BF-3F48-9EA3-756B1DEE762F}"/>
                  </a:ext>
                </a:extLst>
              </p:cNvPr>
              <p:cNvSpPr/>
              <p:nvPr/>
            </p:nvSpPr>
            <p:spPr>
              <a:xfrm>
                <a:off x="2789537" y="1986651"/>
                <a:ext cx="361253" cy="185352"/>
              </a:xfrm>
              <a:prstGeom prst="rect">
                <a:avLst/>
              </a:prstGeom>
              <a:solidFill>
                <a:srgbClr val="FF9797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" name="直线箭头连接符 30">
                <a:extLst>
                  <a:ext uri="{FF2B5EF4-FFF2-40B4-BE49-F238E27FC236}">
                    <a16:creationId xmlns:a16="http://schemas.microsoft.com/office/drawing/2014/main" id="{D6686E5D-00C9-DB42-AEF7-D604DA4C0694}"/>
                  </a:ext>
                </a:extLst>
              </p:cNvPr>
              <p:cNvCxnSpPr>
                <a:stCxn id="29" idx="6"/>
                <a:endCxn id="30" idx="1"/>
              </p:cNvCxnSpPr>
              <p:nvPr/>
            </p:nvCxnSpPr>
            <p:spPr>
              <a:xfrm>
                <a:off x="2232200" y="2079327"/>
                <a:ext cx="55733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5A85F0B4-6ABD-C846-A87D-036B3609A767}"/>
                </a:ext>
              </a:extLst>
            </p:cNvPr>
            <p:cNvGrpSpPr/>
            <p:nvPr/>
          </p:nvGrpSpPr>
          <p:grpSpPr>
            <a:xfrm>
              <a:off x="367532" y="4477627"/>
              <a:ext cx="791111" cy="168919"/>
              <a:chOff x="2040669" y="2322283"/>
              <a:chExt cx="868075" cy="185352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7AF1F088-6BAF-B545-9460-CCF5F8CBE6A8}"/>
                  </a:ext>
                </a:extLst>
              </p:cNvPr>
              <p:cNvSpPr/>
              <p:nvPr/>
            </p:nvSpPr>
            <p:spPr>
              <a:xfrm>
                <a:off x="2040669" y="2322283"/>
                <a:ext cx="185352" cy="18535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4D07C45-E13B-8041-BB1D-FC49664A6D04}"/>
                  </a:ext>
                </a:extLst>
              </p:cNvPr>
              <p:cNvSpPr/>
              <p:nvPr/>
            </p:nvSpPr>
            <p:spPr>
              <a:xfrm>
                <a:off x="2789536" y="2322283"/>
                <a:ext cx="119208" cy="1853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线箭头连接符 36">
                <a:extLst>
                  <a:ext uri="{FF2B5EF4-FFF2-40B4-BE49-F238E27FC236}">
                    <a16:creationId xmlns:a16="http://schemas.microsoft.com/office/drawing/2014/main" id="{55289FF4-FCC1-9F44-A35C-DF36EADB0221}"/>
                  </a:ext>
                </a:extLst>
              </p:cNvPr>
              <p:cNvCxnSpPr>
                <a:cxnSpLocks/>
                <a:stCxn id="35" idx="6"/>
                <a:endCxn id="36" idx="1"/>
              </p:cNvCxnSpPr>
              <p:nvPr/>
            </p:nvCxnSpPr>
            <p:spPr>
              <a:xfrm>
                <a:off x="2226021" y="2414959"/>
                <a:ext cx="56351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7F7D969-272E-FE4A-9A29-85761C1CCF79}"/>
                </a:ext>
              </a:extLst>
            </p:cNvPr>
            <p:cNvGrpSpPr/>
            <p:nvPr/>
          </p:nvGrpSpPr>
          <p:grpSpPr>
            <a:xfrm>
              <a:off x="367534" y="4908657"/>
              <a:ext cx="925913" cy="168919"/>
              <a:chOff x="2040671" y="2616311"/>
              <a:chExt cx="1015991" cy="185352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FCE9C269-8CC0-0E44-A61C-B38CA82E43D0}"/>
                  </a:ext>
                </a:extLst>
              </p:cNvPr>
              <p:cNvSpPr/>
              <p:nvPr/>
            </p:nvSpPr>
            <p:spPr>
              <a:xfrm>
                <a:off x="2040671" y="2616311"/>
                <a:ext cx="185352" cy="18535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EDD55D4-CBF9-8D49-907A-ECF4682532B6}"/>
                  </a:ext>
                </a:extLst>
              </p:cNvPr>
              <p:cNvSpPr/>
              <p:nvPr/>
            </p:nvSpPr>
            <p:spPr>
              <a:xfrm>
                <a:off x="2789536" y="2616311"/>
                <a:ext cx="267126" cy="18535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73BBB30E-7560-F748-A1B0-5AD23CB7C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023" y="2708987"/>
                <a:ext cx="56351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372DEEE6-B258-4A4E-9119-F38BEE94F441}"/>
                </a:ext>
              </a:extLst>
            </p:cNvPr>
            <p:cNvGrpSpPr/>
            <p:nvPr/>
          </p:nvGrpSpPr>
          <p:grpSpPr>
            <a:xfrm>
              <a:off x="367534" y="5339687"/>
              <a:ext cx="1256794" cy="168919"/>
              <a:chOff x="2040671" y="2894593"/>
              <a:chExt cx="1379062" cy="185352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48F8120E-8B91-C94A-95FF-4B1F90C5A2F0}"/>
                  </a:ext>
                </a:extLst>
              </p:cNvPr>
              <p:cNvSpPr/>
              <p:nvPr/>
            </p:nvSpPr>
            <p:spPr>
              <a:xfrm>
                <a:off x="2040671" y="2894593"/>
                <a:ext cx="185352" cy="18535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57BCB86-68D6-A547-8D3E-23D1BBF1D0A7}"/>
                  </a:ext>
                </a:extLst>
              </p:cNvPr>
              <p:cNvSpPr/>
              <p:nvPr/>
            </p:nvSpPr>
            <p:spPr>
              <a:xfrm>
                <a:off x="2789534" y="2894593"/>
                <a:ext cx="630199" cy="185352"/>
              </a:xfrm>
              <a:prstGeom prst="rect">
                <a:avLst/>
              </a:prstGeom>
              <a:solidFill>
                <a:srgbClr val="1CADE4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直线箭头连接符 48">
                <a:extLst>
                  <a:ext uri="{FF2B5EF4-FFF2-40B4-BE49-F238E27FC236}">
                    <a16:creationId xmlns:a16="http://schemas.microsoft.com/office/drawing/2014/main" id="{5688A9E3-FF46-2C40-8004-B7C2A1E39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6023" y="2987269"/>
                <a:ext cx="56351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934A01B-4FE7-D740-9193-FEF9A77D3383}"/>
                </a:ext>
              </a:extLst>
            </p:cNvPr>
            <p:cNvSpPr/>
            <p:nvPr/>
          </p:nvSpPr>
          <p:spPr>
            <a:xfrm>
              <a:off x="2940586" y="4608449"/>
              <a:ext cx="574325" cy="168919"/>
            </a:xfrm>
            <a:prstGeom prst="rect">
              <a:avLst/>
            </a:prstGeom>
            <a:solidFill>
              <a:srgbClr val="1CADE4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E587C54-723C-C149-97FF-F8CF63785036}"/>
                </a:ext>
              </a:extLst>
            </p:cNvPr>
            <p:cNvSpPr/>
            <p:nvPr/>
          </p:nvSpPr>
          <p:spPr>
            <a:xfrm>
              <a:off x="2816962" y="4608449"/>
              <a:ext cx="108639" cy="1689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9839B83-A34B-224C-BD58-5858798FEC26}"/>
                </a:ext>
              </a:extLst>
            </p:cNvPr>
            <p:cNvSpPr/>
            <p:nvPr/>
          </p:nvSpPr>
          <p:spPr>
            <a:xfrm>
              <a:off x="2567930" y="4608176"/>
              <a:ext cx="243443" cy="16891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BC5467F-FB32-E149-833F-F4115C705B7E}"/>
                </a:ext>
              </a:extLst>
            </p:cNvPr>
            <p:cNvSpPr/>
            <p:nvPr/>
          </p:nvSpPr>
          <p:spPr>
            <a:xfrm>
              <a:off x="2231213" y="4609452"/>
              <a:ext cx="329224" cy="168919"/>
            </a:xfrm>
            <a:prstGeom prst="rect">
              <a:avLst/>
            </a:prstGeom>
            <a:solidFill>
              <a:srgbClr val="FF979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62" name="曲线连接符 61">
              <a:extLst>
                <a:ext uri="{FF2B5EF4-FFF2-40B4-BE49-F238E27FC236}">
                  <a16:creationId xmlns:a16="http://schemas.microsoft.com/office/drawing/2014/main" id="{0BF57D19-3442-F948-91EC-5C225FC22CF3}"/>
                </a:ext>
              </a:extLst>
            </p:cNvPr>
            <p:cNvCxnSpPr>
              <a:cxnSpLocks/>
            </p:cNvCxnSpPr>
            <p:nvPr/>
          </p:nvCxnSpPr>
          <p:spPr>
            <a:xfrm>
              <a:off x="1572041" y="4135189"/>
              <a:ext cx="541368" cy="49405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979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线连接符 62">
              <a:extLst>
                <a:ext uri="{FF2B5EF4-FFF2-40B4-BE49-F238E27FC236}">
                  <a16:creationId xmlns:a16="http://schemas.microsoft.com/office/drawing/2014/main" id="{4EF268BB-79F8-3B4C-9990-209620E6EC23}"/>
                </a:ext>
              </a:extLst>
            </p:cNvPr>
            <p:cNvCxnSpPr>
              <a:cxnSpLocks/>
            </p:cNvCxnSpPr>
            <p:nvPr/>
          </p:nvCxnSpPr>
          <p:spPr>
            <a:xfrm>
              <a:off x="1355991" y="4562109"/>
              <a:ext cx="724344" cy="13481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曲线连接符 63">
              <a:extLst>
                <a:ext uri="{FF2B5EF4-FFF2-40B4-BE49-F238E27FC236}">
                  <a16:creationId xmlns:a16="http://schemas.microsoft.com/office/drawing/2014/main" id="{EC15D408-7BC7-6646-933F-DEC8542CEC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9448" y="4749157"/>
              <a:ext cx="617642" cy="26992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曲线连接符 64">
              <a:extLst>
                <a:ext uri="{FF2B5EF4-FFF2-40B4-BE49-F238E27FC236}">
                  <a16:creationId xmlns:a16="http://schemas.microsoft.com/office/drawing/2014/main" id="{50FB05BE-06CE-3045-8AAF-4024F9325C75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V="1">
              <a:off x="1652284" y="4821332"/>
              <a:ext cx="467558" cy="617895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1CADE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7" name="图片 116">
            <a:extLst>
              <a:ext uri="{FF2B5EF4-FFF2-40B4-BE49-F238E27FC236}">
                <a16:creationId xmlns:a16="http://schemas.microsoft.com/office/drawing/2014/main" id="{9886B9C6-EBFA-4D4C-BCBF-C36F33D15A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255" b="89362" l="1099" r="96703">
                        <a14:foregroundMark x1="93407" y1="74468" x2="83516" y2="76596"/>
                        <a14:foregroundMark x1="4396" y1="70213" x2="1099" y2="70213"/>
                        <a14:foregroundMark x1="21978" y1="74468" x2="23077" y2="82979"/>
                        <a14:foregroundMark x1="42857" y1="10638" x2="42857" y2="19149"/>
                        <a14:foregroundMark x1="95604" y1="74468" x2="97802" y2="74468"/>
                        <a14:foregroundMark x1="65934" y1="72340" x2="69231" y2="78723"/>
                        <a14:foregroundMark x1="6593" y1="70213" x2="1099" y2="70213"/>
                        <a14:foregroundMark x1="42857" y1="4255" x2="42857" y2="17021"/>
                        <a14:foregroundMark x1="45055" y1="6383" x2="45055" y2="6383"/>
                        <a14:foregroundMark x1="45055" y1="6383" x2="45055" y2="63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3368" y="4701665"/>
            <a:ext cx="520831" cy="2662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0D6AD0F5-BFD1-5DBA-4BCF-F99BD9F9A589}"/>
                  </a:ext>
                </a:extLst>
              </p:cNvPr>
              <p:cNvSpPr txBox="1"/>
              <p:nvPr/>
            </p:nvSpPr>
            <p:spPr>
              <a:xfrm>
                <a:off x="3310642" y="5564944"/>
                <a:ext cx="391851" cy="400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5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5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5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5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0D6AD0F5-BFD1-5DBA-4BCF-F99BD9F9A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642" y="5564944"/>
                <a:ext cx="391851" cy="4008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23">
                <a:extLst>
                  <a:ext uri="{FF2B5EF4-FFF2-40B4-BE49-F238E27FC236}">
                    <a16:creationId xmlns:a16="http://schemas.microsoft.com/office/drawing/2014/main" id="{82E74877-9AE3-73D0-850F-E9680768222B}"/>
                  </a:ext>
                </a:extLst>
              </p:cNvPr>
              <p:cNvSpPr txBox="1"/>
              <p:nvPr/>
            </p:nvSpPr>
            <p:spPr>
              <a:xfrm>
                <a:off x="4142977" y="4585569"/>
                <a:ext cx="1277934" cy="400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5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5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5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5" dirty="0"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23">
                <a:extLst>
                  <a:ext uri="{FF2B5EF4-FFF2-40B4-BE49-F238E27FC236}">
                    <a16:creationId xmlns:a16="http://schemas.microsoft.com/office/drawing/2014/main" id="{82E74877-9AE3-73D0-850F-E96807682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977" y="4585569"/>
                <a:ext cx="1277934" cy="4008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Callout 39">
            <a:extLst>
              <a:ext uri="{FF2B5EF4-FFF2-40B4-BE49-F238E27FC236}">
                <a16:creationId xmlns:a16="http://schemas.microsoft.com/office/drawing/2014/main" id="{07603B16-E046-D1C0-E393-98CDBC1FB7CB}"/>
              </a:ext>
            </a:extLst>
          </p:cNvPr>
          <p:cNvSpPr/>
          <p:nvPr/>
        </p:nvSpPr>
        <p:spPr>
          <a:xfrm>
            <a:off x="250689" y="172612"/>
            <a:ext cx="3246313" cy="1493440"/>
          </a:xfrm>
          <a:prstGeom prst="wedgeEllipseCallout">
            <a:avLst>
              <a:gd name="adj1" fmla="val 45500"/>
              <a:gd name="adj2" fmla="val 6464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b="1" dirty="0">
                <a:solidFill>
                  <a:schemeClr val="tx1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逻辑视图</a:t>
            </a:r>
          </a:p>
          <a:p>
            <a:pPr algn="ctr"/>
            <a:endParaRPr lang="en-CN" b="1" dirty="0">
              <a:solidFill>
                <a:schemeClr val="tx1"/>
              </a:solidFill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algn="ctr"/>
            <a:endParaRPr lang="en-CN" b="1" dirty="0">
              <a:solidFill>
                <a:schemeClr val="tx1"/>
              </a:solidFill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DACD0D-350C-AA47-DFC7-D50DD71988AA}"/>
              </a:ext>
            </a:extLst>
          </p:cNvPr>
          <p:cNvGrpSpPr/>
          <p:nvPr/>
        </p:nvGrpSpPr>
        <p:grpSpPr>
          <a:xfrm>
            <a:off x="3007186" y="6078583"/>
            <a:ext cx="1230577" cy="263590"/>
            <a:chOff x="4224774" y="2906207"/>
            <a:chExt cx="1230577" cy="263590"/>
          </a:xfrm>
        </p:grpSpPr>
        <p:grpSp>
          <p:nvGrpSpPr>
            <p:cNvPr id="25" name="组合 259">
              <a:extLst>
                <a:ext uri="{FF2B5EF4-FFF2-40B4-BE49-F238E27FC236}">
                  <a16:creationId xmlns:a16="http://schemas.microsoft.com/office/drawing/2014/main" id="{E1FDBF41-FDF3-F38B-EEB2-DA273F5A44DB}"/>
                </a:ext>
              </a:extLst>
            </p:cNvPr>
            <p:cNvGrpSpPr/>
            <p:nvPr/>
          </p:nvGrpSpPr>
          <p:grpSpPr>
            <a:xfrm>
              <a:off x="4224774" y="2906207"/>
              <a:ext cx="1230577" cy="263590"/>
              <a:chOff x="7630831" y="2558521"/>
              <a:chExt cx="1053614" cy="506044"/>
            </a:xfrm>
          </p:grpSpPr>
          <p:sp>
            <p:nvSpPr>
              <p:cNvPr id="34" name="半闭框 260">
                <a:extLst>
                  <a:ext uri="{FF2B5EF4-FFF2-40B4-BE49-F238E27FC236}">
                    <a16:creationId xmlns:a16="http://schemas.microsoft.com/office/drawing/2014/main" id="{B3192843-6F91-94A2-1CA5-A0209A3594DC}"/>
                  </a:ext>
                </a:extLst>
              </p:cNvPr>
              <p:cNvSpPr/>
              <p:nvPr/>
            </p:nvSpPr>
            <p:spPr>
              <a:xfrm rot="10800000" flipV="1">
                <a:off x="7632074" y="2558521"/>
                <a:ext cx="1043609" cy="423218"/>
              </a:xfrm>
              <a:prstGeom prst="halfFrame">
                <a:avLst>
                  <a:gd name="adj1" fmla="val 5706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半闭框 261">
                <a:extLst>
                  <a:ext uri="{FF2B5EF4-FFF2-40B4-BE49-F238E27FC236}">
                    <a16:creationId xmlns:a16="http://schemas.microsoft.com/office/drawing/2014/main" id="{43886B97-D20A-3F17-838F-9221FD5E6085}"/>
                  </a:ext>
                </a:extLst>
              </p:cNvPr>
              <p:cNvSpPr/>
              <p:nvPr/>
            </p:nvSpPr>
            <p:spPr>
              <a:xfrm rot="10800000">
                <a:off x="7630831" y="2564295"/>
                <a:ext cx="1053614" cy="500270"/>
              </a:xfrm>
              <a:prstGeom prst="halfFrame">
                <a:avLst>
                  <a:gd name="adj1" fmla="val 5706"/>
                  <a:gd name="adj2" fmla="val 743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" name="矩形 262">
              <a:extLst>
                <a:ext uri="{FF2B5EF4-FFF2-40B4-BE49-F238E27FC236}">
                  <a16:creationId xmlns:a16="http://schemas.microsoft.com/office/drawing/2014/main" id="{A7AC43AB-9A4A-DB5F-7516-65109D3DDC60}"/>
                </a:ext>
              </a:extLst>
            </p:cNvPr>
            <p:cNvSpPr/>
            <p:nvPr/>
          </p:nvSpPr>
          <p:spPr>
            <a:xfrm>
              <a:off x="5086665" y="2950477"/>
              <a:ext cx="329224" cy="168919"/>
            </a:xfrm>
            <a:prstGeom prst="rect">
              <a:avLst/>
            </a:prstGeom>
            <a:solidFill>
              <a:srgbClr val="FF9797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66">
              <a:extLst>
                <a:ext uri="{FF2B5EF4-FFF2-40B4-BE49-F238E27FC236}">
                  <a16:creationId xmlns:a16="http://schemas.microsoft.com/office/drawing/2014/main" id="{DFFBE381-D21E-B9A4-EEE9-6AB29E465ABB}"/>
                </a:ext>
              </a:extLst>
            </p:cNvPr>
            <p:cNvSpPr/>
            <p:nvPr/>
          </p:nvSpPr>
          <p:spPr>
            <a:xfrm>
              <a:off x="4501923" y="2950477"/>
              <a:ext cx="574325" cy="168919"/>
            </a:xfrm>
            <a:prstGeom prst="rect">
              <a:avLst/>
            </a:prstGeom>
            <a:solidFill>
              <a:srgbClr val="1CADE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267">
              <a:extLst>
                <a:ext uri="{FF2B5EF4-FFF2-40B4-BE49-F238E27FC236}">
                  <a16:creationId xmlns:a16="http://schemas.microsoft.com/office/drawing/2014/main" id="{3AB88E0D-30DC-CC7F-E167-C735D6A1589D}"/>
                </a:ext>
              </a:extLst>
            </p:cNvPr>
            <p:cNvSpPr/>
            <p:nvPr/>
          </p:nvSpPr>
          <p:spPr>
            <a:xfrm>
              <a:off x="4331431" y="2950477"/>
              <a:ext cx="168919" cy="168919"/>
            </a:xfrm>
            <a:prstGeom prst="rect">
              <a:avLst/>
            </a:prstGeom>
            <a:solidFill>
              <a:srgbClr val="FFF05D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DD0E175-7EA4-7CE1-1804-40AFAFAE9C63}"/>
              </a:ext>
            </a:extLst>
          </p:cNvPr>
          <p:cNvGrpSpPr/>
          <p:nvPr/>
        </p:nvGrpSpPr>
        <p:grpSpPr>
          <a:xfrm>
            <a:off x="4267206" y="5007081"/>
            <a:ext cx="1102434" cy="263590"/>
            <a:chOff x="2003206" y="7948530"/>
            <a:chExt cx="1102434" cy="263590"/>
          </a:xfrm>
        </p:grpSpPr>
        <p:grpSp>
          <p:nvGrpSpPr>
            <p:cNvPr id="66" name="组合 175">
              <a:extLst>
                <a:ext uri="{FF2B5EF4-FFF2-40B4-BE49-F238E27FC236}">
                  <a16:creationId xmlns:a16="http://schemas.microsoft.com/office/drawing/2014/main" id="{B2F2240D-6222-32B4-909E-011224A3EF3F}"/>
                </a:ext>
              </a:extLst>
            </p:cNvPr>
            <p:cNvGrpSpPr/>
            <p:nvPr/>
          </p:nvGrpSpPr>
          <p:grpSpPr>
            <a:xfrm>
              <a:off x="2003206" y="7948530"/>
              <a:ext cx="1102434" cy="263590"/>
              <a:chOff x="7630831" y="2558521"/>
              <a:chExt cx="1053614" cy="506044"/>
            </a:xfrm>
          </p:grpSpPr>
          <p:sp>
            <p:nvSpPr>
              <p:cNvPr id="70" name="半闭框 176">
                <a:extLst>
                  <a:ext uri="{FF2B5EF4-FFF2-40B4-BE49-F238E27FC236}">
                    <a16:creationId xmlns:a16="http://schemas.microsoft.com/office/drawing/2014/main" id="{2DD188BA-E9EB-8513-A37D-C9C4282A0263}"/>
                  </a:ext>
                </a:extLst>
              </p:cNvPr>
              <p:cNvSpPr/>
              <p:nvPr/>
            </p:nvSpPr>
            <p:spPr>
              <a:xfrm rot="10800000" flipV="1">
                <a:off x="7632074" y="2558521"/>
                <a:ext cx="1043609" cy="423218"/>
              </a:xfrm>
              <a:prstGeom prst="halfFrame">
                <a:avLst>
                  <a:gd name="adj1" fmla="val 5706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半闭框 177">
                <a:extLst>
                  <a:ext uri="{FF2B5EF4-FFF2-40B4-BE49-F238E27FC236}">
                    <a16:creationId xmlns:a16="http://schemas.microsoft.com/office/drawing/2014/main" id="{4CFFC4A9-D02B-EE0D-5698-6B0AFB7BA5A7}"/>
                  </a:ext>
                </a:extLst>
              </p:cNvPr>
              <p:cNvSpPr/>
              <p:nvPr/>
            </p:nvSpPr>
            <p:spPr>
              <a:xfrm rot="10800000">
                <a:off x="7630831" y="2564295"/>
                <a:ext cx="1053614" cy="500270"/>
              </a:xfrm>
              <a:prstGeom prst="halfFrame">
                <a:avLst>
                  <a:gd name="adj1" fmla="val 5706"/>
                  <a:gd name="adj2" fmla="val 743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005">
                  <a:solidFill>
                    <a:schemeClr val="tx1"/>
                  </a:solidFill>
                  <a:latin typeface="Times New Roman" panose="02020603050405020304" pitchFamily="18" charset="0"/>
                  <a:ea typeface="Songti TC" panose="02010600040101010101" pitchFamily="2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矩形 181">
              <a:extLst>
                <a:ext uri="{FF2B5EF4-FFF2-40B4-BE49-F238E27FC236}">
                  <a16:creationId xmlns:a16="http://schemas.microsoft.com/office/drawing/2014/main" id="{CE0DA0B6-3A3A-3962-49FA-E6AA47564942}"/>
                </a:ext>
              </a:extLst>
            </p:cNvPr>
            <p:cNvSpPr/>
            <p:nvPr/>
          </p:nvSpPr>
          <p:spPr>
            <a:xfrm>
              <a:off x="2554031" y="7992804"/>
              <a:ext cx="329224" cy="168919"/>
            </a:xfrm>
            <a:prstGeom prst="rect">
              <a:avLst/>
            </a:prstGeom>
            <a:solidFill>
              <a:srgbClr val="FF9797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68" name="矩形 182">
              <a:extLst>
                <a:ext uri="{FF2B5EF4-FFF2-40B4-BE49-F238E27FC236}">
                  <a16:creationId xmlns:a16="http://schemas.microsoft.com/office/drawing/2014/main" id="{622BDF66-AAE2-8848-81F5-6728F6F56090}"/>
                </a:ext>
              </a:extLst>
            </p:cNvPr>
            <p:cNvSpPr/>
            <p:nvPr/>
          </p:nvSpPr>
          <p:spPr>
            <a:xfrm>
              <a:off x="2883332" y="7992804"/>
              <a:ext cx="168919" cy="168919"/>
            </a:xfrm>
            <a:prstGeom prst="rect">
              <a:avLst/>
            </a:prstGeom>
            <a:solidFill>
              <a:srgbClr val="FFF05D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183">
              <a:extLst>
                <a:ext uri="{FF2B5EF4-FFF2-40B4-BE49-F238E27FC236}">
                  <a16:creationId xmlns:a16="http://schemas.microsoft.com/office/drawing/2014/main" id="{BA15CE65-A5A2-4385-6C8B-BB0B1D0B1B12}"/>
                </a:ext>
              </a:extLst>
            </p:cNvPr>
            <p:cNvSpPr/>
            <p:nvPr/>
          </p:nvSpPr>
          <p:spPr>
            <a:xfrm>
              <a:off x="2089922" y="7992804"/>
              <a:ext cx="464031" cy="168919"/>
            </a:xfrm>
            <a:prstGeom prst="rect">
              <a:avLst/>
            </a:prstGeom>
            <a:solidFill>
              <a:srgbClr val="D883FF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ED7CD47-F7A1-FC74-B1BF-9DDADE69DECD}"/>
              </a:ext>
            </a:extLst>
          </p:cNvPr>
          <p:cNvSpPr txBox="1"/>
          <p:nvPr/>
        </p:nvSpPr>
        <p:spPr>
          <a:xfrm>
            <a:off x="356693" y="4079489"/>
            <a:ext cx="1609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b="1" dirty="0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①</a:t>
            </a:r>
            <a:r>
              <a:rPr lang="zh-CN" alt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感知</a:t>
            </a:r>
            <a:endParaRPr lang="en-CN" b="1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EBBC159-263D-732E-DB71-ECCDD1F47114}"/>
              </a:ext>
            </a:extLst>
          </p:cNvPr>
          <p:cNvSpPr txBox="1"/>
          <p:nvPr/>
        </p:nvSpPr>
        <p:spPr>
          <a:xfrm>
            <a:off x="4164518" y="3852872"/>
            <a:ext cx="1583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b="1" dirty="0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②</a:t>
            </a:r>
            <a:r>
              <a:rPr lang="zh-CN" alt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上传</a:t>
            </a:r>
            <a:endParaRPr lang="en-CN" b="1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1A72BC-F9E8-5FF1-88C6-5CCEA2D48659}"/>
              </a:ext>
            </a:extLst>
          </p:cNvPr>
          <p:cNvSpPr txBox="1"/>
          <p:nvPr/>
        </p:nvSpPr>
        <p:spPr>
          <a:xfrm>
            <a:off x="550168" y="1841152"/>
            <a:ext cx="2577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b="1" dirty="0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③</a:t>
            </a:r>
            <a:r>
              <a:rPr lang="zh-CN" altLang="en-US" b="1" dirty="0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 视图构建</a:t>
            </a:r>
            <a:endParaRPr lang="en-CN" b="1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342B1C-F9DF-C9E4-76DF-23F4ADC47B8A}"/>
              </a:ext>
            </a:extLst>
          </p:cNvPr>
          <p:cNvSpPr txBox="1"/>
          <p:nvPr/>
        </p:nvSpPr>
        <p:spPr>
          <a:xfrm>
            <a:off x="1760810" y="2959032"/>
            <a:ext cx="1609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V2I 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带宽分配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grpSp>
        <p:nvGrpSpPr>
          <p:cNvPr id="10" name="无线电塔 2">
            <a:extLst>
              <a:ext uri="{FF2B5EF4-FFF2-40B4-BE49-F238E27FC236}">
                <a16:creationId xmlns:a16="http://schemas.microsoft.com/office/drawing/2014/main" id="{A10CD901-5819-4571-F243-99B8DE270907}"/>
              </a:ext>
            </a:extLst>
          </p:cNvPr>
          <p:cNvGrpSpPr/>
          <p:nvPr/>
        </p:nvGrpSpPr>
        <p:grpSpPr>
          <a:xfrm>
            <a:off x="3513321" y="1435155"/>
            <a:ext cx="566771" cy="963654"/>
            <a:chOff x="469295" y="1919917"/>
            <a:chExt cx="2746991" cy="467058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60EE66B-1A49-9EA3-5332-FEEF079CFAA4}"/>
                </a:ext>
              </a:extLst>
            </p:cNvPr>
            <p:cNvSpPr/>
            <p:nvPr/>
          </p:nvSpPr>
          <p:spPr>
            <a:xfrm>
              <a:off x="1601572" y="2510042"/>
              <a:ext cx="466945" cy="412799"/>
            </a:xfrm>
            <a:custGeom>
              <a:avLst/>
              <a:gdLst/>
              <a:ahLst/>
              <a:cxnLst/>
              <a:rect l="l" t="t" r="r" b="b"/>
              <a:pathLst>
                <a:path w="466945" h="412799" stroke="0">
                  <a:moveTo>
                    <a:pt x="0" y="195536"/>
                  </a:moveTo>
                  <a:lnTo>
                    <a:pt x="225953" y="0"/>
                  </a:lnTo>
                  <a:lnTo>
                    <a:pt x="466945" y="195536"/>
                  </a:lnTo>
                  <a:lnTo>
                    <a:pt x="313577" y="412799"/>
                  </a:lnTo>
                  <a:lnTo>
                    <a:pt x="0" y="195536"/>
                  </a:lnTo>
                  <a:close/>
                </a:path>
                <a:path w="466945" h="412799" fill="none">
                  <a:moveTo>
                    <a:pt x="0" y="195536"/>
                  </a:moveTo>
                  <a:lnTo>
                    <a:pt x="225953" y="0"/>
                  </a:lnTo>
                  <a:lnTo>
                    <a:pt x="466945" y="195536"/>
                  </a:lnTo>
                  <a:lnTo>
                    <a:pt x="313577" y="412799"/>
                  </a:lnTo>
                  <a:lnTo>
                    <a:pt x="0" y="195536"/>
                  </a:lnTo>
                  <a:close/>
                </a:path>
              </a:pathLst>
            </a:custGeom>
            <a:gradFill>
              <a:gsLst>
                <a:gs pos="0">
                  <a:srgbClr val="AFAFAF"/>
                </a:gs>
                <a:gs pos="68000">
                  <a:srgbClr val="E8E9F5"/>
                </a:gs>
                <a:gs pos="100000">
                  <a:srgbClr val="AFAFAF"/>
                </a:gs>
              </a:gsLst>
              <a:lin ang="132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E28F3A5-3F53-2286-FBE8-1DE0ACDE52FF}"/>
                </a:ext>
              </a:extLst>
            </p:cNvPr>
            <p:cNvSpPr/>
            <p:nvPr/>
          </p:nvSpPr>
          <p:spPr>
            <a:xfrm>
              <a:off x="1687374" y="3618080"/>
              <a:ext cx="121385" cy="249308"/>
            </a:xfrm>
            <a:custGeom>
              <a:avLst/>
              <a:gdLst/>
              <a:ahLst/>
              <a:cxnLst/>
              <a:rect l="l" t="t" r="r" b="b"/>
              <a:pathLst>
                <a:path w="121385" h="249308" stroke="0">
                  <a:moveTo>
                    <a:pt x="0" y="136523"/>
                  </a:moveTo>
                  <a:lnTo>
                    <a:pt x="121385" y="0"/>
                  </a:lnTo>
                  <a:lnTo>
                    <a:pt x="121385" y="100911"/>
                  </a:lnTo>
                  <a:lnTo>
                    <a:pt x="0" y="249308"/>
                  </a:lnTo>
                  <a:lnTo>
                    <a:pt x="0" y="136523"/>
                  </a:lnTo>
                  <a:close/>
                </a:path>
                <a:path w="121385" h="249308" fill="none">
                  <a:moveTo>
                    <a:pt x="0" y="136523"/>
                  </a:moveTo>
                  <a:lnTo>
                    <a:pt x="121385" y="0"/>
                  </a:lnTo>
                  <a:lnTo>
                    <a:pt x="121385" y="100911"/>
                  </a:lnTo>
                  <a:lnTo>
                    <a:pt x="0" y="249308"/>
                  </a:lnTo>
                  <a:lnTo>
                    <a:pt x="0" y="136523"/>
                  </a:lnTo>
                  <a:close/>
                </a:path>
              </a:pathLst>
            </a:custGeom>
            <a:gradFill>
              <a:gsLst>
                <a:gs pos="24000">
                  <a:srgbClr val="868686"/>
                </a:gs>
                <a:gs pos="53000">
                  <a:srgbClr val="C2C2C2"/>
                </a:gs>
                <a:gs pos="69000">
                  <a:srgbClr val="868686"/>
                </a:gs>
              </a:gsLst>
              <a:lin ang="132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17CC92B-39C4-9F97-BD56-EC2F6FAB3D4E}"/>
                </a:ext>
              </a:extLst>
            </p:cNvPr>
            <p:cNvSpPr/>
            <p:nvPr/>
          </p:nvSpPr>
          <p:spPr>
            <a:xfrm flipH="1">
              <a:off x="1891283" y="3618080"/>
              <a:ext cx="121385" cy="249308"/>
            </a:xfrm>
            <a:custGeom>
              <a:avLst/>
              <a:gdLst/>
              <a:ahLst/>
              <a:cxnLst/>
              <a:rect l="l" t="t" r="r" b="b"/>
              <a:pathLst>
                <a:path w="121385" h="249308" stroke="0">
                  <a:moveTo>
                    <a:pt x="0" y="136523"/>
                  </a:moveTo>
                  <a:lnTo>
                    <a:pt x="121385" y="0"/>
                  </a:lnTo>
                  <a:lnTo>
                    <a:pt x="121385" y="100911"/>
                  </a:lnTo>
                  <a:lnTo>
                    <a:pt x="0" y="249308"/>
                  </a:lnTo>
                  <a:lnTo>
                    <a:pt x="0" y="136523"/>
                  </a:lnTo>
                  <a:close/>
                </a:path>
                <a:path w="121385" h="249308" fill="none">
                  <a:moveTo>
                    <a:pt x="0" y="136523"/>
                  </a:moveTo>
                  <a:lnTo>
                    <a:pt x="121385" y="0"/>
                  </a:lnTo>
                  <a:lnTo>
                    <a:pt x="121385" y="100911"/>
                  </a:lnTo>
                  <a:lnTo>
                    <a:pt x="0" y="249308"/>
                  </a:lnTo>
                  <a:lnTo>
                    <a:pt x="0" y="136523"/>
                  </a:lnTo>
                  <a:close/>
                </a:path>
              </a:pathLst>
            </a:custGeom>
            <a:gradFill>
              <a:gsLst>
                <a:gs pos="21000">
                  <a:srgbClr val="868686"/>
                </a:gs>
                <a:gs pos="57000">
                  <a:srgbClr val="C2C2C2"/>
                </a:gs>
                <a:gs pos="75000">
                  <a:srgbClr val="868686"/>
                </a:gs>
              </a:gsLst>
              <a:lin ang="138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A342A91-3A50-F51A-3F3A-71FF15CDA888}"/>
                </a:ext>
              </a:extLst>
            </p:cNvPr>
            <p:cNvSpPr/>
            <p:nvPr/>
          </p:nvSpPr>
          <p:spPr>
            <a:xfrm>
              <a:off x="1546575" y="4053276"/>
              <a:ext cx="262186" cy="433852"/>
            </a:xfrm>
            <a:custGeom>
              <a:avLst/>
              <a:gdLst/>
              <a:ahLst/>
              <a:cxnLst/>
              <a:rect l="l" t="t" r="r" b="b"/>
              <a:pathLst>
                <a:path w="262186" h="433852" stroke="0">
                  <a:moveTo>
                    <a:pt x="0" y="300888"/>
                  </a:moveTo>
                  <a:lnTo>
                    <a:pt x="262186" y="0"/>
                  </a:lnTo>
                  <a:lnTo>
                    <a:pt x="262186" y="118960"/>
                  </a:lnTo>
                  <a:lnTo>
                    <a:pt x="0" y="433852"/>
                  </a:lnTo>
                  <a:lnTo>
                    <a:pt x="0" y="300888"/>
                  </a:lnTo>
                  <a:close/>
                </a:path>
                <a:path w="262186" h="433852" fill="none">
                  <a:moveTo>
                    <a:pt x="0" y="300888"/>
                  </a:moveTo>
                  <a:lnTo>
                    <a:pt x="262186" y="0"/>
                  </a:lnTo>
                  <a:lnTo>
                    <a:pt x="262186" y="118960"/>
                  </a:lnTo>
                  <a:lnTo>
                    <a:pt x="0" y="433852"/>
                  </a:lnTo>
                  <a:lnTo>
                    <a:pt x="0" y="300888"/>
                  </a:lnTo>
                  <a:close/>
                </a:path>
              </a:pathLst>
            </a:custGeom>
            <a:gradFill>
              <a:gsLst>
                <a:gs pos="24000">
                  <a:srgbClr val="868686"/>
                </a:gs>
                <a:gs pos="53000">
                  <a:srgbClr val="C2C2C2"/>
                </a:gs>
                <a:gs pos="69000">
                  <a:srgbClr val="868686"/>
                </a:gs>
              </a:gsLst>
              <a:lin ang="132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BF5262A-0753-65C9-C5FE-159E7D1DFA56}"/>
                </a:ext>
              </a:extLst>
            </p:cNvPr>
            <p:cNvSpPr/>
            <p:nvPr/>
          </p:nvSpPr>
          <p:spPr>
            <a:xfrm flipH="1">
              <a:off x="1893709" y="4052604"/>
              <a:ext cx="262186" cy="435196"/>
            </a:xfrm>
            <a:custGeom>
              <a:avLst/>
              <a:gdLst/>
              <a:ahLst/>
              <a:cxnLst/>
              <a:rect l="l" t="t" r="r" b="b"/>
              <a:pathLst>
                <a:path w="262186" h="435196" stroke="0">
                  <a:moveTo>
                    <a:pt x="0" y="301820"/>
                  </a:moveTo>
                  <a:lnTo>
                    <a:pt x="262186" y="0"/>
                  </a:lnTo>
                  <a:lnTo>
                    <a:pt x="262186" y="119329"/>
                  </a:lnTo>
                  <a:lnTo>
                    <a:pt x="0" y="435196"/>
                  </a:lnTo>
                  <a:lnTo>
                    <a:pt x="0" y="301820"/>
                  </a:lnTo>
                  <a:close/>
                </a:path>
                <a:path w="262186" h="435196" fill="none">
                  <a:moveTo>
                    <a:pt x="0" y="301820"/>
                  </a:moveTo>
                  <a:lnTo>
                    <a:pt x="262186" y="0"/>
                  </a:lnTo>
                  <a:lnTo>
                    <a:pt x="262186" y="119329"/>
                  </a:lnTo>
                  <a:lnTo>
                    <a:pt x="0" y="435196"/>
                  </a:lnTo>
                  <a:lnTo>
                    <a:pt x="0" y="301820"/>
                  </a:lnTo>
                  <a:close/>
                </a:path>
              </a:pathLst>
            </a:custGeom>
            <a:gradFill>
              <a:gsLst>
                <a:gs pos="21000">
                  <a:srgbClr val="868686"/>
                </a:gs>
                <a:gs pos="57000">
                  <a:srgbClr val="C2C2C2"/>
                </a:gs>
                <a:gs pos="75000">
                  <a:srgbClr val="868686"/>
                </a:gs>
              </a:gsLst>
              <a:lin ang="138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13C574D-CC3C-89FE-4843-386CCAC1825D}"/>
                </a:ext>
              </a:extLst>
            </p:cNvPr>
            <p:cNvSpPr/>
            <p:nvPr/>
          </p:nvSpPr>
          <p:spPr>
            <a:xfrm>
              <a:off x="1405764" y="4545062"/>
              <a:ext cx="402994" cy="662052"/>
            </a:xfrm>
            <a:custGeom>
              <a:avLst/>
              <a:gdLst/>
              <a:ahLst/>
              <a:cxnLst/>
              <a:rect l="l" t="t" r="r" b="b"/>
              <a:pathLst>
                <a:path w="402994" h="662052" stroke="0">
                  <a:moveTo>
                    <a:pt x="0" y="509567"/>
                  </a:moveTo>
                  <a:lnTo>
                    <a:pt x="402994" y="0"/>
                  </a:lnTo>
                  <a:lnTo>
                    <a:pt x="402994" y="136424"/>
                  </a:lnTo>
                  <a:lnTo>
                    <a:pt x="0" y="662052"/>
                  </a:lnTo>
                  <a:lnTo>
                    <a:pt x="0" y="509567"/>
                  </a:lnTo>
                  <a:close/>
                </a:path>
                <a:path w="402994" h="662052" fill="none">
                  <a:moveTo>
                    <a:pt x="0" y="509567"/>
                  </a:moveTo>
                  <a:lnTo>
                    <a:pt x="402994" y="0"/>
                  </a:lnTo>
                  <a:lnTo>
                    <a:pt x="402994" y="136424"/>
                  </a:lnTo>
                  <a:lnTo>
                    <a:pt x="0" y="662052"/>
                  </a:lnTo>
                  <a:lnTo>
                    <a:pt x="0" y="509567"/>
                  </a:lnTo>
                  <a:close/>
                </a:path>
              </a:pathLst>
            </a:custGeom>
            <a:gradFill>
              <a:gsLst>
                <a:gs pos="24000">
                  <a:srgbClr val="868686"/>
                </a:gs>
                <a:gs pos="53000">
                  <a:srgbClr val="C2C2C2"/>
                </a:gs>
                <a:gs pos="69000">
                  <a:srgbClr val="868686"/>
                </a:gs>
              </a:gsLst>
              <a:lin ang="132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7793388-C119-18EE-F245-848E397940F7}"/>
                </a:ext>
              </a:extLst>
            </p:cNvPr>
            <p:cNvSpPr/>
            <p:nvPr/>
          </p:nvSpPr>
          <p:spPr>
            <a:xfrm>
              <a:off x="1099455" y="5268384"/>
              <a:ext cx="709293" cy="710611"/>
            </a:xfrm>
            <a:custGeom>
              <a:avLst/>
              <a:gdLst/>
              <a:ahLst/>
              <a:cxnLst/>
              <a:rect l="l" t="t" r="r" b="b"/>
              <a:pathLst>
                <a:path w="709293" h="710611" stroke="0">
                  <a:moveTo>
                    <a:pt x="10135" y="564872"/>
                  </a:moveTo>
                  <a:lnTo>
                    <a:pt x="709293" y="0"/>
                  </a:lnTo>
                  <a:lnTo>
                    <a:pt x="699167" y="136072"/>
                  </a:lnTo>
                  <a:lnTo>
                    <a:pt x="0" y="710611"/>
                  </a:lnTo>
                  <a:lnTo>
                    <a:pt x="10135" y="564872"/>
                  </a:lnTo>
                  <a:close/>
                </a:path>
                <a:path w="709293" h="710611" fill="none">
                  <a:moveTo>
                    <a:pt x="10135" y="564872"/>
                  </a:moveTo>
                  <a:lnTo>
                    <a:pt x="709293" y="0"/>
                  </a:lnTo>
                  <a:lnTo>
                    <a:pt x="699167" y="136072"/>
                  </a:lnTo>
                  <a:lnTo>
                    <a:pt x="0" y="710611"/>
                  </a:lnTo>
                  <a:lnTo>
                    <a:pt x="10135" y="564872"/>
                  </a:lnTo>
                  <a:close/>
                </a:path>
              </a:pathLst>
            </a:custGeom>
            <a:gradFill>
              <a:gsLst>
                <a:gs pos="24000">
                  <a:srgbClr val="868686"/>
                </a:gs>
                <a:gs pos="53000">
                  <a:srgbClr val="C2C2C2"/>
                </a:gs>
                <a:gs pos="69000">
                  <a:srgbClr val="868686"/>
                </a:gs>
              </a:gsLst>
              <a:lin ang="132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301DD4B-C502-2B50-E642-575AB4D089C5}"/>
                </a:ext>
              </a:extLst>
            </p:cNvPr>
            <p:cNvSpPr/>
            <p:nvPr/>
          </p:nvSpPr>
          <p:spPr>
            <a:xfrm flipH="1">
              <a:off x="1896232" y="4559548"/>
              <a:ext cx="402994" cy="633135"/>
            </a:xfrm>
            <a:custGeom>
              <a:avLst/>
              <a:gdLst/>
              <a:ahLst/>
              <a:cxnLst/>
              <a:rect l="l" t="t" r="r" b="b"/>
              <a:pathLst>
                <a:path w="402994" h="633135" stroke="0">
                  <a:moveTo>
                    <a:pt x="0" y="487310"/>
                  </a:moveTo>
                  <a:lnTo>
                    <a:pt x="402994" y="0"/>
                  </a:lnTo>
                  <a:lnTo>
                    <a:pt x="402994" y="130466"/>
                  </a:lnTo>
                  <a:lnTo>
                    <a:pt x="0" y="633135"/>
                  </a:lnTo>
                  <a:lnTo>
                    <a:pt x="0" y="487310"/>
                  </a:lnTo>
                  <a:close/>
                </a:path>
                <a:path w="402994" h="633135" fill="none">
                  <a:moveTo>
                    <a:pt x="0" y="487310"/>
                  </a:moveTo>
                  <a:lnTo>
                    <a:pt x="402994" y="0"/>
                  </a:lnTo>
                  <a:lnTo>
                    <a:pt x="402994" y="130466"/>
                  </a:lnTo>
                  <a:lnTo>
                    <a:pt x="0" y="633135"/>
                  </a:lnTo>
                  <a:lnTo>
                    <a:pt x="0" y="487310"/>
                  </a:lnTo>
                  <a:close/>
                </a:path>
              </a:pathLst>
            </a:custGeom>
            <a:gradFill>
              <a:gsLst>
                <a:gs pos="21000">
                  <a:srgbClr val="868686"/>
                </a:gs>
                <a:gs pos="57000">
                  <a:srgbClr val="C2C2C2"/>
                </a:gs>
                <a:gs pos="75000">
                  <a:srgbClr val="868686"/>
                </a:gs>
              </a:gsLst>
              <a:lin ang="138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342091-B274-FC3A-1780-82200521F464}"/>
                </a:ext>
              </a:extLst>
            </p:cNvPr>
            <p:cNvSpPr/>
            <p:nvPr/>
          </p:nvSpPr>
          <p:spPr>
            <a:xfrm flipH="1">
              <a:off x="1969539" y="5340806"/>
              <a:ext cx="709293" cy="710611"/>
            </a:xfrm>
            <a:custGeom>
              <a:avLst/>
              <a:gdLst/>
              <a:ahLst/>
              <a:cxnLst/>
              <a:rect l="l" t="t" r="r" b="b"/>
              <a:pathLst>
                <a:path w="709293" h="710611" stroke="0">
                  <a:moveTo>
                    <a:pt x="10135" y="564872"/>
                  </a:moveTo>
                  <a:lnTo>
                    <a:pt x="709293" y="0"/>
                  </a:lnTo>
                  <a:lnTo>
                    <a:pt x="699167" y="136072"/>
                  </a:lnTo>
                  <a:lnTo>
                    <a:pt x="0" y="710611"/>
                  </a:lnTo>
                  <a:lnTo>
                    <a:pt x="10135" y="564872"/>
                  </a:lnTo>
                  <a:close/>
                </a:path>
                <a:path w="709293" h="710611" fill="none">
                  <a:moveTo>
                    <a:pt x="10135" y="564872"/>
                  </a:moveTo>
                  <a:lnTo>
                    <a:pt x="709293" y="0"/>
                  </a:lnTo>
                  <a:lnTo>
                    <a:pt x="699167" y="136072"/>
                  </a:lnTo>
                  <a:lnTo>
                    <a:pt x="0" y="710611"/>
                  </a:lnTo>
                  <a:lnTo>
                    <a:pt x="10135" y="564872"/>
                  </a:lnTo>
                  <a:close/>
                </a:path>
              </a:pathLst>
            </a:custGeom>
            <a:gradFill>
              <a:gsLst>
                <a:gs pos="21000">
                  <a:srgbClr val="868686"/>
                </a:gs>
                <a:gs pos="57000">
                  <a:srgbClr val="C2C2C2"/>
                </a:gs>
                <a:gs pos="75000">
                  <a:srgbClr val="868686"/>
                </a:gs>
              </a:gsLst>
              <a:lin ang="138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87A2B0-A673-D0A6-4CAC-976896B71978}"/>
                </a:ext>
              </a:extLst>
            </p:cNvPr>
            <p:cNvGrpSpPr/>
            <p:nvPr/>
          </p:nvGrpSpPr>
          <p:grpSpPr>
            <a:xfrm flipH="1">
              <a:off x="1851861" y="3010201"/>
              <a:ext cx="1364426" cy="3580298"/>
              <a:chOff x="1851861" y="3010201"/>
              <a:chExt cx="1364426" cy="3580298"/>
            </a:xfrm>
          </p:grpSpPr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A9C187ED-0AF9-A8DC-61B4-018C92670912}"/>
                  </a:ext>
                </a:extLst>
              </p:cNvPr>
              <p:cNvSpPr/>
              <p:nvPr/>
            </p:nvSpPr>
            <p:spPr>
              <a:xfrm>
                <a:off x="2162527" y="3010201"/>
                <a:ext cx="1053760" cy="3580298"/>
              </a:xfrm>
              <a:custGeom>
                <a:avLst/>
                <a:gdLst/>
                <a:ahLst/>
                <a:cxnLst/>
                <a:rect l="l" t="t" r="r" b="b"/>
                <a:pathLst>
                  <a:path w="1053760" h="3580298" stroke="0">
                    <a:moveTo>
                      <a:pt x="985104" y="9055"/>
                    </a:moveTo>
                    <a:lnTo>
                      <a:pt x="1053760" y="0"/>
                    </a:lnTo>
                    <a:cubicBezTo>
                      <a:pt x="1053760" y="0"/>
                      <a:pt x="688925" y="2414105"/>
                      <a:pt x="247091" y="3419564"/>
                    </a:cubicBezTo>
                    <a:lnTo>
                      <a:pt x="0" y="3580298"/>
                    </a:lnTo>
                    <a:lnTo>
                      <a:pt x="611241" y="1718647"/>
                    </a:lnTo>
                    <a:lnTo>
                      <a:pt x="946261" y="173185"/>
                    </a:lnTo>
                    <a:lnTo>
                      <a:pt x="985104" y="9055"/>
                    </a:lnTo>
                    <a:close/>
                  </a:path>
                  <a:path w="1053760" h="3580298" fill="none">
                    <a:moveTo>
                      <a:pt x="985104" y="9055"/>
                    </a:moveTo>
                    <a:lnTo>
                      <a:pt x="1053760" y="0"/>
                    </a:lnTo>
                    <a:cubicBezTo>
                      <a:pt x="1053760" y="0"/>
                      <a:pt x="688925" y="2414105"/>
                      <a:pt x="247091" y="3419564"/>
                    </a:cubicBezTo>
                    <a:lnTo>
                      <a:pt x="0" y="3580298"/>
                    </a:lnTo>
                    <a:lnTo>
                      <a:pt x="611241" y="1718647"/>
                    </a:lnTo>
                    <a:lnTo>
                      <a:pt x="946261" y="173185"/>
                    </a:lnTo>
                    <a:lnTo>
                      <a:pt x="985104" y="9055"/>
                    </a:lnTo>
                    <a:close/>
                  </a:path>
                </a:pathLst>
              </a:custGeom>
              <a:gradFill>
                <a:gsLst>
                  <a:gs pos="0">
                    <a:srgbClr val="868686"/>
                  </a:gs>
                  <a:gs pos="36000">
                    <a:srgbClr val="C2C2C2"/>
                  </a:gs>
                  <a:gs pos="100000">
                    <a:srgbClr val="868686"/>
                  </a:gs>
                </a:gsLst>
                <a:lin ang="5400000" scaled="0"/>
              </a:gradFill>
              <a:ln w="100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CE6E00E5-430C-F54B-997C-3E8B2630697B}"/>
                  </a:ext>
                </a:extLst>
              </p:cNvPr>
              <p:cNvSpPr/>
              <p:nvPr/>
            </p:nvSpPr>
            <p:spPr>
              <a:xfrm>
                <a:off x="1851861" y="3024262"/>
                <a:ext cx="1300699" cy="3566233"/>
              </a:xfrm>
              <a:custGeom>
                <a:avLst/>
                <a:gdLst/>
                <a:ahLst/>
                <a:cxnLst/>
                <a:rect l="l" t="t" r="r" b="b"/>
                <a:pathLst>
                  <a:path w="1300699" h="3566233" stroke="0">
                    <a:moveTo>
                      <a:pt x="1208523" y="0"/>
                    </a:moveTo>
                    <a:cubicBezTo>
                      <a:pt x="1043291" y="998496"/>
                      <a:pt x="629746" y="2577272"/>
                      <a:pt x="62513" y="3431836"/>
                    </a:cubicBezTo>
                    <a:lnTo>
                      <a:pt x="0" y="3470460"/>
                    </a:lnTo>
                    <a:cubicBezTo>
                      <a:pt x="0" y="3470460"/>
                      <a:pt x="120776" y="3581493"/>
                      <a:pt x="298414" y="3564455"/>
                    </a:cubicBezTo>
                    <a:cubicBezTo>
                      <a:pt x="298414" y="3564455"/>
                      <a:pt x="363545" y="3564455"/>
                      <a:pt x="421809" y="3407694"/>
                    </a:cubicBezTo>
                    <a:cubicBezTo>
                      <a:pt x="480072" y="3248370"/>
                      <a:pt x="1208373" y="1249562"/>
                      <a:pt x="1300699" y="23237"/>
                    </a:cubicBezTo>
                    <a:lnTo>
                      <a:pt x="1208523" y="0"/>
                    </a:lnTo>
                    <a:close/>
                  </a:path>
                  <a:path w="1300699" h="3566233" fill="none">
                    <a:moveTo>
                      <a:pt x="1208523" y="0"/>
                    </a:moveTo>
                    <a:cubicBezTo>
                      <a:pt x="1043291" y="998496"/>
                      <a:pt x="629746" y="2577272"/>
                      <a:pt x="62513" y="3431836"/>
                    </a:cubicBezTo>
                    <a:lnTo>
                      <a:pt x="0" y="3470460"/>
                    </a:lnTo>
                    <a:cubicBezTo>
                      <a:pt x="0" y="3470460"/>
                      <a:pt x="120776" y="3581493"/>
                      <a:pt x="298414" y="3564455"/>
                    </a:cubicBezTo>
                    <a:cubicBezTo>
                      <a:pt x="298414" y="3564455"/>
                      <a:pt x="363545" y="3564455"/>
                      <a:pt x="421809" y="3407694"/>
                    </a:cubicBezTo>
                    <a:cubicBezTo>
                      <a:pt x="480072" y="3248370"/>
                      <a:pt x="1208373" y="1249562"/>
                      <a:pt x="1300699" y="23237"/>
                    </a:cubicBezTo>
                    <a:lnTo>
                      <a:pt x="12085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AFAFAF"/>
                  </a:gs>
                  <a:gs pos="36000">
                    <a:srgbClr val="E8E9F5"/>
                  </a:gs>
                  <a:gs pos="100000">
                    <a:srgbClr val="AFAFAF"/>
                  </a:gs>
                </a:gsLst>
                <a:lin ang="5400000" scaled="0"/>
              </a:gradFill>
              <a:ln w="100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6F1E2F5-D1BB-FD0A-46A9-7E47ED38865F}"/>
                </a:ext>
              </a:extLst>
            </p:cNvPr>
            <p:cNvGrpSpPr/>
            <p:nvPr/>
          </p:nvGrpSpPr>
          <p:grpSpPr>
            <a:xfrm>
              <a:off x="469295" y="3010201"/>
              <a:ext cx="1364426" cy="3580298"/>
              <a:chOff x="469295" y="3010201"/>
              <a:chExt cx="1364426" cy="3580298"/>
            </a:xfrm>
          </p:grpSpPr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5C96131A-F8DA-2D72-4A24-7616973B00D4}"/>
                  </a:ext>
                </a:extLst>
              </p:cNvPr>
              <p:cNvSpPr/>
              <p:nvPr/>
            </p:nvSpPr>
            <p:spPr>
              <a:xfrm>
                <a:off x="779961" y="3010201"/>
                <a:ext cx="1053760" cy="3580298"/>
              </a:xfrm>
              <a:custGeom>
                <a:avLst/>
                <a:gdLst/>
                <a:ahLst/>
                <a:cxnLst/>
                <a:rect l="l" t="t" r="r" b="b"/>
                <a:pathLst>
                  <a:path w="1053760" h="3580298" stroke="0">
                    <a:moveTo>
                      <a:pt x="985104" y="9055"/>
                    </a:moveTo>
                    <a:lnTo>
                      <a:pt x="1053760" y="0"/>
                    </a:lnTo>
                    <a:cubicBezTo>
                      <a:pt x="1053760" y="0"/>
                      <a:pt x="688925" y="2414105"/>
                      <a:pt x="247091" y="3419564"/>
                    </a:cubicBezTo>
                    <a:lnTo>
                      <a:pt x="0" y="3580298"/>
                    </a:lnTo>
                    <a:lnTo>
                      <a:pt x="611241" y="1718647"/>
                    </a:lnTo>
                    <a:lnTo>
                      <a:pt x="946261" y="173185"/>
                    </a:lnTo>
                    <a:lnTo>
                      <a:pt x="985104" y="9055"/>
                    </a:lnTo>
                    <a:close/>
                  </a:path>
                  <a:path w="1053760" h="3580298" fill="none">
                    <a:moveTo>
                      <a:pt x="985104" y="9055"/>
                    </a:moveTo>
                    <a:lnTo>
                      <a:pt x="1053760" y="0"/>
                    </a:lnTo>
                    <a:cubicBezTo>
                      <a:pt x="1053760" y="0"/>
                      <a:pt x="688925" y="2414105"/>
                      <a:pt x="247091" y="3419564"/>
                    </a:cubicBezTo>
                    <a:lnTo>
                      <a:pt x="0" y="3580298"/>
                    </a:lnTo>
                    <a:lnTo>
                      <a:pt x="611241" y="1718647"/>
                    </a:lnTo>
                    <a:lnTo>
                      <a:pt x="946261" y="173185"/>
                    </a:lnTo>
                    <a:lnTo>
                      <a:pt x="985104" y="9055"/>
                    </a:lnTo>
                    <a:close/>
                  </a:path>
                </a:pathLst>
              </a:custGeom>
              <a:gradFill>
                <a:gsLst>
                  <a:gs pos="0">
                    <a:srgbClr val="868686"/>
                  </a:gs>
                  <a:gs pos="36000">
                    <a:srgbClr val="C2C2C2"/>
                  </a:gs>
                  <a:gs pos="100000">
                    <a:srgbClr val="868686"/>
                  </a:gs>
                </a:gsLst>
                <a:lin ang="5400000" scaled="0"/>
              </a:gradFill>
              <a:ln w="100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5FDBC810-820B-97DA-547F-BEE915091B02}"/>
                  </a:ext>
                </a:extLst>
              </p:cNvPr>
              <p:cNvSpPr/>
              <p:nvPr/>
            </p:nvSpPr>
            <p:spPr>
              <a:xfrm>
                <a:off x="469295" y="3024262"/>
                <a:ext cx="1300699" cy="3566233"/>
              </a:xfrm>
              <a:custGeom>
                <a:avLst/>
                <a:gdLst/>
                <a:ahLst/>
                <a:cxnLst/>
                <a:rect l="l" t="t" r="r" b="b"/>
                <a:pathLst>
                  <a:path w="1300699" h="3566233" stroke="0">
                    <a:moveTo>
                      <a:pt x="1208523" y="0"/>
                    </a:moveTo>
                    <a:cubicBezTo>
                      <a:pt x="1043291" y="998496"/>
                      <a:pt x="629746" y="2577272"/>
                      <a:pt x="62513" y="3431836"/>
                    </a:cubicBezTo>
                    <a:lnTo>
                      <a:pt x="0" y="3470460"/>
                    </a:lnTo>
                    <a:cubicBezTo>
                      <a:pt x="0" y="3470460"/>
                      <a:pt x="120776" y="3581493"/>
                      <a:pt x="298414" y="3564455"/>
                    </a:cubicBezTo>
                    <a:cubicBezTo>
                      <a:pt x="298414" y="3564455"/>
                      <a:pt x="363545" y="3564455"/>
                      <a:pt x="421809" y="3407694"/>
                    </a:cubicBezTo>
                    <a:cubicBezTo>
                      <a:pt x="480072" y="3248370"/>
                      <a:pt x="1208373" y="1249562"/>
                      <a:pt x="1300699" y="23237"/>
                    </a:cubicBezTo>
                    <a:lnTo>
                      <a:pt x="1208523" y="0"/>
                    </a:lnTo>
                    <a:close/>
                  </a:path>
                  <a:path w="1300699" h="3566233" fill="none">
                    <a:moveTo>
                      <a:pt x="1208523" y="0"/>
                    </a:moveTo>
                    <a:cubicBezTo>
                      <a:pt x="1043291" y="998496"/>
                      <a:pt x="629746" y="2577272"/>
                      <a:pt x="62513" y="3431836"/>
                    </a:cubicBezTo>
                    <a:lnTo>
                      <a:pt x="0" y="3470460"/>
                    </a:lnTo>
                    <a:cubicBezTo>
                      <a:pt x="0" y="3470460"/>
                      <a:pt x="120776" y="3581493"/>
                      <a:pt x="298414" y="3564455"/>
                    </a:cubicBezTo>
                    <a:cubicBezTo>
                      <a:pt x="298414" y="3564455"/>
                      <a:pt x="363545" y="3564455"/>
                      <a:pt x="421809" y="3407694"/>
                    </a:cubicBezTo>
                    <a:cubicBezTo>
                      <a:pt x="480072" y="3248370"/>
                      <a:pt x="1208373" y="1249562"/>
                      <a:pt x="1300699" y="23237"/>
                    </a:cubicBezTo>
                    <a:lnTo>
                      <a:pt x="1208523" y="0"/>
                    </a:lnTo>
                    <a:close/>
                  </a:path>
                </a:pathLst>
              </a:custGeom>
              <a:gradFill>
                <a:gsLst>
                  <a:gs pos="0">
                    <a:srgbClr val="AFAFAF"/>
                  </a:gs>
                  <a:gs pos="36000">
                    <a:srgbClr val="E8E9F5"/>
                  </a:gs>
                  <a:gs pos="100000">
                    <a:srgbClr val="AFAFAF"/>
                  </a:gs>
                </a:gsLst>
                <a:lin ang="5400000" scaled="0"/>
              </a:gradFill>
              <a:ln w="10000" cap="flat">
                <a:solidFill>
                  <a:srgbClr val="000000">
                    <a:alpha val="0"/>
                  </a:srgbClr>
                </a:solidFill>
                <a:miter/>
              </a:ln>
            </p:spPr>
          </p:sp>
        </p:grp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1F0803D4-E344-F4FD-E758-E26172470A76}"/>
                </a:ext>
              </a:extLst>
            </p:cNvPr>
            <p:cNvSpPr/>
            <p:nvPr/>
          </p:nvSpPr>
          <p:spPr>
            <a:xfrm>
              <a:off x="1673207" y="3795842"/>
              <a:ext cx="339449" cy="115871"/>
            </a:xfrm>
            <a:custGeom>
              <a:avLst/>
              <a:gdLst/>
              <a:ahLst/>
              <a:cxnLst/>
              <a:rect l="l" t="t" r="r" b="b"/>
              <a:pathLst>
                <a:path w="339449" h="115871" stroke="0">
                  <a:moveTo>
                    <a:pt x="0" y="0"/>
                  </a:moveTo>
                  <a:lnTo>
                    <a:pt x="339449" y="0"/>
                  </a:lnTo>
                  <a:lnTo>
                    <a:pt x="339449" y="115871"/>
                  </a:lnTo>
                  <a:lnTo>
                    <a:pt x="0" y="115871"/>
                  </a:lnTo>
                  <a:lnTo>
                    <a:pt x="0" y="0"/>
                  </a:lnTo>
                  <a:close/>
                </a:path>
                <a:path w="339449" h="115871" fill="none">
                  <a:moveTo>
                    <a:pt x="0" y="0"/>
                  </a:moveTo>
                  <a:lnTo>
                    <a:pt x="339449" y="0"/>
                  </a:lnTo>
                  <a:lnTo>
                    <a:pt x="339449" y="115871"/>
                  </a:lnTo>
                  <a:lnTo>
                    <a:pt x="0" y="11587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FAFAF"/>
                </a:gs>
                <a:gs pos="36000">
                  <a:srgbClr val="E8E9F5"/>
                </a:gs>
                <a:gs pos="100000">
                  <a:srgbClr val="AFAFAF"/>
                </a:gs>
              </a:gsLst>
              <a:lin ang="54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16D7F95-CB2B-12BB-5699-B5B5362C7AA7}"/>
                </a:ext>
              </a:extLst>
            </p:cNvPr>
            <p:cNvSpPr/>
            <p:nvPr/>
          </p:nvSpPr>
          <p:spPr>
            <a:xfrm>
              <a:off x="1537984" y="4442740"/>
              <a:ext cx="619932" cy="115871"/>
            </a:xfrm>
            <a:custGeom>
              <a:avLst/>
              <a:gdLst/>
              <a:ahLst/>
              <a:cxnLst/>
              <a:rect l="l" t="t" r="r" b="b"/>
              <a:pathLst>
                <a:path w="619932" h="115871" stroke="0">
                  <a:moveTo>
                    <a:pt x="0" y="0"/>
                  </a:moveTo>
                  <a:lnTo>
                    <a:pt x="619932" y="0"/>
                  </a:lnTo>
                  <a:lnTo>
                    <a:pt x="619932" y="115871"/>
                  </a:lnTo>
                  <a:lnTo>
                    <a:pt x="0" y="115871"/>
                  </a:lnTo>
                  <a:lnTo>
                    <a:pt x="0" y="0"/>
                  </a:lnTo>
                  <a:close/>
                </a:path>
                <a:path w="619932" h="115871" fill="none">
                  <a:moveTo>
                    <a:pt x="0" y="0"/>
                  </a:moveTo>
                  <a:lnTo>
                    <a:pt x="619932" y="0"/>
                  </a:lnTo>
                  <a:lnTo>
                    <a:pt x="619932" y="115871"/>
                  </a:lnTo>
                  <a:lnTo>
                    <a:pt x="0" y="11587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FAFAF"/>
                </a:gs>
                <a:gs pos="36000">
                  <a:srgbClr val="E8E9F5"/>
                </a:gs>
                <a:gs pos="100000">
                  <a:srgbClr val="AFAFAF"/>
                </a:gs>
              </a:gsLst>
              <a:lin ang="54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F4F25BBC-264F-B9F6-7087-E9D3151CE1EA}"/>
                </a:ext>
              </a:extLst>
            </p:cNvPr>
            <p:cNvSpPr/>
            <p:nvPr/>
          </p:nvSpPr>
          <p:spPr>
            <a:xfrm>
              <a:off x="1362025" y="5152454"/>
              <a:ext cx="970684" cy="115871"/>
            </a:xfrm>
            <a:custGeom>
              <a:avLst/>
              <a:gdLst/>
              <a:ahLst/>
              <a:cxnLst/>
              <a:rect l="l" t="t" r="r" b="b"/>
              <a:pathLst>
                <a:path w="970684" h="115871" stroke="0">
                  <a:moveTo>
                    <a:pt x="0" y="0"/>
                  </a:moveTo>
                  <a:lnTo>
                    <a:pt x="970684" y="0"/>
                  </a:lnTo>
                  <a:lnTo>
                    <a:pt x="970684" y="115871"/>
                  </a:lnTo>
                  <a:lnTo>
                    <a:pt x="0" y="115871"/>
                  </a:lnTo>
                  <a:lnTo>
                    <a:pt x="0" y="0"/>
                  </a:lnTo>
                  <a:close/>
                </a:path>
                <a:path w="970684" h="115871" fill="none">
                  <a:moveTo>
                    <a:pt x="0" y="0"/>
                  </a:moveTo>
                  <a:lnTo>
                    <a:pt x="970684" y="0"/>
                  </a:lnTo>
                  <a:lnTo>
                    <a:pt x="970684" y="115871"/>
                  </a:lnTo>
                  <a:lnTo>
                    <a:pt x="0" y="11587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FAFAF"/>
                </a:gs>
                <a:gs pos="36000">
                  <a:srgbClr val="E8E9F5"/>
                </a:gs>
                <a:gs pos="100000">
                  <a:srgbClr val="AFAFAF"/>
                </a:gs>
              </a:gsLst>
              <a:lin ang="54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EBA4F9FA-9094-5F82-EBB8-CA71E51667B6}"/>
                </a:ext>
              </a:extLst>
            </p:cNvPr>
            <p:cNvSpPr/>
            <p:nvPr/>
          </p:nvSpPr>
          <p:spPr>
            <a:xfrm>
              <a:off x="1114400" y="5949072"/>
              <a:ext cx="1451370" cy="115871"/>
            </a:xfrm>
            <a:custGeom>
              <a:avLst/>
              <a:gdLst/>
              <a:ahLst/>
              <a:cxnLst/>
              <a:rect l="l" t="t" r="r" b="b"/>
              <a:pathLst>
                <a:path w="1451370" h="115871" stroke="0">
                  <a:moveTo>
                    <a:pt x="0" y="0"/>
                  </a:moveTo>
                  <a:lnTo>
                    <a:pt x="1451370" y="0"/>
                  </a:lnTo>
                  <a:lnTo>
                    <a:pt x="1451370" y="115871"/>
                  </a:lnTo>
                  <a:lnTo>
                    <a:pt x="0" y="115871"/>
                  </a:lnTo>
                  <a:lnTo>
                    <a:pt x="0" y="0"/>
                  </a:lnTo>
                  <a:close/>
                </a:path>
                <a:path w="1451370" h="115871" fill="none">
                  <a:moveTo>
                    <a:pt x="0" y="0"/>
                  </a:moveTo>
                  <a:lnTo>
                    <a:pt x="1451370" y="0"/>
                  </a:lnTo>
                  <a:lnTo>
                    <a:pt x="1451370" y="115871"/>
                  </a:lnTo>
                  <a:lnTo>
                    <a:pt x="0" y="11587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FAFAF"/>
                </a:gs>
                <a:gs pos="36000">
                  <a:srgbClr val="E8E9F5"/>
                </a:gs>
                <a:gs pos="100000">
                  <a:srgbClr val="AFAFAF"/>
                </a:gs>
              </a:gsLst>
              <a:lin ang="54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BF81FAB3-A89E-F6C3-5868-0AA1FD7BB169}"/>
                </a:ext>
              </a:extLst>
            </p:cNvPr>
            <p:cNvSpPr/>
            <p:nvPr/>
          </p:nvSpPr>
          <p:spPr>
            <a:xfrm>
              <a:off x="1660273" y="3010198"/>
              <a:ext cx="388878" cy="2728250"/>
            </a:xfrm>
            <a:custGeom>
              <a:avLst/>
              <a:gdLst/>
              <a:ahLst/>
              <a:cxnLst/>
              <a:rect l="l" t="t" r="r" b="b"/>
              <a:pathLst>
                <a:path w="388878" h="2728250" stroke="0">
                  <a:moveTo>
                    <a:pt x="149306" y="19237"/>
                  </a:moveTo>
                  <a:cubicBezTo>
                    <a:pt x="149306" y="694636"/>
                    <a:pt x="72830" y="2369969"/>
                    <a:pt x="0" y="2684092"/>
                  </a:cubicBezTo>
                  <a:cubicBezTo>
                    <a:pt x="60539" y="2744293"/>
                    <a:pt x="402995" y="2741728"/>
                    <a:pt x="388427" y="2683791"/>
                  </a:cubicBezTo>
                  <a:cubicBezTo>
                    <a:pt x="339872" y="2490671"/>
                    <a:pt x="218491" y="33187"/>
                    <a:pt x="218491" y="0"/>
                  </a:cubicBezTo>
                  <a:lnTo>
                    <a:pt x="149306" y="19237"/>
                  </a:lnTo>
                  <a:close/>
                </a:path>
                <a:path w="388878" h="2728250" fill="none">
                  <a:moveTo>
                    <a:pt x="149306" y="19237"/>
                  </a:moveTo>
                  <a:cubicBezTo>
                    <a:pt x="149306" y="694636"/>
                    <a:pt x="72830" y="2369969"/>
                    <a:pt x="0" y="2684092"/>
                  </a:cubicBezTo>
                  <a:cubicBezTo>
                    <a:pt x="60539" y="2744293"/>
                    <a:pt x="402995" y="2741728"/>
                    <a:pt x="388427" y="2683791"/>
                  </a:cubicBezTo>
                  <a:cubicBezTo>
                    <a:pt x="339872" y="2490671"/>
                    <a:pt x="218491" y="33187"/>
                    <a:pt x="218491" y="0"/>
                  </a:cubicBezTo>
                  <a:lnTo>
                    <a:pt x="149306" y="19237"/>
                  </a:lnTo>
                  <a:close/>
                </a:path>
              </a:pathLst>
            </a:custGeom>
            <a:gradFill>
              <a:gsLst>
                <a:gs pos="0">
                  <a:srgbClr val="868686"/>
                </a:gs>
                <a:gs pos="36000">
                  <a:srgbClr val="C2C2C2"/>
                </a:gs>
                <a:gs pos="100000">
                  <a:srgbClr val="868686"/>
                </a:gs>
              </a:gsLst>
              <a:lin ang="54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24EB58B7-2148-C445-6349-0225528EDC14}"/>
                </a:ext>
              </a:extLst>
            </p:cNvPr>
            <p:cNvSpPr/>
            <p:nvPr/>
          </p:nvSpPr>
          <p:spPr>
            <a:xfrm>
              <a:off x="1601576" y="2705582"/>
              <a:ext cx="466946" cy="368468"/>
            </a:xfrm>
            <a:custGeom>
              <a:avLst/>
              <a:gdLst/>
              <a:ahLst/>
              <a:cxnLst/>
              <a:rect l="l" t="t" r="r" b="b"/>
              <a:pathLst>
                <a:path w="466946" h="368468" stroke="0">
                  <a:moveTo>
                    <a:pt x="0" y="0"/>
                  </a:moveTo>
                  <a:lnTo>
                    <a:pt x="0" y="277942"/>
                  </a:lnTo>
                  <a:cubicBezTo>
                    <a:pt x="0" y="277942"/>
                    <a:pt x="60313" y="368468"/>
                    <a:pt x="236320" y="368468"/>
                  </a:cubicBezTo>
                  <a:cubicBezTo>
                    <a:pt x="412328" y="368468"/>
                    <a:pt x="466946" y="277942"/>
                    <a:pt x="466946" y="277942"/>
                  </a:cubicBezTo>
                  <a:lnTo>
                    <a:pt x="466946" y="0"/>
                  </a:lnTo>
                  <a:lnTo>
                    <a:pt x="0" y="0"/>
                  </a:lnTo>
                  <a:close/>
                </a:path>
                <a:path w="466946" h="368468" fill="none">
                  <a:moveTo>
                    <a:pt x="0" y="0"/>
                  </a:moveTo>
                  <a:lnTo>
                    <a:pt x="0" y="277942"/>
                  </a:lnTo>
                  <a:cubicBezTo>
                    <a:pt x="0" y="277942"/>
                    <a:pt x="60313" y="368468"/>
                    <a:pt x="236320" y="368468"/>
                  </a:cubicBezTo>
                  <a:cubicBezTo>
                    <a:pt x="412328" y="368468"/>
                    <a:pt x="466946" y="277942"/>
                    <a:pt x="466946" y="277942"/>
                  </a:cubicBezTo>
                  <a:lnTo>
                    <a:pt x="466946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FAFAF"/>
                </a:gs>
                <a:gs pos="68000">
                  <a:srgbClr val="E8E9F5"/>
                </a:gs>
                <a:gs pos="100000">
                  <a:srgbClr val="AFAFAF"/>
                </a:gs>
              </a:gsLst>
              <a:lin ang="10800000" scaled="0"/>
            </a:gradFill>
            <a:ln w="10000" cap="flat">
              <a:solidFill>
                <a:srgbClr val="000000">
                  <a:alpha val="0"/>
                </a:srgbClr>
              </a:solidFill>
              <a:miter/>
            </a:ln>
          </p:spPr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9C180CD-5849-BF37-934A-0052AD6F6E81}"/>
                </a:ext>
              </a:extLst>
            </p:cNvPr>
            <p:cNvGrpSpPr/>
            <p:nvPr/>
          </p:nvGrpSpPr>
          <p:grpSpPr>
            <a:xfrm>
              <a:off x="2200343" y="1919917"/>
              <a:ext cx="730469" cy="1701683"/>
              <a:chOff x="2200343" y="1919917"/>
              <a:chExt cx="730469" cy="1701683"/>
            </a:xfrm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F86E04D8-5DE5-CDAF-781D-86F81CB2399F}"/>
                  </a:ext>
                </a:extLst>
              </p:cNvPr>
              <p:cNvSpPr/>
              <p:nvPr/>
            </p:nvSpPr>
            <p:spPr>
              <a:xfrm>
                <a:off x="2340973" y="1919917"/>
                <a:ext cx="589839" cy="1701683"/>
              </a:xfrm>
              <a:custGeom>
                <a:avLst/>
                <a:gdLst/>
                <a:ahLst/>
                <a:cxnLst/>
                <a:rect l="l" t="t" r="r" b="b"/>
                <a:pathLst>
                  <a:path w="589839" h="1701683" stroke="0">
                    <a:moveTo>
                      <a:pt x="474239" y="850841"/>
                    </a:moveTo>
                    <a:cubicBezTo>
                      <a:pt x="474239" y="334387"/>
                      <a:pt x="45295" y="128401"/>
                      <a:pt x="0" y="109913"/>
                    </a:cubicBezTo>
                    <a:cubicBezTo>
                      <a:pt x="0" y="109913"/>
                      <a:pt x="39880" y="2946"/>
                      <a:pt x="39880" y="0"/>
                    </a:cubicBezTo>
                    <a:cubicBezTo>
                      <a:pt x="364231" y="147451"/>
                      <a:pt x="589839" y="472916"/>
                      <a:pt x="589839" y="850841"/>
                    </a:cubicBezTo>
                    <a:cubicBezTo>
                      <a:pt x="589839" y="1228530"/>
                      <a:pt x="364231" y="1553995"/>
                      <a:pt x="39880" y="1701683"/>
                    </a:cubicBezTo>
                    <a:cubicBezTo>
                      <a:pt x="39880" y="1701683"/>
                      <a:pt x="6450" y="1590605"/>
                      <a:pt x="6450" y="1590605"/>
                    </a:cubicBezTo>
                    <a:cubicBezTo>
                      <a:pt x="50608" y="1567827"/>
                      <a:pt x="474239" y="1367060"/>
                      <a:pt x="474239" y="850841"/>
                    </a:cubicBezTo>
                    <a:close/>
                  </a:path>
                  <a:path w="589839" h="1701683" fill="none">
                    <a:moveTo>
                      <a:pt x="474239" y="850841"/>
                    </a:moveTo>
                    <a:cubicBezTo>
                      <a:pt x="474239" y="334387"/>
                      <a:pt x="45295" y="128401"/>
                      <a:pt x="0" y="109913"/>
                    </a:cubicBezTo>
                    <a:cubicBezTo>
                      <a:pt x="0" y="109913"/>
                      <a:pt x="39880" y="2946"/>
                      <a:pt x="39880" y="0"/>
                    </a:cubicBezTo>
                    <a:cubicBezTo>
                      <a:pt x="364231" y="147451"/>
                      <a:pt x="589839" y="472916"/>
                      <a:pt x="589839" y="850841"/>
                    </a:cubicBezTo>
                    <a:cubicBezTo>
                      <a:pt x="589839" y="1228530"/>
                      <a:pt x="364231" y="1553995"/>
                      <a:pt x="39880" y="1701683"/>
                    </a:cubicBezTo>
                    <a:cubicBezTo>
                      <a:pt x="39880" y="1701683"/>
                      <a:pt x="6450" y="1590605"/>
                      <a:pt x="6450" y="1590605"/>
                    </a:cubicBezTo>
                    <a:cubicBezTo>
                      <a:pt x="50608" y="1567827"/>
                      <a:pt x="474239" y="1367060"/>
                      <a:pt x="474239" y="850841"/>
                    </a:cubicBezTo>
                    <a:close/>
                  </a:path>
                </a:pathLst>
              </a:custGeom>
              <a:solidFill>
                <a:srgbClr val="AFAFAF"/>
              </a:solidFill>
              <a:ln w="10000" cap="flat">
                <a:solidFill>
                  <a:srgbClr val="AFAFAF"/>
                </a:solidFill>
                <a:miter/>
              </a:ln>
            </p:spPr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945E4AC8-6359-6166-B1D8-4010E98681FA}"/>
                  </a:ext>
                </a:extLst>
              </p:cNvPr>
              <p:cNvSpPr/>
              <p:nvPr/>
            </p:nvSpPr>
            <p:spPr>
              <a:xfrm>
                <a:off x="2200343" y="2419465"/>
                <a:ext cx="211252" cy="702586"/>
              </a:xfrm>
              <a:custGeom>
                <a:avLst/>
                <a:gdLst/>
                <a:ahLst/>
                <a:cxnLst/>
                <a:rect l="l" t="t" r="r" b="b"/>
                <a:pathLst>
                  <a:path w="211252" h="702586" stroke="0">
                    <a:moveTo>
                      <a:pt x="141887" y="351293"/>
                    </a:moveTo>
                    <a:cubicBezTo>
                      <a:pt x="132804" y="151853"/>
                      <a:pt x="9296" y="79221"/>
                      <a:pt x="0" y="68657"/>
                    </a:cubicBezTo>
                    <a:cubicBezTo>
                      <a:pt x="0" y="68657"/>
                      <a:pt x="21249" y="0"/>
                      <a:pt x="21249" y="0"/>
                    </a:cubicBezTo>
                    <a:cubicBezTo>
                      <a:pt x="146009" y="72660"/>
                      <a:pt x="211252" y="197066"/>
                      <a:pt x="211252" y="351293"/>
                    </a:cubicBezTo>
                    <a:cubicBezTo>
                      <a:pt x="211252" y="489973"/>
                      <a:pt x="131085" y="626344"/>
                      <a:pt x="26561" y="702586"/>
                    </a:cubicBezTo>
                    <a:cubicBezTo>
                      <a:pt x="26561" y="702586"/>
                      <a:pt x="0" y="631220"/>
                      <a:pt x="0" y="631220"/>
                    </a:cubicBezTo>
                    <a:cubicBezTo>
                      <a:pt x="7304" y="623957"/>
                      <a:pt x="143429" y="538780"/>
                      <a:pt x="141887" y="351293"/>
                    </a:cubicBezTo>
                    <a:close/>
                  </a:path>
                  <a:path w="211252" h="702586" fill="none">
                    <a:moveTo>
                      <a:pt x="141887" y="351293"/>
                    </a:moveTo>
                    <a:cubicBezTo>
                      <a:pt x="132804" y="151853"/>
                      <a:pt x="9296" y="79221"/>
                      <a:pt x="0" y="68657"/>
                    </a:cubicBezTo>
                    <a:cubicBezTo>
                      <a:pt x="0" y="68657"/>
                      <a:pt x="21249" y="0"/>
                      <a:pt x="21249" y="0"/>
                    </a:cubicBezTo>
                    <a:cubicBezTo>
                      <a:pt x="146009" y="72660"/>
                      <a:pt x="211252" y="197066"/>
                      <a:pt x="211252" y="351293"/>
                    </a:cubicBezTo>
                    <a:cubicBezTo>
                      <a:pt x="211252" y="489973"/>
                      <a:pt x="131085" y="626344"/>
                      <a:pt x="26561" y="702586"/>
                    </a:cubicBezTo>
                    <a:cubicBezTo>
                      <a:pt x="26561" y="702586"/>
                      <a:pt x="0" y="631220"/>
                      <a:pt x="0" y="631220"/>
                    </a:cubicBezTo>
                    <a:cubicBezTo>
                      <a:pt x="7304" y="623957"/>
                      <a:pt x="143429" y="538780"/>
                      <a:pt x="141887" y="351293"/>
                    </a:cubicBezTo>
                    <a:close/>
                  </a:path>
                </a:pathLst>
              </a:custGeom>
              <a:solidFill>
                <a:srgbClr val="AFAFAF"/>
              </a:solidFill>
              <a:ln w="10000" cap="flat">
                <a:solidFill>
                  <a:srgbClr val="AFAFAF"/>
                </a:solidFill>
                <a:miter/>
              </a:ln>
            </p:spPr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3490545-755F-1310-2E08-55E3C82F8543}"/>
                  </a:ext>
                </a:extLst>
              </p:cNvPr>
              <p:cNvSpPr/>
              <p:nvPr/>
            </p:nvSpPr>
            <p:spPr>
              <a:xfrm>
                <a:off x="2269522" y="2172476"/>
                <a:ext cx="395923" cy="1196564"/>
              </a:xfrm>
              <a:custGeom>
                <a:avLst/>
                <a:gdLst/>
                <a:ahLst/>
                <a:cxnLst/>
                <a:rect l="l" t="t" r="r" b="b"/>
                <a:pathLst>
                  <a:path w="395923" h="1196564" stroke="0">
                    <a:moveTo>
                      <a:pt x="303430" y="598282"/>
                    </a:moveTo>
                    <a:cubicBezTo>
                      <a:pt x="298689" y="241420"/>
                      <a:pt x="22456" y="102760"/>
                      <a:pt x="0" y="92195"/>
                    </a:cubicBezTo>
                    <a:cubicBezTo>
                      <a:pt x="0" y="92195"/>
                      <a:pt x="24569" y="0"/>
                      <a:pt x="24569" y="0"/>
                    </a:cubicBezTo>
                    <a:cubicBezTo>
                      <a:pt x="244736" y="110347"/>
                      <a:pt x="395923" y="337272"/>
                      <a:pt x="395923" y="598282"/>
                    </a:cubicBezTo>
                    <a:cubicBezTo>
                      <a:pt x="395923" y="854866"/>
                      <a:pt x="246166" y="1083181"/>
                      <a:pt x="34709" y="1196564"/>
                    </a:cubicBezTo>
                    <a:cubicBezTo>
                      <a:pt x="34709" y="1196564"/>
                      <a:pt x="2535" y="1106395"/>
                      <a:pt x="2535" y="1106395"/>
                    </a:cubicBezTo>
                    <a:cubicBezTo>
                      <a:pt x="31752" y="1089228"/>
                      <a:pt x="300017" y="953209"/>
                      <a:pt x="303430" y="598282"/>
                    </a:cubicBezTo>
                    <a:close/>
                  </a:path>
                  <a:path w="395923" h="1196564" fill="none">
                    <a:moveTo>
                      <a:pt x="303430" y="598282"/>
                    </a:moveTo>
                    <a:cubicBezTo>
                      <a:pt x="298689" y="241420"/>
                      <a:pt x="22456" y="102760"/>
                      <a:pt x="0" y="92195"/>
                    </a:cubicBezTo>
                    <a:cubicBezTo>
                      <a:pt x="0" y="92195"/>
                      <a:pt x="24569" y="0"/>
                      <a:pt x="24569" y="0"/>
                    </a:cubicBezTo>
                    <a:cubicBezTo>
                      <a:pt x="244736" y="110347"/>
                      <a:pt x="395923" y="337272"/>
                      <a:pt x="395923" y="598282"/>
                    </a:cubicBezTo>
                    <a:cubicBezTo>
                      <a:pt x="395923" y="854866"/>
                      <a:pt x="246166" y="1083181"/>
                      <a:pt x="34709" y="1196564"/>
                    </a:cubicBezTo>
                    <a:cubicBezTo>
                      <a:pt x="34709" y="1196564"/>
                      <a:pt x="2535" y="1106395"/>
                      <a:pt x="2535" y="1106395"/>
                    </a:cubicBezTo>
                    <a:cubicBezTo>
                      <a:pt x="31752" y="1089228"/>
                      <a:pt x="300017" y="953209"/>
                      <a:pt x="303430" y="598282"/>
                    </a:cubicBezTo>
                    <a:close/>
                  </a:path>
                </a:pathLst>
              </a:custGeom>
              <a:solidFill>
                <a:srgbClr val="AFAFAF"/>
              </a:solidFill>
              <a:ln w="10000" cap="flat">
                <a:solidFill>
                  <a:srgbClr val="AFAFAF"/>
                </a:solidFill>
                <a:miter/>
              </a:ln>
            </p:spPr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283BD47-862B-3E28-0DE5-DD722987CC47}"/>
                </a:ext>
              </a:extLst>
            </p:cNvPr>
            <p:cNvGrpSpPr/>
            <p:nvPr/>
          </p:nvGrpSpPr>
          <p:grpSpPr>
            <a:xfrm flipH="1">
              <a:off x="749410" y="1919917"/>
              <a:ext cx="730469" cy="1701683"/>
              <a:chOff x="749410" y="1919917"/>
              <a:chExt cx="730469" cy="1701683"/>
            </a:xfrm>
          </p:grpSpPr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0CD859EE-BC7B-3116-D41C-057EC83C8721}"/>
                  </a:ext>
                </a:extLst>
              </p:cNvPr>
              <p:cNvSpPr/>
              <p:nvPr/>
            </p:nvSpPr>
            <p:spPr>
              <a:xfrm>
                <a:off x="890041" y="1919917"/>
                <a:ext cx="589839" cy="1701683"/>
              </a:xfrm>
              <a:custGeom>
                <a:avLst/>
                <a:gdLst/>
                <a:ahLst/>
                <a:cxnLst/>
                <a:rect l="l" t="t" r="r" b="b"/>
                <a:pathLst>
                  <a:path w="589839" h="1701683" stroke="0">
                    <a:moveTo>
                      <a:pt x="474239" y="850841"/>
                    </a:moveTo>
                    <a:cubicBezTo>
                      <a:pt x="474239" y="334387"/>
                      <a:pt x="45295" y="128401"/>
                      <a:pt x="0" y="109913"/>
                    </a:cubicBezTo>
                    <a:cubicBezTo>
                      <a:pt x="0" y="109913"/>
                      <a:pt x="39880" y="2946"/>
                      <a:pt x="39880" y="0"/>
                    </a:cubicBezTo>
                    <a:cubicBezTo>
                      <a:pt x="364231" y="147451"/>
                      <a:pt x="589839" y="472916"/>
                      <a:pt x="589839" y="850841"/>
                    </a:cubicBezTo>
                    <a:cubicBezTo>
                      <a:pt x="589839" y="1228530"/>
                      <a:pt x="364231" y="1553995"/>
                      <a:pt x="39880" y="1701683"/>
                    </a:cubicBezTo>
                    <a:cubicBezTo>
                      <a:pt x="39880" y="1701683"/>
                      <a:pt x="6450" y="1590605"/>
                      <a:pt x="6450" y="1590605"/>
                    </a:cubicBezTo>
                    <a:cubicBezTo>
                      <a:pt x="50608" y="1567827"/>
                      <a:pt x="474239" y="1367060"/>
                      <a:pt x="474239" y="850841"/>
                    </a:cubicBezTo>
                    <a:close/>
                  </a:path>
                  <a:path w="589839" h="1701683" fill="none">
                    <a:moveTo>
                      <a:pt x="474239" y="850841"/>
                    </a:moveTo>
                    <a:cubicBezTo>
                      <a:pt x="474239" y="334387"/>
                      <a:pt x="45295" y="128401"/>
                      <a:pt x="0" y="109913"/>
                    </a:cubicBezTo>
                    <a:cubicBezTo>
                      <a:pt x="0" y="109913"/>
                      <a:pt x="39880" y="2946"/>
                      <a:pt x="39880" y="0"/>
                    </a:cubicBezTo>
                    <a:cubicBezTo>
                      <a:pt x="364231" y="147451"/>
                      <a:pt x="589839" y="472916"/>
                      <a:pt x="589839" y="850841"/>
                    </a:cubicBezTo>
                    <a:cubicBezTo>
                      <a:pt x="589839" y="1228530"/>
                      <a:pt x="364231" y="1553995"/>
                      <a:pt x="39880" y="1701683"/>
                    </a:cubicBezTo>
                    <a:cubicBezTo>
                      <a:pt x="39880" y="1701683"/>
                      <a:pt x="6450" y="1590605"/>
                      <a:pt x="6450" y="1590605"/>
                    </a:cubicBezTo>
                    <a:cubicBezTo>
                      <a:pt x="50608" y="1567827"/>
                      <a:pt x="474239" y="1367060"/>
                      <a:pt x="474239" y="850841"/>
                    </a:cubicBezTo>
                    <a:close/>
                  </a:path>
                </a:pathLst>
              </a:custGeom>
              <a:solidFill>
                <a:srgbClr val="AFAFAF"/>
              </a:solidFill>
              <a:ln w="10000" cap="flat">
                <a:solidFill>
                  <a:srgbClr val="AFAFAF"/>
                </a:solidFill>
                <a:miter/>
              </a:ln>
            </p:spPr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0831B609-61F5-0699-FD44-5EDDEE3CBE8B}"/>
                  </a:ext>
                </a:extLst>
              </p:cNvPr>
              <p:cNvSpPr/>
              <p:nvPr/>
            </p:nvSpPr>
            <p:spPr>
              <a:xfrm>
                <a:off x="749410" y="2419465"/>
                <a:ext cx="211252" cy="702586"/>
              </a:xfrm>
              <a:custGeom>
                <a:avLst/>
                <a:gdLst/>
                <a:ahLst/>
                <a:cxnLst/>
                <a:rect l="l" t="t" r="r" b="b"/>
                <a:pathLst>
                  <a:path w="211252" h="702586" stroke="0">
                    <a:moveTo>
                      <a:pt x="141887" y="351293"/>
                    </a:moveTo>
                    <a:cubicBezTo>
                      <a:pt x="132804" y="151853"/>
                      <a:pt x="9296" y="79221"/>
                      <a:pt x="0" y="68657"/>
                    </a:cubicBezTo>
                    <a:cubicBezTo>
                      <a:pt x="0" y="68657"/>
                      <a:pt x="21249" y="0"/>
                      <a:pt x="21249" y="0"/>
                    </a:cubicBezTo>
                    <a:cubicBezTo>
                      <a:pt x="146009" y="72660"/>
                      <a:pt x="211252" y="197066"/>
                      <a:pt x="211252" y="351293"/>
                    </a:cubicBezTo>
                    <a:cubicBezTo>
                      <a:pt x="211252" y="489973"/>
                      <a:pt x="131085" y="626344"/>
                      <a:pt x="26561" y="702586"/>
                    </a:cubicBezTo>
                    <a:cubicBezTo>
                      <a:pt x="26561" y="702586"/>
                      <a:pt x="0" y="631220"/>
                      <a:pt x="0" y="631220"/>
                    </a:cubicBezTo>
                    <a:cubicBezTo>
                      <a:pt x="7304" y="623957"/>
                      <a:pt x="143429" y="538780"/>
                      <a:pt x="141887" y="351293"/>
                    </a:cubicBezTo>
                    <a:close/>
                  </a:path>
                  <a:path w="211252" h="702586" fill="none">
                    <a:moveTo>
                      <a:pt x="141887" y="351293"/>
                    </a:moveTo>
                    <a:cubicBezTo>
                      <a:pt x="132804" y="151853"/>
                      <a:pt x="9296" y="79221"/>
                      <a:pt x="0" y="68657"/>
                    </a:cubicBezTo>
                    <a:cubicBezTo>
                      <a:pt x="0" y="68657"/>
                      <a:pt x="21249" y="0"/>
                      <a:pt x="21249" y="0"/>
                    </a:cubicBezTo>
                    <a:cubicBezTo>
                      <a:pt x="146009" y="72660"/>
                      <a:pt x="211252" y="197066"/>
                      <a:pt x="211252" y="351293"/>
                    </a:cubicBezTo>
                    <a:cubicBezTo>
                      <a:pt x="211252" y="489973"/>
                      <a:pt x="131085" y="626344"/>
                      <a:pt x="26561" y="702586"/>
                    </a:cubicBezTo>
                    <a:cubicBezTo>
                      <a:pt x="26561" y="702586"/>
                      <a:pt x="0" y="631220"/>
                      <a:pt x="0" y="631220"/>
                    </a:cubicBezTo>
                    <a:cubicBezTo>
                      <a:pt x="7304" y="623957"/>
                      <a:pt x="143429" y="538780"/>
                      <a:pt x="141887" y="351293"/>
                    </a:cubicBezTo>
                    <a:close/>
                  </a:path>
                </a:pathLst>
              </a:custGeom>
              <a:solidFill>
                <a:srgbClr val="AFAFAF"/>
              </a:solidFill>
              <a:ln w="10000" cap="flat">
                <a:solidFill>
                  <a:srgbClr val="AFAFAF"/>
                </a:solidFill>
                <a:miter/>
              </a:ln>
            </p:spPr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EECC55C5-A4C8-122E-DBF6-A1F2C68197C7}"/>
                  </a:ext>
                </a:extLst>
              </p:cNvPr>
              <p:cNvSpPr/>
              <p:nvPr/>
            </p:nvSpPr>
            <p:spPr>
              <a:xfrm>
                <a:off x="818589" y="2172476"/>
                <a:ext cx="395923" cy="1196564"/>
              </a:xfrm>
              <a:custGeom>
                <a:avLst/>
                <a:gdLst/>
                <a:ahLst/>
                <a:cxnLst/>
                <a:rect l="l" t="t" r="r" b="b"/>
                <a:pathLst>
                  <a:path w="395923" h="1196564" stroke="0">
                    <a:moveTo>
                      <a:pt x="303430" y="598282"/>
                    </a:moveTo>
                    <a:cubicBezTo>
                      <a:pt x="298689" y="241420"/>
                      <a:pt x="22456" y="102760"/>
                      <a:pt x="0" y="92195"/>
                    </a:cubicBezTo>
                    <a:cubicBezTo>
                      <a:pt x="0" y="92195"/>
                      <a:pt x="24569" y="0"/>
                      <a:pt x="24569" y="0"/>
                    </a:cubicBezTo>
                    <a:cubicBezTo>
                      <a:pt x="244736" y="110347"/>
                      <a:pt x="395923" y="337272"/>
                      <a:pt x="395923" y="598282"/>
                    </a:cubicBezTo>
                    <a:cubicBezTo>
                      <a:pt x="395923" y="854866"/>
                      <a:pt x="246166" y="1083181"/>
                      <a:pt x="34709" y="1196564"/>
                    </a:cubicBezTo>
                    <a:cubicBezTo>
                      <a:pt x="34709" y="1196564"/>
                      <a:pt x="2535" y="1106395"/>
                      <a:pt x="2535" y="1106395"/>
                    </a:cubicBezTo>
                    <a:cubicBezTo>
                      <a:pt x="31752" y="1089228"/>
                      <a:pt x="300017" y="953209"/>
                      <a:pt x="303430" y="598282"/>
                    </a:cubicBezTo>
                    <a:close/>
                  </a:path>
                  <a:path w="395923" h="1196564" fill="none">
                    <a:moveTo>
                      <a:pt x="303430" y="598282"/>
                    </a:moveTo>
                    <a:cubicBezTo>
                      <a:pt x="298689" y="241420"/>
                      <a:pt x="22456" y="102760"/>
                      <a:pt x="0" y="92195"/>
                    </a:cubicBezTo>
                    <a:cubicBezTo>
                      <a:pt x="0" y="92195"/>
                      <a:pt x="24569" y="0"/>
                      <a:pt x="24569" y="0"/>
                    </a:cubicBezTo>
                    <a:cubicBezTo>
                      <a:pt x="244736" y="110347"/>
                      <a:pt x="395923" y="337272"/>
                      <a:pt x="395923" y="598282"/>
                    </a:cubicBezTo>
                    <a:cubicBezTo>
                      <a:pt x="395923" y="854866"/>
                      <a:pt x="246166" y="1083181"/>
                      <a:pt x="34709" y="1196564"/>
                    </a:cubicBezTo>
                    <a:cubicBezTo>
                      <a:pt x="34709" y="1196564"/>
                      <a:pt x="2535" y="1106395"/>
                      <a:pt x="2535" y="1106395"/>
                    </a:cubicBezTo>
                    <a:cubicBezTo>
                      <a:pt x="31752" y="1089228"/>
                      <a:pt x="300017" y="953209"/>
                      <a:pt x="303430" y="598282"/>
                    </a:cubicBezTo>
                    <a:close/>
                  </a:path>
                </a:pathLst>
              </a:custGeom>
              <a:solidFill>
                <a:srgbClr val="AFAFAF"/>
              </a:solidFill>
              <a:ln w="10000" cap="flat">
                <a:solidFill>
                  <a:srgbClr val="AFAFAF"/>
                </a:solidFill>
                <a:miter/>
              </a:ln>
            </p:spPr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A3F880A-7AFD-8DC0-11BE-76B472E507C3}"/>
              </a:ext>
            </a:extLst>
          </p:cNvPr>
          <p:cNvSpPr txBox="1"/>
          <p:nvPr/>
        </p:nvSpPr>
        <p:spPr>
          <a:xfrm>
            <a:off x="48714" y="6069358"/>
            <a:ext cx="2396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感知频率与</a:t>
            </a: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  <a:p>
            <a:pPr algn="ctr"/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上传优先级设置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530E530-8507-DBB5-1E75-51B1E9262C89}"/>
              </a:ext>
            </a:extLst>
          </p:cNvPr>
          <p:cNvSpPr txBox="1"/>
          <p:nvPr/>
        </p:nvSpPr>
        <p:spPr>
          <a:xfrm>
            <a:off x="299723" y="921545"/>
            <a:ext cx="311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rPr>
              <a:t>物理交通要素的逻辑映射</a:t>
            </a:r>
            <a:endParaRPr lang="en-CN" dirty="0">
              <a:latin typeface="Times New Roman" panose="02020603050405020304" pitchFamily="18" charset="0"/>
              <a:ea typeface="Songti TC" panose="02010600040101010101" pitchFamily="2" charset="-12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2550B1-2FB8-4E8E-EA68-B2E641910624}"/>
              </a:ext>
            </a:extLst>
          </p:cNvPr>
          <p:cNvGrpSpPr/>
          <p:nvPr/>
        </p:nvGrpSpPr>
        <p:grpSpPr>
          <a:xfrm flipV="1">
            <a:off x="3278888" y="2391050"/>
            <a:ext cx="1719235" cy="3219213"/>
            <a:chOff x="7170983" y="5046764"/>
            <a:chExt cx="1719235" cy="3219213"/>
          </a:xfrm>
        </p:grpSpPr>
        <p:cxnSp>
          <p:nvCxnSpPr>
            <p:cNvPr id="287" name="直线箭头连接符 286">
              <a:extLst>
                <a:ext uri="{FF2B5EF4-FFF2-40B4-BE49-F238E27FC236}">
                  <a16:creationId xmlns:a16="http://schemas.microsoft.com/office/drawing/2014/main" id="{1AC0F861-ADC6-B543-AD7C-ABA3216A3CD9}"/>
                </a:ext>
              </a:extLst>
            </p:cNvPr>
            <p:cNvCxnSpPr>
              <a:cxnSpLocks/>
            </p:cNvCxnSpPr>
            <p:nvPr/>
          </p:nvCxnSpPr>
          <p:spPr>
            <a:xfrm>
              <a:off x="7170983" y="6045987"/>
              <a:ext cx="365649" cy="221999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线箭头连接符 295">
              <a:extLst>
                <a:ext uri="{FF2B5EF4-FFF2-40B4-BE49-F238E27FC236}">
                  <a16:creationId xmlns:a16="http://schemas.microsoft.com/office/drawing/2014/main" id="{31917B51-9A54-DD45-AFDF-0A22B3FC5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0376" y="5046764"/>
              <a:ext cx="53800" cy="321921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线箭头连接符 292">
              <a:extLst>
                <a:ext uri="{FF2B5EF4-FFF2-40B4-BE49-F238E27FC236}">
                  <a16:creationId xmlns:a16="http://schemas.microsoft.com/office/drawing/2014/main" id="{FBD368BD-5887-854E-9422-2A68995FF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2418" y="6045987"/>
              <a:ext cx="957800" cy="218859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6417C1C4-3258-D34A-9022-6DD311F15364}"/>
                </a:ext>
              </a:extLst>
            </p:cNvPr>
            <p:cNvSpPr/>
            <p:nvPr/>
          </p:nvSpPr>
          <p:spPr>
            <a:xfrm rot="6409594">
              <a:off x="7985762" y="7302992"/>
              <a:ext cx="611465" cy="229165"/>
            </a:xfrm>
            <a:prstGeom prst="rect">
              <a:avLst/>
            </a:prstGeom>
            <a:pattFill prst="openDmnd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86080DDE-1A34-014C-BF28-BE767C0D0BBD}"/>
                </a:ext>
              </a:extLst>
            </p:cNvPr>
            <p:cNvSpPr/>
            <p:nvPr/>
          </p:nvSpPr>
          <p:spPr>
            <a:xfrm rot="16200000">
              <a:off x="7381692" y="7089302"/>
              <a:ext cx="727942" cy="229165"/>
            </a:xfrm>
            <a:prstGeom prst="rect">
              <a:avLst/>
            </a:prstGeom>
            <a:pattFill prst="ltVert">
              <a:fgClr>
                <a:srgbClr val="92D050"/>
              </a:fgClr>
              <a:bgClr>
                <a:schemeClr val="bg1"/>
              </a:bgClr>
            </a:patt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955FE6E8-68EB-5B4B-B26F-AA6AA99EE80E}"/>
                </a:ext>
              </a:extLst>
            </p:cNvPr>
            <p:cNvSpPr/>
            <p:nvPr/>
          </p:nvSpPr>
          <p:spPr>
            <a:xfrm rot="15575940">
              <a:off x="6773646" y="7082416"/>
              <a:ext cx="1100481" cy="229165"/>
            </a:xfrm>
            <a:prstGeom prst="rect">
              <a:avLst/>
            </a:prstGeom>
            <a:pattFill prst="wdDnDiag">
              <a:fgClr>
                <a:srgbClr val="FFC000"/>
              </a:fgClr>
              <a:bgClr>
                <a:schemeClr val="bg1"/>
              </a:bgClr>
            </a:patt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5">
                <a:latin typeface="Times New Roman" panose="02020603050405020304" pitchFamily="18" charset="0"/>
                <a:ea typeface="Songti TC" panose="02010600040101010101" pitchFamily="2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60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7871</TotalTime>
  <Words>23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D.WS Near</dc:creator>
  <cp:lastModifiedBy>D.WS Near</cp:lastModifiedBy>
  <cp:revision>29</cp:revision>
  <cp:lastPrinted>2021-12-26T07:39:37Z</cp:lastPrinted>
  <dcterms:created xsi:type="dcterms:W3CDTF">2021-12-25T13:54:27Z</dcterms:created>
  <dcterms:modified xsi:type="dcterms:W3CDTF">2023-03-19T08:56:42Z</dcterms:modified>
</cp:coreProperties>
</file>