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8" r:id="rId2"/>
  </p:sldIdLst>
  <p:sldSz cx="10393363" cy="7218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FFFF"/>
    <a:srgbClr val="D883FF"/>
    <a:srgbClr val="FF9798"/>
    <a:srgbClr val="F6F6F6"/>
    <a:srgbClr val="FFF1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35"/>
    <p:restoredTop sz="95833"/>
  </p:normalViewPr>
  <p:slideViewPr>
    <p:cSldViewPr snapToGrid="0" snapToObjects="1">
      <p:cViewPr>
        <p:scale>
          <a:sx n="89" d="100"/>
          <a:sy n="89" d="100"/>
        </p:scale>
        <p:origin x="18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502" y="1181339"/>
            <a:ext cx="8834359" cy="2513060"/>
          </a:xfrm>
        </p:spPr>
        <p:txBody>
          <a:bodyPr anchor="b"/>
          <a:lstStyle>
            <a:lvl1pPr algn="ctr">
              <a:defRPr sz="63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9171" y="3791312"/>
            <a:ext cx="7795022" cy="1742766"/>
          </a:xfrm>
        </p:spPr>
        <p:txBody>
          <a:bodyPr/>
          <a:lstStyle>
            <a:lvl1pPr marL="0" indent="0" algn="ctr">
              <a:buNone/>
              <a:defRPr sz="2526"/>
            </a:lvl1pPr>
            <a:lvl2pPr marL="481203" indent="0" algn="ctr">
              <a:buNone/>
              <a:defRPr sz="2105"/>
            </a:lvl2pPr>
            <a:lvl3pPr marL="962406" indent="0" algn="ctr">
              <a:buNone/>
              <a:defRPr sz="1895"/>
            </a:lvl3pPr>
            <a:lvl4pPr marL="1443609" indent="0" algn="ctr">
              <a:buNone/>
              <a:defRPr sz="1684"/>
            </a:lvl4pPr>
            <a:lvl5pPr marL="1924812" indent="0" algn="ctr">
              <a:buNone/>
              <a:defRPr sz="1684"/>
            </a:lvl5pPr>
            <a:lvl6pPr marL="2406015" indent="0" algn="ctr">
              <a:buNone/>
              <a:defRPr sz="1684"/>
            </a:lvl6pPr>
            <a:lvl7pPr marL="2887218" indent="0" algn="ctr">
              <a:buNone/>
              <a:defRPr sz="1684"/>
            </a:lvl7pPr>
            <a:lvl8pPr marL="3368421" indent="0" algn="ctr">
              <a:buNone/>
              <a:defRPr sz="1684"/>
            </a:lvl8pPr>
            <a:lvl9pPr marL="3849624" indent="0" algn="ctr">
              <a:buNone/>
              <a:defRPr sz="168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89E1-A2B3-9A4F-A33A-EC602EAC15A8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13C3-511D-1C4E-8FC3-B38B23F64D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855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89E1-A2B3-9A4F-A33A-EC602EAC15A8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13C3-511D-1C4E-8FC3-B38B23F64D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31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7751" y="384311"/>
            <a:ext cx="2241069" cy="61172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544" y="384311"/>
            <a:ext cx="6593290" cy="61172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89E1-A2B3-9A4F-A33A-EC602EAC15A8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13C3-511D-1C4E-8FC3-B38B23F64D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924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89E1-A2B3-9A4F-A33A-EC602EAC15A8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13C3-511D-1C4E-8FC3-B38B23F64D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345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131" y="1799580"/>
            <a:ext cx="8964276" cy="3002638"/>
          </a:xfrm>
        </p:spPr>
        <p:txBody>
          <a:bodyPr anchor="b"/>
          <a:lstStyle>
            <a:lvl1pPr>
              <a:defRPr sz="63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131" y="4830624"/>
            <a:ext cx="8964276" cy="1579016"/>
          </a:xfrm>
        </p:spPr>
        <p:txBody>
          <a:bodyPr/>
          <a:lstStyle>
            <a:lvl1pPr marL="0" indent="0">
              <a:buNone/>
              <a:defRPr sz="2526">
                <a:solidFill>
                  <a:schemeClr val="tx1"/>
                </a:solidFill>
              </a:defRPr>
            </a:lvl1pPr>
            <a:lvl2pPr marL="481203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2pPr>
            <a:lvl3pPr marL="962406" indent="0">
              <a:buNone/>
              <a:defRPr sz="1895">
                <a:solidFill>
                  <a:schemeClr val="tx1">
                    <a:tint val="75000"/>
                  </a:schemeClr>
                </a:solidFill>
              </a:defRPr>
            </a:lvl3pPr>
            <a:lvl4pPr marL="1443609" indent="0">
              <a:buNone/>
              <a:defRPr sz="1684">
                <a:solidFill>
                  <a:schemeClr val="tx1">
                    <a:tint val="75000"/>
                  </a:schemeClr>
                </a:solidFill>
              </a:defRPr>
            </a:lvl4pPr>
            <a:lvl5pPr marL="1924812" indent="0">
              <a:buNone/>
              <a:defRPr sz="1684">
                <a:solidFill>
                  <a:schemeClr val="tx1">
                    <a:tint val="75000"/>
                  </a:schemeClr>
                </a:solidFill>
              </a:defRPr>
            </a:lvl5pPr>
            <a:lvl6pPr marL="2406015" indent="0">
              <a:buNone/>
              <a:defRPr sz="1684">
                <a:solidFill>
                  <a:schemeClr val="tx1">
                    <a:tint val="75000"/>
                  </a:schemeClr>
                </a:solidFill>
              </a:defRPr>
            </a:lvl6pPr>
            <a:lvl7pPr marL="2887218" indent="0">
              <a:buNone/>
              <a:defRPr sz="1684">
                <a:solidFill>
                  <a:schemeClr val="tx1">
                    <a:tint val="75000"/>
                  </a:schemeClr>
                </a:solidFill>
              </a:defRPr>
            </a:lvl7pPr>
            <a:lvl8pPr marL="3368421" indent="0">
              <a:buNone/>
              <a:defRPr sz="1684">
                <a:solidFill>
                  <a:schemeClr val="tx1">
                    <a:tint val="75000"/>
                  </a:schemeClr>
                </a:solidFill>
              </a:defRPr>
            </a:lvl8pPr>
            <a:lvl9pPr marL="3849624" indent="0">
              <a:buNone/>
              <a:defRPr sz="16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89E1-A2B3-9A4F-A33A-EC602EAC15A8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13C3-511D-1C4E-8FC3-B38B23F64D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061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544" y="1921555"/>
            <a:ext cx="4417179" cy="45799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1640" y="1921555"/>
            <a:ext cx="4417179" cy="45799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89E1-A2B3-9A4F-A33A-EC602EAC15A8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13C3-511D-1C4E-8FC3-B38B23F64D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180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97" y="384312"/>
            <a:ext cx="8964276" cy="13952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99" y="1769502"/>
            <a:ext cx="4396879" cy="867206"/>
          </a:xfrm>
        </p:spPr>
        <p:txBody>
          <a:bodyPr anchor="b"/>
          <a:lstStyle>
            <a:lvl1pPr marL="0" indent="0">
              <a:buNone/>
              <a:defRPr sz="2526" b="1"/>
            </a:lvl1pPr>
            <a:lvl2pPr marL="481203" indent="0">
              <a:buNone/>
              <a:defRPr sz="2105" b="1"/>
            </a:lvl2pPr>
            <a:lvl3pPr marL="962406" indent="0">
              <a:buNone/>
              <a:defRPr sz="1895" b="1"/>
            </a:lvl3pPr>
            <a:lvl4pPr marL="1443609" indent="0">
              <a:buNone/>
              <a:defRPr sz="1684" b="1"/>
            </a:lvl4pPr>
            <a:lvl5pPr marL="1924812" indent="0">
              <a:buNone/>
              <a:defRPr sz="1684" b="1"/>
            </a:lvl5pPr>
            <a:lvl6pPr marL="2406015" indent="0">
              <a:buNone/>
              <a:defRPr sz="1684" b="1"/>
            </a:lvl6pPr>
            <a:lvl7pPr marL="2887218" indent="0">
              <a:buNone/>
              <a:defRPr sz="1684" b="1"/>
            </a:lvl7pPr>
            <a:lvl8pPr marL="3368421" indent="0">
              <a:buNone/>
              <a:defRPr sz="1684" b="1"/>
            </a:lvl8pPr>
            <a:lvl9pPr marL="3849624" indent="0">
              <a:buNone/>
              <a:defRPr sz="16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99" y="2636707"/>
            <a:ext cx="4396879" cy="38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1641" y="1769502"/>
            <a:ext cx="4418533" cy="867206"/>
          </a:xfrm>
        </p:spPr>
        <p:txBody>
          <a:bodyPr anchor="b"/>
          <a:lstStyle>
            <a:lvl1pPr marL="0" indent="0">
              <a:buNone/>
              <a:defRPr sz="2526" b="1"/>
            </a:lvl1pPr>
            <a:lvl2pPr marL="481203" indent="0">
              <a:buNone/>
              <a:defRPr sz="2105" b="1"/>
            </a:lvl2pPr>
            <a:lvl3pPr marL="962406" indent="0">
              <a:buNone/>
              <a:defRPr sz="1895" b="1"/>
            </a:lvl3pPr>
            <a:lvl4pPr marL="1443609" indent="0">
              <a:buNone/>
              <a:defRPr sz="1684" b="1"/>
            </a:lvl4pPr>
            <a:lvl5pPr marL="1924812" indent="0">
              <a:buNone/>
              <a:defRPr sz="1684" b="1"/>
            </a:lvl5pPr>
            <a:lvl6pPr marL="2406015" indent="0">
              <a:buNone/>
              <a:defRPr sz="1684" b="1"/>
            </a:lvl6pPr>
            <a:lvl7pPr marL="2887218" indent="0">
              <a:buNone/>
              <a:defRPr sz="1684" b="1"/>
            </a:lvl7pPr>
            <a:lvl8pPr marL="3368421" indent="0">
              <a:buNone/>
              <a:defRPr sz="1684" b="1"/>
            </a:lvl8pPr>
            <a:lvl9pPr marL="3849624" indent="0">
              <a:buNone/>
              <a:defRPr sz="16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61641" y="2636707"/>
            <a:ext cx="4418533" cy="38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89E1-A2B3-9A4F-A33A-EC602EAC15A8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13C3-511D-1C4E-8FC3-B38B23F64D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124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89E1-A2B3-9A4F-A33A-EC602EAC15A8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13C3-511D-1C4E-8FC3-B38B23F64D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313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89E1-A2B3-9A4F-A33A-EC602EAC15A8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13C3-511D-1C4E-8FC3-B38B23F64D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491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97" y="481224"/>
            <a:ext cx="3352130" cy="1684285"/>
          </a:xfrm>
        </p:spPr>
        <p:txBody>
          <a:bodyPr anchor="b"/>
          <a:lstStyle>
            <a:lvl1pPr>
              <a:defRPr sz="33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8533" y="1039312"/>
            <a:ext cx="5261640" cy="5129716"/>
          </a:xfrm>
        </p:spPr>
        <p:txBody>
          <a:bodyPr/>
          <a:lstStyle>
            <a:lvl1pPr>
              <a:defRPr sz="3368"/>
            </a:lvl1pPr>
            <a:lvl2pPr>
              <a:defRPr sz="2947"/>
            </a:lvl2pPr>
            <a:lvl3pPr>
              <a:defRPr sz="2526"/>
            </a:lvl3pPr>
            <a:lvl4pPr>
              <a:defRPr sz="2105"/>
            </a:lvl4pPr>
            <a:lvl5pPr>
              <a:defRPr sz="2105"/>
            </a:lvl5pPr>
            <a:lvl6pPr>
              <a:defRPr sz="2105"/>
            </a:lvl6pPr>
            <a:lvl7pPr>
              <a:defRPr sz="2105"/>
            </a:lvl7pPr>
            <a:lvl8pPr>
              <a:defRPr sz="2105"/>
            </a:lvl8pPr>
            <a:lvl9pPr>
              <a:defRPr sz="21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897" y="2165509"/>
            <a:ext cx="3352130" cy="4011873"/>
          </a:xfrm>
        </p:spPr>
        <p:txBody>
          <a:bodyPr/>
          <a:lstStyle>
            <a:lvl1pPr marL="0" indent="0">
              <a:buNone/>
              <a:defRPr sz="1684"/>
            </a:lvl1pPr>
            <a:lvl2pPr marL="481203" indent="0">
              <a:buNone/>
              <a:defRPr sz="1474"/>
            </a:lvl2pPr>
            <a:lvl3pPr marL="962406" indent="0">
              <a:buNone/>
              <a:defRPr sz="1263"/>
            </a:lvl3pPr>
            <a:lvl4pPr marL="1443609" indent="0">
              <a:buNone/>
              <a:defRPr sz="1053"/>
            </a:lvl4pPr>
            <a:lvl5pPr marL="1924812" indent="0">
              <a:buNone/>
              <a:defRPr sz="1053"/>
            </a:lvl5pPr>
            <a:lvl6pPr marL="2406015" indent="0">
              <a:buNone/>
              <a:defRPr sz="1053"/>
            </a:lvl6pPr>
            <a:lvl7pPr marL="2887218" indent="0">
              <a:buNone/>
              <a:defRPr sz="1053"/>
            </a:lvl7pPr>
            <a:lvl8pPr marL="3368421" indent="0">
              <a:buNone/>
              <a:defRPr sz="1053"/>
            </a:lvl8pPr>
            <a:lvl9pPr marL="3849624" indent="0">
              <a:buNone/>
              <a:defRPr sz="10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89E1-A2B3-9A4F-A33A-EC602EAC15A8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13C3-511D-1C4E-8FC3-B38B23F64D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608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97" y="481224"/>
            <a:ext cx="3352130" cy="1684285"/>
          </a:xfrm>
        </p:spPr>
        <p:txBody>
          <a:bodyPr anchor="b"/>
          <a:lstStyle>
            <a:lvl1pPr>
              <a:defRPr sz="33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18533" y="1039312"/>
            <a:ext cx="5261640" cy="5129716"/>
          </a:xfrm>
        </p:spPr>
        <p:txBody>
          <a:bodyPr anchor="t"/>
          <a:lstStyle>
            <a:lvl1pPr marL="0" indent="0">
              <a:buNone/>
              <a:defRPr sz="3368"/>
            </a:lvl1pPr>
            <a:lvl2pPr marL="481203" indent="0">
              <a:buNone/>
              <a:defRPr sz="2947"/>
            </a:lvl2pPr>
            <a:lvl3pPr marL="962406" indent="0">
              <a:buNone/>
              <a:defRPr sz="2526"/>
            </a:lvl3pPr>
            <a:lvl4pPr marL="1443609" indent="0">
              <a:buNone/>
              <a:defRPr sz="2105"/>
            </a:lvl4pPr>
            <a:lvl5pPr marL="1924812" indent="0">
              <a:buNone/>
              <a:defRPr sz="2105"/>
            </a:lvl5pPr>
            <a:lvl6pPr marL="2406015" indent="0">
              <a:buNone/>
              <a:defRPr sz="2105"/>
            </a:lvl6pPr>
            <a:lvl7pPr marL="2887218" indent="0">
              <a:buNone/>
              <a:defRPr sz="2105"/>
            </a:lvl7pPr>
            <a:lvl8pPr marL="3368421" indent="0">
              <a:buNone/>
              <a:defRPr sz="2105"/>
            </a:lvl8pPr>
            <a:lvl9pPr marL="3849624" indent="0">
              <a:buNone/>
              <a:defRPr sz="21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897" y="2165509"/>
            <a:ext cx="3352130" cy="4011873"/>
          </a:xfrm>
        </p:spPr>
        <p:txBody>
          <a:bodyPr/>
          <a:lstStyle>
            <a:lvl1pPr marL="0" indent="0">
              <a:buNone/>
              <a:defRPr sz="1684"/>
            </a:lvl1pPr>
            <a:lvl2pPr marL="481203" indent="0">
              <a:buNone/>
              <a:defRPr sz="1474"/>
            </a:lvl2pPr>
            <a:lvl3pPr marL="962406" indent="0">
              <a:buNone/>
              <a:defRPr sz="1263"/>
            </a:lvl3pPr>
            <a:lvl4pPr marL="1443609" indent="0">
              <a:buNone/>
              <a:defRPr sz="1053"/>
            </a:lvl4pPr>
            <a:lvl5pPr marL="1924812" indent="0">
              <a:buNone/>
              <a:defRPr sz="1053"/>
            </a:lvl5pPr>
            <a:lvl6pPr marL="2406015" indent="0">
              <a:buNone/>
              <a:defRPr sz="1053"/>
            </a:lvl6pPr>
            <a:lvl7pPr marL="2887218" indent="0">
              <a:buNone/>
              <a:defRPr sz="1053"/>
            </a:lvl7pPr>
            <a:lvl8pPr marL="3368421" indent="0">
              <a:buNone/>
              <a:defRPr sz="1053"/>
            </a:lvl8pPr>
            <a:lvl9pPr marL="3849624" indent="0">
              <a:buNone/>
              <a:defRPr sz="10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89E1-A2B3-9A4F-A33A-EC602EAC15A8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13C3-511D-1C4E-8FC3-B38B23F64D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627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544" y="384312"/>
            <a:ext cx="8964276" cy="1395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544" y="1921555"/>
            <a:ext cx="8964276" cy="4579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4544" y="6690355"/>
            <a:ext cx="2338507" cy="38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289E1-A2B3-9A4F-A33A-EC602EAC15A8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2802" y="6690355"/>
            <a:ext cx="3507760" cy="38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40312" y="6690355"/>
            <a:ext cx="2338507" cy="38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213C3-511D-1C4E-8FC3-B38B23F64D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933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62406" rtl="0" eaLnBrk="1" latinLnBrk="0" hangingPunct="1">
        <a:lnSpc>
          <a:spcPct val="90000"/>
        </a:lnSpc>
        <a:spcBef>
          <a:spcPct val="0"/>
        </a:spcBef>
        <a:buNone/>
        <a:defRPr sz="46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602" indent="-240602" algn="l" defTabSz="962406" rtl="0" eaLnBrk="1" latinLnBrk="0" hangingPunct="1">
        <a:lnSpc>
          <a:spcPct val="90000"/>
        </a:lnSpc>
        <a:spcBef>
          <a:spcPts val="1053"/>
        </a:spcBef>
        <a:buFont typeface="Arial" panose="020B0604020202020204" pitchFamily="34" charset="0"/>
        <a:buChar char="•"/>
        <a:defRPr sz="2947" kern="1200">
          <a:solidFill>
            <a:schemeClr val="tx1"/>
          </a:solidFill>
          <a:latin typeface="+mn-lt"/>
          <a:ea typeface="+mn-ea"/>
          <a:cs typeface="+mn-cs"/>
        </a:defRPr>
      </a:lvl1pPr>
      <a:lvl2pPr marL="721805" indent="-240602" algn="l" defTabSz="962406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2526" kern="1200">
          <a:solidFill>
            <a:schemeClr val="tx1"/>
          </a:solidFill>
          <a:latin typeface="+mn-lt"/>
          <a:ea typeface="+mn-ea"/>
          <a:cs typeface="+mn-cs"/>
        </a:defRPr>
      </a:lvl2pPr>
      <a:lvl3pPr marL="1203008" indent="-240602" algn="l" defTabSz="962406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3pPr>
      <a:lvl4pPr marL="1684211" indent="-240602" algn="l" defTabSz="962406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4pPr>
      <a:lvl5pPr marL="2165414" indent="-240602" algn="l" defTabSz="962406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5pPr>
      <a:lvl6pPr marL="2646617" indent="-240602" algn="l" defTabSz="962406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6pPr>
      <a:lvl7pPr marL="3127820" indent="-240602" algn="l" defTabSz="962406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7pPr>
      <a:lvl8pPr marL="3609023" indent="-240602" algn="l" defTabSz="962406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8pPr>
      <a:lvl9pPr marL="4090226" indent="-240602" algn="l" defTabSz="962406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2406" rtl="0" eaLnBrk="1" latinLnBrk="0" hangingPunct="1">
        <a:defRPr sz="1895" kern="1200">
          <a:solidFill>
            <a:schemeClr val="tx1"/>
          </a:solidFill>
          <a:latin typeface="+mn-lt"/>
          <a:ea typeface="+mn-ea"/>
          <a:cs typeface="+mn-cs"/>
        </a:defRPr>
      </a:lvl1pPr>
      <a:lvl2pPr marL="481203" algn="l" defTabSz="962406" rtl="0" eaLnBrk="1" latinLnBrk="0" hangingPunct="1"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962406" algn="l" defTabSz="962406" rtl="0" eaLnBrk="1" latinLnBrk="0" hangingPunct="1"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443609" algn="l" defTabSz="962406" rtl="0" eaLnBrk="1" latinLnBrk="0" hangingPunct="1">
        <a:defRPr sz="1895" kern="1200">
          <a:solidFill>
            <a:schemeClr val="tx1"/>
          </a:solidFill>
          <a:latin typeface="+mn-lt"/>
          <a:ea typeface="+mn-ea"/>
          <a:cs typeface="+mn-cs"/>
        </a:defRPr>
      </a:lvl4pPr>
      <a:lvl5pPr marL="1924812" algn="l" defTabSz="962406" rtl="0" eaLnBrk="1" latinLnBrk="0" hangingPunct="1">
        <a:defRPr sz="1895" kern="1200">
          <a:solidFill>
            <a:schemeClr val="tx1"/>
          </a:solidFill>
          <a:latin typeface="+mn-lt"/>
          <a:ea typeface="+mn-ea"/>
          <a:cs typeface="+mn-cs"/>
        </a:defRPr>
      </a:lvl5pPr>
      <a:lvl6pPr marL="2406015" algn="l" defTabSz="962406" rtl="0" eaLnBrk="1" latinLnBrk="0" hangingPunct="1">
        <a:defRPr sz="1895" kern="1200">
          <a:solidFill>
            <a:schemeClr val="tx1"/>
          </a:solidFill>
          <a:latin typeface="+mn-lt"/>
          <a:ea typeface="+mn-ea"/>
          <a:cs typeface="+mn-cs"/>
        </a:defRPr>
      </a:lvl6pPr>
      <a:lvl7pPr marL="2887218" algn="l" defTabSz="962406" rtl="0" eaLnBrk="1" latinLnBrk="0" hangingPunct="1">
        <a:defRPr sz="1895" kern="1200">
          <a:solidFill>
            <a:schemeClr val="tx1"/>
          </a:solidFill>
          <a:latin typeface="+mn-lt"/>
          <a:ea typeface="+mn-ea"/>
          <a:cs typeface="+mn-cs"/>
        </a:defRPr>
      </a:lvl7pPr>
      <a:lvl8pPr marL="3368421" algn="l" defTabSz="962406" rtl="0" eaLnBrk="1" latinLnBrk="0" hangingPunct="1">
        <a:defRPr sz="1895" kern="1200">
          <a:solidFill>
            <a:schemeClr val="tx1"/>
          </a:solidFill>
          <a:latin typeface="+mn-lt"/>
          <a:ea typeface="+mn-ea"/>
          <a:cs typeface="+mn-cs"/>
        </a:defRPr>
      </a:lvl8pPr>
      <a:lvl9pPr marL="3849624" algn="l" defTabSz="962406" rtl="0" eaLnBrk="1" latinLnBrk="0" hangingPunct="1">
        <a:defRPr sz="18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26" Type="http://schemas.openxmlformats.org/officeDocument/2006/relationships/image" Target="../media/image13.png"/><Relationship Id="rId39" Type="http://schemas.openxmlformats.org/officeDocument/2006/relationships/image" Target="../media/image35.png"/><Relationship Id="rId21" Type="http://schemas.openxmlformats.org/officeDocument/2006/relationships/image" Target="../media/image17.png"/><Relationship Id="rId34" Type="http://schemas.openxmlformats.org/officeDocument/2006/relationships/image" Target="../media/image29.png"/><Relationship Id="rId42" Type="http://schemas.openxmlformats.org/officeDocument/2006/relationships/image" Target="../media/image38.png"/><Relationship Id="rId47" Type="http://schemas.openxmlformats.org/officeDocument/2006/relationships/image" Target="../media/image42.png"/><Relationship Id="rId2" Type="http://schemas.openxmlformats.org/officeDocument/2006/relationships/image" Target="../media/image1.png"/><Relationship Id="rId16" Type="http://schemas.openxmlformats.org/officeDocument/2006/relationships/image" Target="../media/image4.png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0.png"/><Relationship Id="rId32" Type="http://schemas.openxmlformats.org/officeDocument/2006/relationships/image" Target="../media/image27.png"/><Relationship Id="rId37" Type="http://schemas.openxmlformats.org/officeDocument/2006/relationships/image" Target="../media/image32.png"/><Relationship Id="rId40" Type="http://schemas.openxmlformats.org/officeDocument/2006/relationships/image" Target="../media/image36.png"/><Relationship Id="rId45" Type="http://schemas.openxmlformats.org/officeDocument/2006/relationships/image" Target="../media/image40.png"/><Relationship Id="rId5" Type="http://schemas.microsoft.com/office/2007/relationships/hdphoto" Target="../media/hdphoto2.wdp"/><Relationship Id="rId15" Type="http://schemas.openxmlformats.org/officeDocument/2006/relationships/image" Target="../media/image12.png"/><Relationship Id="rId23" Type="http://schemas.openxmlformats.org/officeDocument/2006/relationships/image" Target="../media/image19.png"/><Relationship Id="rId28" Type="http://schemas.openxmlformats.org/officeDocument/2006/relationships/image" Target="../media/image23.png"/><Relationship Id="rId36" Type="http://schemas.openxmlformats.org/officeDocument/2006/relationships/image" Target="../media/image31.png"/><Relationship Id="rId10" Type="http://schemas.openxmlformats.org/officeDocument/2006/relationships/image" Target="../media/image7.png"/><Relationship Id="rId19" Type="http://schemas.openxmlformats.org/officeDocument/2006/relationships/image" Target="../media/image15.png"/><Relationship Id="rId31" Type="http://schemas.openxmlformats.org/officeDocument/2006/relationships/image" Target="../media/image26.png"/><Relationship Id="rId44" Type="http://schemas.openxmlformats.org/officeDocument/2006/relationships/image" Target="../media/image33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8.png"/><Relationship Id="rId27" Type="http://schemas.openxmlformats.org/officeDocument/2006/relationships/image" Target="../media/image22.png"/><Relationship Id="rId30" Type="http://schemas.openxmlformats.org/officeDocument/2006/relationships/image" Target="../media/image25.png"/><Relationship Id="rId35" Type="http://schemas.openxmlformats.org/officeDocument/2006/relationships/image" Target="../media/image30.png"/><Relationship Id="rId43" Type="http://schemas.openxmlformats.org/officeDocument/2006/relationships/image" Target="../media/image39.png"/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12" Type="http://schemas.openxmlformats.org/officeDocument/2006/relationships/image" Target="../media/image9.png"/><Relationship Id="rId17" Type="http://schemas.microsoft.com/office/2007/relationships/hdphoto" Target="../media/hdphoto3.wdp"/><Relationship Id="rId25" Type="http://schemas.openxmlformats.org/officeDocument/2006/relationships/image" Target="../media/image21.png"/><Relationship Id="rId33" Type="http://schemas.openxmlformats.org/officeDocument/2006/relationships/image" Target="../media/image28.png"/><Relationship Id="rId38" Type="http://schemas.openxmlformats.org/officeDocument/2006/relationships/image" Target="../media/image34.png"/><Relationship Id="rId46" Type="http://schemas.openxmlformats.org/officeDocument/2006/relationships/image" Target="../media/image41.png"/><Relationship Id="rId20" Type="http://schemas.openxmlformats.org/officeDocument/2006/relationships/image" Target="../media/image16.png"/><Relationship Id="rId41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>
            <a:extLst>
              <a:ext uri="{FF2B5EF4-FFF2-40B4-BE49-F238E27FC236}">
                <a16:creationId xmlns:a16="http://schemas.microsoft.com/office/drawing/2014/main" id="{893E952D-9563-0F49-802C-3AC1018068FB}"/>
              </a:ext>
            </a:extLst>
          </p:cNvPr>
          <p:cNvSpPr/>
          <p:nvPr/>
        </p:nvSpPr>
        <p:spPr>
          <a:xfrm rot="5400000">
            <a:off x="4221871" y="1347905"/>
            <a:ext cx="3338427" cy="859548"/>
          </a:xfrm>
          <a:prstGeom prst="rect">
            <a:avLst/>
          </a:prstGeom>
          <a:solidFill>
            <a:srgbClr val="A6A6A6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288" name="椭圆 287">
            <a:extLst>
              <a:ext uri="{FF2B5EF4-FFF2-40B4-BE49-F238E27FC236}">
                <a16:creationId xmlns:a16="http://schemas.microsoft.com/office/drawing/2014/main" id="{3A4A3017-46CA-A448-8762-91C47A4E94F0}"/>
              </a:ext>
            </a:extLst>
          </p:cNvPr>
          <p:cNvSpPr/>
          <p:nvPr/>
        </p:nvSpPr>
        <p:spPr>
          <a:xfrm>
            <a:off x="7489056" y="1070288"/>
            <a:ext cx="168919" cy="168919"/>
          </a:xfrm>
          <a:prstGeom prst="ellipse">
            <a:avLst/>
          </a:prstGeom>
          <a:solidFill>
            <a:srgbClr val="FF9797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b="1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289" name="椭圆 288">
            <a:extLst>
              <a:ext uri="{FF2B5EF4-FFF2-40B4-BE49-F238E27FC236}">
                <a16:creationId xmlns:a16="http://schemas.microsoft.com/office/drawing/2014/main" id="{AF7FF863-0F7E-AD4D-BF38-06314E332B8C}"/>
              </a:ext>
            </a:extLst>
          </p:cNvPr>
          <p:cNvSpPr/>
          <p:nvPr/>
        </p:nvSpPr>
        <p:spPr>
          <a:xfrm>
            <a:off x="7892737" y="1070288"/>
            <a:ext cx="168919" cy="168919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b="1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290" name="椭圆 289">
            <a:extLst>
              <a:ext uri="{FF2B5EF4-FFF2-40B4-BE49-F238E27FC236}">
                <a16:creationId xmlns:a16="http://schemas.microsoft.com/office/drawing/2014/main" id="{1DC5E49D-F738-0D47-8066-D6D5EECEAE07}"/>
              </a:ext>
            </a:extLst>
          </p:cNvPr>
          <p:cNvSpPr/>
          <p:nvPr/>
        </p:nvSpPr>
        <p:spPr>
          <a:xfrm>
            <a:off x="8709812" y="1070288"/>
            <a:ext cx="168919" cy="168919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b="1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294" name="椭圆 293">
            <a:extLst>
              <a:ext uri="{FF2B5EF4-FFF2-40B4-BE49-F238E27FC236}">
                <a16:creationId xmlns:a16="http://schemas.microsoft.com/office/drawing/2014/main" id="{14C27CDE-107E-9543-8DC6-AD245A8D2EA9}"/>
              </a:ext>
            </a:extLst>
          </p:cNvPr>
          <p:cNvSpPr/>
          <p:nvPr/>
        </p:nvSpPr>
        <p:spPr>
          <a:xfrm>
            <a:off x="9120160" y="1070288"/>
            <a:ext cx="168919" cy="168919"/>
          </a:xfrm>
          <a:prstGeom prst="ellipse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b="1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295" name="椭圆 294">
            <a:extLst>
              <a:ext uri="{FF2B5EF4-FFF2-40B4-BE49-F238E27FC236}">
                <a16:creationId xmlns:a16="http://schemas.microsoft.com/office/drawing/2014/main" id="{18E634B5-814B-5A44-A9B1-A8D4C455C7D2}"/>
              </a:ext>
            </a:extLst>
          </p:cNvPr>
          <p:cNvSpPr/>
          <p:nvPr/>
        </p:nvSpPr>
        <p:spPr>
          <a:xfrm>
            <a:off x="7489053" y="1486277"/>
            <a:ext cx="168919" cy="168919"/>
          </a:xfrm>
          <a:prstGeom prst="ellipse">
            <a:avLst/>
          </a:prstGeom>
          <a:solidFill>
            <a:srgbClr val="FF9797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b="1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297" name="椭圆 296">
            <a:extLst>
              <a:ext uri="{FF2B5EF4-FFF2-40B4-BE49-F238E27FC236}">
                <a16:creationId xmlns:a16="http://schemas.microsoft.com/office/drawing/2014/main" id="{1F5809C3-5007-4C40-B8D2-D24457E8EA5F}"/>
              </a:ext>
            </a:extLst>
          </p:cNvPr>
          <p:cNvSpPr/>
          <p:nvPr/>
        </p:nvSpPr>
        <p:spPr>
          <a:xfrm>
            <a:off x="7489053" y="1893896"/>
            <a:ext cx="168919" cy="168919"/>
          </a:xfrm>
          <a:prstGeom prst="ellipse">
            <a:avLst/>
          </a:prstGeom>
          <a:solidFill>
            <a:srgbClr val="FF9797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b="1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298" name="椭圆 297">
            <a:extLst>
              <a:ext uri="{FF2B5EF4-FFF2-40B4-BE49-F238E27FC236}">
                <a16:creationId xmlns:a16="http://schemas.microsoft.com/office/drawing/2014/main" id="{B142DA0C-70AF-5A4B-B558-826662606D5A}"/>
              </a:ext>
            </a:extLst>
          </p:cNvPr>
          <p:cNvSpPr/>
          <p:nvPr/>
        </p:nvSpPr>
        <p:spPr>
          <a:xfrm>
            <a:off x="8291367" y="1486277"/>
            <a:ext cx="168919" cy="168919"/>
          </a:xfrm>
          <a:prstGeom prst="ellipse">
            <a:avLst/>
          </a:prstGeom>
          <a:solidFill>
            <a:srgbClr val="FFF05D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b="1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299" name="椭圆 298">
            <a:extLst>
              <a:ext uri="{FF2B5EF4-FFF2-40B4-BE49-F238E27FC236}">
                <a16:creationId xmlns:a16="http://schemas.microsoft.com/office/drawing/2014/main" id="{630289C1-F8D3-D846-B20A-ADE8DF0E8F35}"/>
              </a:ext>
            </a:extLst>
          </p:cNvPr>
          <p:cNvSpPr/>
          <p:nvPr/>
        </p:nvSpPr>
        <p:spPr>
          <a:xfrm>
            <a:off x="9120160" y="1486277"/>
            <a:ext cx="168919" cy="168919"/>
          </a:xfrm>
          <a:prstGeom prst="ellipse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b="1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00" name="椭圆 299">
            <a:extLst>
              <a:ext uri="{FF2B5EF4-FFF2-40B4-BE49-F238E27FC236}">
                <a16:creationId xmlns:a16="http://schemas.microsoft.com/office/drawing/2014/main" id="{36DA4E90-173C-5946-98B7-E759356E4D1D}"/>
              </a:ext>
            </a:extLst>
          </p:cNvPr>
          <p:cNvSpPr/>
          <p:nvPr/>
        </p:nvSpPr>
        <p:spPr>
          <a:xfrm>
            <a:off x="8291367" y="1893896"/>
            <a:ext cx="168919" cy="168919"/>
          </a:xfrm>
          <a:prstGeom prst="ellipse">
            <a:avLst/>
          </a:prstGeom>
          <a:solidFill>
            <a:srgbClr val="FFF05D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b="1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01" name="椭圆 300">
            <a:extLst>
              <a:ext uri="{FF2B5EF4-FFF2-40B4-BE49-F238E27FC236}">
                <a16:creationId xmlns:a16="http://schemas.microsoft.com/office/drawing/2014/main" id="{415A69FF-29FD-0D4A-AC37-611AC64C98B2}"/>
              </a:ext>
            </a:extLst>
          </p:cNvPr>
          <p:cNvSpPr/>
          <p:nvPr/>
        </p:nvSpPr>
        <p:spPr>
          <a:xfrm>
            <a:off x="9553735" y="1893896"/>
            <a:ext cx="168919" cy="168919"/>
          </a:xfrm>
          <a:prstGeom prst="ellipse">
            <a:avLst/>
          </a:prstGeom>
          <a:solidFill>
            <a:srgbClr val="D883FF"/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b="1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EBEC873-5FF0-434F-8D54-A499C89458BD}"/>
              </a:ext>
            </a:extLst>
          </p:cNvPr>
          <p:cNvSpPr/>
          <p:nvPr/>
        </p:nvSpPr>
        <p:spPr>
          <a:xfrm rot="5400000">
            <a:off x="4512122" y="5255626"/>
            <a:ext cx="2757923" cy="859548"/>
          </a:xfrm>
          <a:prstGeom prst="rect">
            <a:avLst/>
          </a:prstGeom>
          <a:solidFill>
            <a:srgbClr val="A6A6A6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cxnSp>
        <p:nvCxnSpPr>
          <p:cNvPr id="431" name="直线连接符 430">
            <a:extLst>
              <a:ext uri="{FF2B5EF4-FFF2-40B4-BE49-F238E27FC236}">
                <a16:creationId xmlns:a16="http://schemas.microsoft.com/office/drawing/2014/main" id="{38314D6C-5E77-3F4A-B798-E5595DBC4E47}"/>
              </a:ext>
            </a:extLst>
          </p:cNvPr>
          <p:cNvCxnSpPr>
            <a:cxnSpLocks/>
          </p:cNvCxnSpPr>
          <p:nvPr/>
        </p:nvCxnSpPr>
        <p:spPr>
          <a:xfrm flipH="1">
            <a:off x="5888065" y="4732524"/>
            <a:ext cx="479" cy="2324446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1EEE2DC8-2FB1-7A43-91F4-2687E4B6990B}"/>
              </a:ext>
            </a:extLst>
          </p:cNvPr>
          <p:cNvGrpSpPr/>
          <p:nvPr/>
        </p:nvGrpSpPr>
        <p:grpSpPr>
          <a:xfrm>
            <a:off x="-46480" y="3446888"/>
            <a:ext cx="10249237" cy="859548"/>
            <a:chOff x="-314720" y="2888601"/>
            <a:chExt cx="12472788" cy="94317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B0E494F-D7F9-A44A-BBB7-4CAB97B3AD85}"/>
                </a:ext>
              </a:extLst>
            </p:cNvPr>
            <p:cNvSpPr/>
            <p:nvPr/>
          </p:nvSpPr>
          <p:spPr>
            <a:xfrm>
              <a:off x="-314720" y="2888601"/>
              <a:ext cx="12472788" cy="943170"/>
            </a:xfrm>
            <a:prstGeom prst="rect">
              <a:avLst/>
            </a:prstGeom>
            <a:solidFill>
              <a:srgbClr val="A6A6A6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线连接符 5">
              <a:extLst>
                <a:ext uri="{FF2B5EF4-FFF2-40B4-BE49-F238E27FC236}">
                  <a16:creationId xmlns:a16="http://schemas.microsoft.com/office/drawing/2014/main" id="{0B7B5588-5C0E-3D45-9BB7-20BDBC0AAFE9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>
              <a:off x="-314720" y="3360186"/>
              <a:ext cx="6199269" cy="0"/>
            </a:xfrm>
            <a:prstGeom prst="line">
              <a:avLst/>
            </a:prstGeom>
            <a:ln w="381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FF60F310-B3FE-CA4C-A6DF-27D9CB6ECCF2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5890605" y="108469"/>
            <a:ext cx="479" cy="2947957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C3F12BFF-2375-B84C-8FCA-2FAD57BB45C9}"/>
              </a:ext>
            </a:extLst>
          </p:cNvPr>
          <p:cNvGrpSpPr/>
          <p:nvPr/>
        </p:nvGrpSpPr>
        <p:grpSpPr>
          <a:xfrm>
            <a:off x="5030127" y="3446904"/>
            <a:ext cx="338562" cy="855675"/>
            <a:chOff x="5286712" y="2888618"/>
            <a:chExt cx="371499" cy="938920"/>
          </a:xfrm>
        </p:grpSpPr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8772A178-15CC-AA43-BEBA-A9D765413F29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2892869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72">
              <a:extLst>
                <a:ext uri="{FF2B5EF4-FFF2-40B4-BE49-F238E27FC236}">
                  <a16:creationId xmlns:a16="http://schemas.microsoft.com/office/drawing/2014/main" id="{40F96772-E456-E348-B5E4-401C7FC421DC}"/>
                </a:ext>
              </a:extLst>
            </p:cNvPr>
            <p:cNvCxnSpPr>
              <a:cxnSpLocks/>
            </p:cNvCxnSpPr>
            <p:nvPr/>
          </p:nvCxnSpPr>
          <p:spPr>
            <a:xfrm>
              <a:off x="5642482" y="2888618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73">
              <a:extLst>
                <a:ext uri="{FF2B5EF4-FFF2-40B4-BE49-F238E27FC236}">
                  <a16:creationId xmlns:a16="http://schemas.microsoft.com/office/drawing/2014/main" id="{8245AEF4-C1EC-1746-AFE3-B981DF790350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2953470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连接符 74">
              <a:extLst>
                <a:ext uri="{FF2B5EF4-FFF2-40B4-BE49-F238E27FC236}">
                  <a16:creationId xmlns:a16="http://schemas.microsoft.com/office/drawing/2014/main" id="{4934B9A2-F210-2942-A7CC-932AAAB0A70E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3068501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>
              <a:extLst>
                <a:ext uri="{FF2B5EF4-FFF2-40B4-BE49-F238E27FC236}">
                  <a16:creationId xmlns:a16="http://schemas.microsoft.com/office/drawing/2014/main" id="{33A04354-9171-D845-BCF3-889CA7A23853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183532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76">
              <a:extLst>
                <a:ext uri="{FF2B5EF4-FFF2-40B4-BE49-F238E27FC236}">
                  <a16:creationId xmlns:a16="http://schemas.microsoft.com/office/drawing/2014/main" id="{0E1F96A3-3956-C744-80FC-EAFEEE5F94E1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298563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77">
              <a:extLst>
                <a:ext uri="{FF2B5EF4-FFF2-40B4-BE49-F238E27FC236}">
                  <a16:creationId xmlns:a16="http://schemas.microsoft.com/office/drawing/2014/main" id="{478D95D3-C041-F74D-883D-2B14D002F3F5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413594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>
              <a:extLst>
                <a:ext uri="{FF2B5EF4-FFF2-40B4-BE49-F238E27FC236}">
                  <a16:creationId xmlns:a16="http://schemas.microsoft.com/office/drawing/2014/main" id="{1ADE232A-8C13-7346-9976-74C016003FBF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528625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79">
              <a:extLst>
                <a:ext uri="{FF2B5EF4-FFF2-40B4-BE49-F238E27FC236}">
                  <a16:creationId xmlns:a16="http://schemas.microsoft.com/office/drawing/2014/main" id="{9C149AC0-BBD8-234B-8D4D-F0E124CFD6A2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643656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连接符 80">
              <a:extLst>
                <a:ext uri="{FF2B5EF4-FFF2-40B4-BE49-F238E27FC236}">
                  <a16:creationId xmlns:a16="http://schemas.microsoft.com/office/drawing/2014/main" id="{F6F5D611-19F4-C045-B42D-30680A1F041D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758687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92160627-627A-A243-AC00-ECBEBD66CFC7}"/>
              </a:ext>
            </a:extLst>
          </p:cNvPr>
          <p:cNvGrpSpPr/>
          <p:nvPr/>
        </p:nvGrpSpPr>
        <p:grpSpPr>
          <a:xfrm>
            <a:off x="6403391" y="3454041"/>
            <a:ext cx="338562" cy="855675"/>
            <a:chOff x="5286712" y="2888618"/>
            <a:chExt cx="371499" cy="938920"/>
          </a:xfrm>
        </p:grpSpPr>
        <p:cxnSp>
          <p:nvCxnSpPr>
            <p:cNvPr id="83" name="直线连接符 82">
              <a:extLst>
                <a:ext uri="{FF2B5EF4-FFF2-40B4-BE49-F238E27FC236}">
                  <a16:creationId xmlns:a16="http://schemas.microsoft.com/office/drawing/2014/main" id="{6D679BD1-5B79-9F49-BD70-035B5C8D6E03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2892869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83">
              <a:extLst>
                <a:ext uri="{FF2B5EF4-FFF2-40B4-BE49-F238E27FC236}">
                  <a16:creationId xmlns:a16="http://schemas.microsoft.com/office/drawing/2014/main" id="{3A88F199-5684-6949-BF2C-CA60269A3DFC}"/>
                </a:ext>
              </a:extLst>
            </p:cNvPr>
            <p:cNvCxnSpPr>
              <a:cxnSpLocks/>
            </p:cNvCxnSpPr>
            <p:nvPr/>
          </p:nvCxnSpPr>
          <p:spPr>
            <a:xfrm>
              <a:off x="5642482" y="2888618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84">
              <a:extLst>
                <a:ext uri="{FF2B5EF4-FFF2-40B4-BE49-F238E27FC236}">
                  <a16:creationId xmlns:a16="http://schemas.microsoft.com/office/drawing/2014/main" id="{A8755BA7-2367-274B-A734-633CBE4FAFED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2953470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85">
              <a:extLst>
                <a:ext uri="{FF2B5EF4-FFF2-40B4-BE49-F238E27FC236}">
                  <a16:creationId xmlns:a16="http://schemas.microsoft.com/office/drawing/2014/main" id="{148E9D87-1935-2440-A7C1-189BF665FF8F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3068501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连接符 86">
              <a:extLst>
                <a:ext uri="{FF2B5EF4-FFF2-40B4-BE49-F238E27FC236}">
                  <a16:creationId xmlns:a16="http://schemas.microsoft.com/office/drawing/2014/main" id="{BB7CEE83-B672-5A4F-BA1D-24AB74836E95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183532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连接符 87">
              <a:extLst>
                <a:ext uri="{FF2B5EF4-FFF2-40B4-BE49-F238E27FC236}">
                  <a16:creationId xmlns:a16="http://schemas.microsoft.com/office/drawing/2014/main" id="{0FC60114-1C33-C347-AD3D-7B32865B2B9D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298563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线连接符 88">
              <a:extLst>
                <a:ext uri="{FF2B5EF4-FFF2-40B4-BE49-F238E27FC236}">
                  <a16:creationId xmlns:a16="http://schemas.microsoft.com/office/drawing/2014/main" id="{F0FA43FC-80E4-1F4C-9AD2-0636E04D5C87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413594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连接符 89">
              <a:extLst>
                <a:ext uri="{FF2B5EF4-FFF2-40B4-BE49-F238E27FC236}">
                  <a16:creationId xmlns:a16="http://schemas.microsoft.com/office/drawing/2014/main" id="{82177497-A840-1045-9659-51C5C908DC2B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528625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90">
              <a:extLst>
                <a:ext uri="{FF2B5EF4-FFF2-40B4-BE49-F238E27FC236}">
                  <a16:creationId xmlns:a16="http://schemas.microsoft.com/office/drawing/2014/main" id="{2C17088E-9E8C-6948-A8AC-8293CD3E0C92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643656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91">
              <a:extLst>
                <a:ext uri="{FF2B5EF4-FFF2-40B4-BE49-F238E27FC236}">
                  <a16:creationId xmlns:a16="http://schemas.microsoft.com/office/drawing/2014/main" id="{BE1A5C4C-BE9A-5144-9B0E-6AFBA7F726ED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758687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A9265211-01C2-A84C-A936-87D28EC5C4E7}"/>
              </a:ext>
            </a:extLst>
          </p:cNvPr>
          <p:cNvGrpSpPr/>
          <p:nvPr/>
        </p:nvGrpSpPr>
        <p:grpSpPr>
          <a:xfrm rot="5400000">
            <a:off x="5719871" y="4132602"/>
            <a:ext cx="338562" cy="855675"/>
            <a:chOff x="5286712" y="2888618"/>
            <a:chExt cx="371499" cy="938920"/>
          </a:xfrm>
        </p:grpSpPr>
        <p:cxnSp>
          <p:nvCxnSpPr>
            <p:cNvPr id="94" name="直线连接符 93">
              <a:extLst>
                <a:ext uri="{FF2B5EF4-FFF2-40B4-BE49-F238E27FC236}">
                  <a16:creationId xmlns:a16="http://schemas.microsoft.com/office/drawing/2014/main" id="{9F5852C5-5A15-FC4D-95AC-135FC77F5FFE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2892869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连接符 94">
              <a:extLst>
                <a:ext uri="{FF2B5EF4-FFF2-40B4-BE49-F238E27FC236}">
                  <a16:creationId xmlns:a16="http://schemas.microsoft.com/office/drawing/2014/main" id="{36BD456B-900A-F94C-97D9-7F9599BAC4DC}"/>
                </a:ext>
              </a:extLst>
            </p:cNvPr>
            <p:cNvCxnSpPr>
              <a:cxnSpLocks/>
            </p:cNvCxnSpPr>
            <p:nvPr/>
          </p:nvCxnSpPr>
          <p:spPr>
            <a:xfrm>
              <a:off x="5642482" y="2888618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连接符 95">
              <a:extLst>
                <a:ext uri="{FF2B5EF4-FFF2-40B4-BE49-F238E27FC236}">
                  <a16:creationId xmlns:a16="http://schemas.microsoft.com/office/drawing/2014/main" id="{E0123C68-B881-AE42-8347-E13A3197FE45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2953470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线连接符 96">
              <a:extLst>
                <a:ext uri="{FF2B5EF4-FFF2-40B4-BE49-F238E27FC236}">
                  <a16:creationId xmlns:a16="http://schemas.microsoft.com/office/drawing/2014/main" id="{F72A3272-D17E-AB45-BD65-8673D5701521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3068501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连接符 97">
              <a:extLst>
                <a:ext uri="{FF2B5EF4-FFF2-40B4-BE49-F238E27FC236}">
                  <a16:creationId xmlns:a16="http://schemas.microsoft.com/office/drawing/2014/main" id="{E2987FBD-2278-A447-B01B-F3F1645EB30F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183532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符 98">
              <a:extLst>
                <a:ext uri="{FF2B5EF4-FFF2-40B4-BE49-F238E27FC236}">
                  <a16:creationId xmlns:a16="http://schemas.microsoft.com/office/drawing/2014/main" id="{8B7E0883-7B6C-0B48-A9C0-BC0676049551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298563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符 99">
              <a:extLst>
                <a:ext uri="{FF2B5EF4-FFF2-40B4-BE49-F238E27FC236}">
                  <a16:creationId xmlns:a16="http://schemas.microsoft.com/office/drawing/2014/main" id="{10E8B715-2E87-DD4E-8BA7-36CA91E3591D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413594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符 100">
              <a:extLst>
                <a:ext uri="{FF2B5EF4-FFF2-40B4-BE49-F238E27FC236}">
                  <a16:creationId xmlns:a16="http://schemas.microsoft.com/office/drawing/2014/main" id="{4EB2217B-AF3C-C546-8214-53E2DD9B9E0B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528625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符 101">
              <a:extLst>
                <a:ext uri="{FF2B5EF4-FFF2-40B4-BE49-F238E27FC236}">
                  <a16:creationId xmlns:a16="http://schemas.microsoft.com/office/drawing/2014/main" id="{256A947F-3353-2F46-932B-8F6751EA05DB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643656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符 102">
              <a:extLst>
                <a:ext uri="{FF2B5EF4-FFF2-40B4-BE49-F238E27FC236}">
                  <a16:creationId xmlns:a16="http://schemas.microsoft.com/office/drawing/2014/main" id="{E9CF4958-7D66-1343-BE03-EB51AE8CC08A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758687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39FF8348-1D4A-E74F-87DC-B428837946ED}"/>
              </a:ext>
            </a:extLst>
          </p:cNvPr>
          <p:cNvGrpSpPr/>
          <p:nvPr/>
        </p:nvGrpSpPr>
        <p:grpSpPr>
          <a:xfrm rot="5400000">
            <a:off x="5719871" y="2780361"/>
            <a:ext cx="338562" cy="855675"/>
            <a:chOff x="5286712" y="2888618"/>
            <a:chExt cx="371499" cy="938920"/>
          </a:xfrm>
        </p:grpSpPr>
        <p:cxnSp>
          <p:nvCxnSpPr>
            <p:cNvPr id="105" name="直线连接符 104">
              <a:extLst>
                <a:ext uri="{FF2B5EF4-FFF2-40B4-BE49-F238E27FC236}">
                  <a16:creationId xmlns:a16="http://schemas.microsoft.com/office/drawing/2014/main" id="{6F7FACF1-32FF-5C43-976F-4475957D0069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2892869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连接符 105">
              <a:extLst>
                <a:ext uri="{FF2B5EF4-FFF2-40B4-BE49-F238E27FC236}">
                  <a16:creationId xmlns:a16="http://schemas.microsoft.com/office/drawing/2014/main" id="{8760DB23-04E4-6E41-A9A7-3AFD18E0858F}"/>
                </a:ext>
              </a:extLst>
            </p:cNvPr>
            <p:cNvCxnSpPr>
              <a:cxnSpLocks/>
            </p:cNvCxnSpPr>
            <p:nvPr/>
          </p:nvCxnSpPr>
          <p:spPr>
            <a:xfrm>
              <a:off x="5642482" y="2888618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符 106">
              <a:extLst>
                <a:ext uri="{FF2B5EF4-FFF2-40B4-BE49-F238E27FC236}">
                  <a16:creationId xmlns:a16="http://schemas.microsoft.com/office/drawing/2014/main" id="{92CD7183-9701-CC43-8C81-E8B4669902FF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2953470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107">
              <a:extLst>
                <a:ext uri="{FF2B5EF4-FFF2-40B4-BE49-F238E27FC236}">
                  <a16:creationId xmlns:a16="http://schemas.microsoft.com/office/drawing/2014/main" id="{9F1F058D-CD4E-8240-8B94-EF55DCE33B94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3068501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108">
              <a:extLst>
                <a:ext uri="{FF2B5EF4-FFF2-40B4-BE49-F238E27FC236}">
                  <a16:creationId xmlns:a16="http://schemas.microsoft.com/office/drawing/2014/main" id="{7B907A79-85B9-3B4C-9021-863F92CD0ABC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183532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>
              <a:extLst>
                <a:ext uri="{FF2B5EF4-FFF2-40B4-BE49-F238E27FC236}">
                  <a16:creationId xmlns:a16="http://schemas.microsoft.com/office/drawing/2014/main" id="{1F928937-77D4-8347-9349-1B68CA548374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298563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连接符 110">
              <a:extLst>
                <a:ext uri="{FF2B5EF4-FFF2-40B4-BE49-F238E27FC236}">
                  <a16:creationId xmlns:a16="http://schemas.microsoft.com/office/drawing/2014/main" id="{23B155FA-015E-8842-A8E6-14F11453C6C8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413594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连接符 111">
              <a:extLst>
                <a:ext uri="{FF2B5EF4-FFF2-40B4-BE49-F238E27FC236}">
                  <a16:creationId xmlns:a16="http://schemas.microsoft.com/office/drawing/2014/main" id="{570FBA84-49A7-1B4E-A69D-91EA7997257B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528625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连接符 112">
              <a:extLst>
                <a:ext uri="{FF2B5EF4-FFF2-40B4-BE49-F238E27FC236}">
                  <a16:creationId xmlns:a16="http://schemas.microsoft.com/office/drawing/2014/main" id="{8385BE41-58B6-9145-A9A6-6781347516A4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643656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连接符 113">
              <a:extLst>
                <a:ext uri="{FF2B5EF4-FFF2-40B4-BE49-F238E27FC236}">
                  <a16:creationId xmlns:a16="http://schemas.microsoft.com/office/drawing/2014/main" id="{BEA2A19C-843F-E547-BBAA-CBA7D416639A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758687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8798BDD8-8721-3648-B045-2EF817EFCB91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6741953" y="3867302"/>
            <a:ext cx="3460806" cy="9366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614FF6D9-DB54-CC45-8186-23EB1E7844F8}"/>
              </a:ext>
            </a:extLst>
          </p:cNvPr>
          <p:cNvCxnSpPr>
            <a:cxnSpLocks/>
          </p:cNvCxnSpPr>
          <p:nvPr/>
        </p:nvCxnSpPr>
        <p:spPr>
          <a:xfrm>
            <a:off x="6562862" y="4919155"/>
            <a:ext cx="6191" cy="2306906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图片 117">
            <a:extLst>
              <a:ext uri="{FF2B5EF4-FFF2-40B4-BE49-F238E27FC236}">
                <a16:creationId xmlns:a16="http://schemas.microsoft.com/office/drawing/2014/main" id="{96FD4E6B-7A4A-6B4E-9ECA-A56EBE8FF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98039" l="1220" r="97561">
                        <a14:foregroundMark x1="64634" y1="9804" x2="64634" y2="17647"/>
                        <a14:foregroundMark x1="90244" y1="64706" x2="84146" y2="66667"/>
                        <a14:foregroundMark x1="90244" y1="68627" x2="90244" y2="68627"/>
                        <a14:foregroundMark x1="9756" y1="68627" x2="2439" y2="70588"/>
                        <a14:foregroundMark x1="20732" y1="84314" x2="23171" y2="94118"/>
                        <a14:foregroundMark x1="86585" y1="60784" x2="97561" y2="62745"/>
                        <a14:foregroundMark x1="67073" y1="84314" x2="69512" y2="96078"/>
                        <a14:foregroundMark x1="68293" y1="90196" x2="70732" y2="980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870634" y="3508300"/>
            <a:ext cx="474535" cy="289350"/>
          </a:xfrm>
          <a:prstGeom prst="rect">
            <a:avLst/>
          </a:prstGeom>
        </p:spPr>
      </p:pic>
      <p:sp>
        <p:nvSpPr>
          <p:cNvPr id="7" name="三角形 6">
            <a:extLst>
              <a:ext uri="{FF2B5EF4-FFF2-40B4-BE49-F238E27FC236}">
                <a16:creationId xmlns:a16="http://schemas.microsoft.com/office/drawing/2014/main" id="{D9E9DA8F-7B8E-5C4C-927F-E71B05C56131}"/>
              </a:ext>
            </a:extLst>
          </p:cNvPr>
          <p:cNvSpPr/>
          <p:nvPr/>
        </p:nvSpPr>
        <p:spPr>
          <a:xfrm>
            <a:off x="4981726" y="6152635"/>
            <a:ext cx="331149" cy="609170"/>
          </a:xfrm>
          <a:prstGeom prst="triangl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121" name="图片 120">
            <a:extLst>
              <a:ext uri="{FF2B5EF4-FFF2-40B4-BE49-F238E27FC236}">
                <a16:creationId xmlns:a16="http://schemas.microsoft.com/office/drawing/2014/main" id="{AD4E4A8B-5DD7-5B4F-A818-EBE581739F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6579" r="96053">
                        <a14:foregroundMark x1="13158" y1="40000" x2="57895" y2="47500"/>
                        <a14:foregroundMark x1="22368" y1="22500" x2="47368" y2="27500"/>
                        <a14:foregroundMark x1="86842" y1="70000" x2="75000" y2="72500"/>
                        <a14:foregroundMark x1="86842" y1="65000" x2="93421" y2="67500"/>
                        <a14:foregroundMark x1="44737" y1="27500" x2="52632" y2="40000"/>
                        <a14:foregroundMark x1="11842" y1="70000" x2="18421" y2="85000"/>
                        <a14:foregroundMark x1="68421" y1="67500" x2="75000" y2="80000"/>
                        <a14:foregroundMark x1="97368" y1="65000" x2="97368" y2="65000"/>
                        <a14:foregroundMark x1="60526" y1="22500" x2="60526" y2="22500"/>
                        <a14:foregroundMark x1="59211" y1="25000" x2="59211" y2="25000"/>
                        <a14:foregroundMark x1="68421" y1="47500" x2="55263" y2="25000"/>
                        <a14:foregroundMark x1="68421" y1="57500" x2="55263" y2="25000"/>
                        <a14:foregroundMark x1="10526" y1="22500" x2="6579" y2="42500"/>
                        <a14:foregroundMark x1="92105" y1="70000" x2="73684" y2="60000"/>
                        <a14:foregroundMark x1="77632" y1="50000" x2="96053" y2="62500"/>
                        <a14:foregroundMark x1="15789" y1="82500" x2="15789" y2="82500"/>
                        <a14:foregroundMark x1="15789" y1="82500" x2="15789" y2="82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 flipV="1">
            <a:off x="5886391" y="852304"/>
            <a:ext cx="439813" cy="2314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4237A6EE-7254-3645-B65E-A6FF1FD73DEF}"/>
                  </a:ext>
                </a:extLst>
              </p:cNvPr>
              <p:cNvSpPr txBox="1"/>
              <p:nvPr/>
            </p:nvSpPr>
            <p:spPr>
              <a:xfrm>
                <a:off x="4095627" y="6749960"/>
                <a:ext cx="219005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sz="24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边缘节点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4237A6EE-7254-3645-B65E-A6FF1FD73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627" y="6749960"/>
                <a:ext cx="2190053" cy="461665"/>
              </a:xfrm>
              <a:prstGeom prst="rect">
                <a:avLst/>
              </a:prstGeom>
              <a:blipFill>
                <a:blip r:embed="rId6"/>
                <a:stretch>
                  <a:fillRect l="-4624" t="-10811" b="-2973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5" name="组合 274">
            <a:extLst>
              <a:ext uri="{FF2B5EF4-FFF2-40B4-BE49-F238E27FC236}">
                <a16:creationId xmlns:a16="http://schemas.microsoft.com/office/drawing/2014/main" id="{D06375B8-07C6-CF4D-B3E4-7505103B3044}"/>
              </a:ext>
            </a:extLst>
          </p:cNvPr>
          <p:cNvGrpSpPr/>
          <p:nvPr/>
        </p:nvGrpSpPr>
        <p:grpSpPr>
          <a:xfrm>
            <a:off x="-61717" y="2162350"/>
            <a:ext cx="5542670" cy="2394646"/>
            <a:chOff x="4728711" y="7599558"/>
            <a:chExt cx="6081892" cy="2627611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B6B3A5A7-7497-4E47-A690-366CD560B7E8}"/>
                </a:ext>
              </a:extLst>
            </p:cNvPr>
            <p:cNvGrpSpPr/>
            <p:nvPr/>
          </p:nvGrpSpPr>
          <p:grpSpPr>
            <a:xfrm>
              <a:off x="7500680" y="8958510"/>
              <a:ext cx="1629209" cy="289233"/>
              <a:chOff x="7630831" y="2558521"/>
              <a:chExt cx="1053614" cy="506044"/>
            </a:xfrm>
          </p:grpSpPr>
          <p:sp>
            <p:nvSpPr>
              <p:cNvPr id="22" name="半闭框 21">
                <a:extLst>
                  <a:ext uri="{FF2B5EF4-FFF2-40B4-BE49-F238E27FC236}">
                    <a16:creationId xmlns:a16="http://schemas.microsoft.com/office/drawing/2014/main" id="{12266CE3-4CDC-0740-9290-223035BE3F03}"/>
                  </a:ext>
                </a:extLst>
              </p:cNvPr>
              <p:cNvSpPr/>
              <p:nvPr/>
            </p:nvSpPr>
            <p:spPr>
              <a:xfrm rot="10800000" flipV="1">
                <a:off x="7632074" y="2558521"/>
                <a:ext cx="1043609" cy="423218"/>
              </a:xfrm>
              <a:prstGeom prst="halfFrame">
                <a:avLst>
                  <a:gd name="adj1" fmla="val 5706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半闭框 22">
                <a:extLst>
                  <a:ext uri="{FF2B5EF4-FFF2-40B4-BE49-F238E27FC236}">
                    <a16:creationId xmlns:a16="http://schemas.microsoft.com/office/drawing/2014/main" id="{7C7754C9-FAC9-D442-A815-94979811E609}"/>
                  </a:ext>
                </a:extLst>
              </p:cNvPr>
              <p:cNvSpPr/>
              <p:nvPr/>
            </p:nvSpPr>
            <p:spPr>
              <a:xfrm rot="10800000">
                <a:off x="7630831" y="2564295"/>
                <a:ext cx="1053614" cy="500270"/>
              </a:xfrm>
              <a:prstGeom prst="halfFrame">
                <a:avLst>
                  <a:gd name="adj1" fmla="val 5706"/>
                  <a:gd name="adj2" fmla="val 743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FC5ECCFA-5F6C-3645-BDE0-E225769448AE}"/>
                </a:ext>
              </a:extLst>
            </p:cNvPr>
            <p:cNvGrpSpPr/>
            <p:nvPr/>
          </p:nvGrpSpPr>
          <p:grpSpPr>
            <a:xfrm>
              <a:off x="5343951" y="8403127"/>
              <a:ext cx="1103942" cy="185352"/>
              <a:chOff x="1760244" y="2000299"/>
              <a:chExt cx="1103942" cy="185352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14C423E3-0664-0642-B1BA-9D9A226210EC}"/>
                  </a:ext>
                </a:extLst>
              </p:cNvPr>
              <p:cNvSpPr/>
              <p:nvPr/>
            </p:nvSpPr>
            <p:spPr>
              <a:xfrm>
                <a:off x="1760244" y="2000299"/>
                <a:ext cx="185352" cy="185352"/>
              </a:xfrm>
              <a:prstGeom prst="ellipse">
                <a:avLst/>
              </a:prstGeom>
              <a:solidFill>
                <a:srgbClr val="FF9797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4ABE0D2-25BF-3F48-9EA3-756B1DEE762F}"/>
                  </a:ext>
                </a:extLst>
              </p:cNvPr>
              <p:cNvSpPr/>
              <p:nvPr/>
            </p:nvSpPr>
            <p:spPr>
              <a:xfrm>
                <a:off x="2502933" y="2000299"/>
                <a:ext cx="361253" cy="185352"/>
              </a:xfrm>
              <a:prstGeom prst="rect">
                <a:avLst/>
              </a:prstGeom>
              <a:solidFill>
                <a:srgbClr val="FF9797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" name="直线箭头连接符 30">
                <a:extLst>
                  <a:ext uri="{FF2B5EF4-FFF2-40B4-BE49-F238E27FC236}">
                    <a16:creationId xmlns:a16="http://schemas.microsoft.com/office/drawing/2014/main" id="{D6686E5D-00C9-DB42-AEF7-D604DA4C0694}"/>
                  </a:ext>
                </a:extLst>
              </p:cNvPr>
              <p:cNvCxnSpPr>
                <a:stCxn id="29" idx="6"/>
                <a:endCxn id="30" idx="1"/>
              </p:cNvCxnSpPr>
              <p:nvPr/>
            </p:nvCxnSpPr>
            <p:spPr>
              <a:xfrm>
                <a:off x="1945596" y="2092975"/>
                <a:ext cx="5573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5A85F0B4-6ABD-C846-A87D-036B3609A767}"/>
                </a:ext>
              </a:extLst>
            </p:cNvPr>
            <p:cNvGrpSpPr/>
            <p:nvPr/>
          </p:nvGrpSpPr>
          <p:grpSpPr>
            <a:xfrm>
              <a:off x="5337772" y="8876090"/>
              <a:ext cx="868075" cy="185352"/>
              <a:chOff x="1754065" y="2335931"/>
              <a:chExt cx="868075" cy="185352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7AF1F088-6BAF-B545-9460-CCF5F8CBE6A8}"/>
                  </a:ext>
                </a:extLst>
              </p:cNvPr>
              <p:cNvSpPr/>
              <p:nvPr/>
            </p:nvSpPr>
            <p:spPr>
              <a:xfrm>
                <a:off x="1754065" y="2335931"/>
                <a:ext cx="185352" cy="18535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C4D07C45-E13B-8041-BB1D-FC49664A6D04}"/>
                  </a:ext>
                </a:extLst>
              </p:cNvPr>
              <p:cNvSpPr/>
              <p:nvPr/>
            </p:nvSpPr>
            <p:spPr>
              <a:xfrm>
                <a:off x="2502932" y="2335931"/>
                <a:ext cx="119208" cy="18535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7" name="直线箭头连接符 36">
                <a:extLst>
                  <a:ext uri="{FF2B5EF4-FFF2-40B4-BE49-F238E27FC236}">
                    <a16:creationId xmlns:a16="http://schemas.microsoft.com/office/drawing/2014/main" id="{55289FF4-FCC1-9F44-A35C-DF36EADB0221}"/>
                  </a:ext>
                </a:extLst>
              </p:cNvPr>
              <p:cNvCxnSpPr>
                <a:cxnSpLocks/>
                <a:stCxn id="35" idx="6"/>
                <a:endCxn id="36" idx="1"/>
              </p:cNvCxnSpPr>
              <p:nvPr/>
            </p:nvCxnSpPr>
            <p:spPr>
              <a:xfrm>
                <a:off x="1939417" y="2428607"/>
                <a:ext cx="56351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17F7D969-272E-FE4A-9A29-85761C1CCF79}"/>
                </a:ext>
              </a:extLst>
            </p:cNvPr>
            <p:cNvGrpSpPr/>
            <p:nvPr/>
          </p:nvGrpSpPr>
          <p:grpSpPr>
            <a:xfrm>
              <a:off x="5337774" y="9349053"/>
              <a:ext cx="1015991" cy="185352"/>
              <a:chOff x="1754067" y="2629959"/>
              <a:chExt cx="1015991" cy="185352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FCE9C269-8CC0-0E44-A61C-B38CA82E43D0}"/>
                  </a:ext>
                </a:extLst>
              </p:cNvPr>
              <p:cNvSpPr/>
              <p:nvPr/>
            </p:nvSpPr>
            <p:spPr>
              <a:xfrm>
                <a:off x="1754067" y="2629959"/>
                <a:ext cx="185352" cy="18535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2EDD55D4-CBF9-8D49-907A-ECF4682532B6}"/>
                  </a:ext>
                </a:extLst>
              </p:cNvPr>
              <p:cNvSpPr/>
              <p:nvPr/>
            </p:nvSpPr>
            <p:spPr>
              <a:xfrm>
                <a:off x="2502932" y="2629959"/>
                <a:ext cx="267126" cy="185352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3" name="直线箭头连接符 42">
                <a:extLst>
                  <a:ext uri="{FF2B5EF4-FFF2-40B4-BE49-F238E27FC236}">
                    <a16:creationId xmlns:a16="http://schemas.microsoft.com/office/drawing/2014/main" id="{73BBB30E-7560-F748-A1B0-5AD23CB7CD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9419" y="2722635"/>
                <a:ext cx="56351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372DEEE6-B258-4A4E-9119-F38BEE94F441}"/>
                </a:ext>
              </a:extLst>
            </p:cNvPr>
            <p:cNvGrpSpPr/>
            <p:nvPr/>
          </p:nvGrpSpPr>
          <p:grpSpPr>
            <a:xfrm>
              <a:off x="5337774" y="9822017"/>
              <a:ext cx="1379062" cy="185352"/>
              <a:chOff x="1754067" y="2908241"/>
              <a:chExt cx="1379062" cy="185352"/>
            </a:xfrm>
          </p:grpSpPr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48F8120E-8B91-C94A-95FF-4B1F90C5A2F0}"/>
                  </a:ext>
                </a:extLst>
              </p:cNvPr>
              <p:cNvSpPr/>
              <p:nvPr/>
            </p:nvSpPr>
            <p:spPr>
              <a:xfrm>
                <a:off x="1754067" y="2908241"/>
                <a:ext cx="185352" cy="18535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357BCB86-68D6-A547-8D3E-23D1BBF1D0A7}"/>
                  </a:ext>
                </a:extLst>
              </p:cNvPr>
              <p:cNvSpPr/>
              <p:nvPr/>
            </p:nvSpPr>
            <p:spPr>
              <a:xfrm>
                <a:off x="2502930" y="2908241"/>
                <a:ext cx="630199" cy="185352"/>
              </a:xfrm>
              <a:prstGeom prst="rect">
                <a:avLst/>
              </a:prstGeom>
              <a:solidFill>
                <a:srgbClr val="1CADE4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9" name="直线箭头连接符 48">
                <a:extLst>
                  <a:ext uri="{FF2B5EF4-FFF2-40B4-BE49-F238E27FC236}">
                    <a16:creationId xmlns:a16="http://schemas.microsoft.com/office/drawing/2014/main" id="{5688A9E3-FF46-2C40-8004-B7C2A1E396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9419" y="3000917"/>
                <a:ext cx="56351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9D9DDC38-E75C-DF47-AF52-3B276357F82A}"/>
                    </a:ext>
                  </a:extLst>
                </p:cNvPr>
                <p:cNvSpPr txBox="1"/>
                <p:nvPr/>
              </p:nvSpPr>
              <p:spPr>
                <a:xfrm>
                  <a:off x="4731217" y="8201715"/>
                  <a:ext cx="324555" cy="54161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9D9DDC38-E75C-DF47-AF52-3B276357F8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1217" y="8201715"/>
                  <a:ext cx="324555" cy="541617"/>
                </a:xfrm>
                <a:prstGeom prst="rect">
                  <a:avLst/>
                </a:prstGeom>
                <a:blipFill>
                  <a:blip r:embed="rId8"/>
                  <a:stretch>
                    <a:fillRect l="-8333" r="-10833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74F1D357-2B38-364F-BA3E-D6B72BA37F98}"/>
                    </a:ext>
                  </a:extLst>
                </p:cNvPr>
                <p:cNvSpPr txBox="1"/>
                <p:nvPr/>
              </p:nvSpPr>
              <p:spPr>
                <a:xfrm>
                  <a:off x="4731217" y="8670011"/>
                  <a:ext cx="324555" cy="54161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4,1</m:t>
                            </m:r>
                          </m:sub>
                          <m:sup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74F1D357-2B38-364F-BA3E-D6B72BA37F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1217" y="8670011"/>
                  <a:ext cx="324555" cy="541617"/>
                </a:xfrm>
                <a:prstGeom prst="rect">
                  <a:avLst/>
                </a:prstGeom>
                <a:blipFill>
                  <a:blip r:embed="rId9"/>
                  <a:stretch>
                    <a:fillRect l="-8333" r="-10833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43C77227-61F3-5A43-9522-E230479B27FC}"/>
                    </a:ext>
                  </a:extLst>
                </p:cNvPr>
                <p:cNvSpPr txBox="1"/>
                <p:nvPr/>
              </p:nvSpPr>
              <p:spPr>
                <a:xfrm>
                  <a:off x="4731217" y="9138028"/>
                  <a:ext cx="324555" cy="54161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7,1</m:t>
                            </m:r>
                          </m:sub>
                          <m:sup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43C77227-61F3-5A43-9522-E230479B27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1217" y="9138028"/>
                  <a:ext cx="324555" cy="541617"/>
                </a:xfrm>
                <a:prstGeom prst="rect">
                  <a:avLst/>
                </a:prstGeom>
                <a:blipFill>
                  <a:blip r:embed="rId10"/>
                  <a:stretch>
                    <a:fillRect l="-8333" r="-10833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5080E813-FA5F-5C4F-B7AF-9C3E4FCFD452}"/>
                    </a:ext>
                  </a:extLst>
                </p:cNvPr>
                <p:cNvSpPr txBox="1"/>
                <p:nvPr/>
              </p:nvSpPr>
              <p:spPr>
                <a:xfrm>
                  <a:off x="4731217" y="9597789"/>
                  <a:ext cx="324555" cy="5424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8,1</m:t>
                            </m:r>
                          </m:sub>
                          <m:sup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5080E813-FA5F-5C4F-B7AF-9C3E4FCFD4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1217" y="9597789"/>
                  <a:ext cx="324555" cy="542461"/>
                </a:xfrm>
                <a:prstGeom prst="rect">
                  <a:avLst/>
                </a:prstGeom>
                <a:blipFill>
                  <a:blip r:embed="rId11"/>
                  <a:stretch>
                    <a:fillRect l="-8333" r="-10833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A119A7F8-0029-524B-B8F1-5CCC425BAAAC}"/>
                    </a:ext>
                  </a:extLst>
                </p:cNvPr>
                <p:cNvSpPr txBox="1"/>
                <p:nvPr/>
              </p:nvSpPr>
              <p:spPr>
                <a:xfrm>
                  <a:off x="6427868" y="8256563"/>
                  <a:ext cx="324555" cy="54161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A119A7F8-0029-524B-B8F1-5CCC425BAA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7868" y="8256563"/>
                  <a:ext cx="324555" cy="541617"/>
                </a:xfrm>
                <a:prstGeom prst="rect">
                  <a:avLst/>
                </a:prstGeom>
                <a:blipFill>
                  <a:blip r:embed="rId12"/>
                  <a:stretch>
                    <a:fillRect l="-4167" r="-108333" b="-5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28E92AC7-1EE7-7C4A-89FD-D719192F9AE3}"/>
                    </a:ext>
                  </a:extLst>
                </p:cNvPr>
                <p:cNvSpPr txBox="1"/>
                <p:nvPr/>
              </p:nvSpPr>
              <p:spPr>
                <a:xfrm>
                  <a:off x="6190799" y="8724663"/>
                  <a:ext cx="324555" cy="54161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4,1</m:t>
                            </m:r>
                          </m:sub>
                          <m:sup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28E92AC7-1EE7-7C4A-89FD-D719192F9A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799" y="8724663"/>
                  <a:ext cx="324555" cy="541617"/>
                </a:xfrm>
                <a:prstGeom prst="rect">
                  <a:avLst/>
                </a:prstGeom>
                <a:blipFill>
                  <a:blip r:embed="rId13"/>
                  <a:stretch>
                    <a:fillRect l="-4000" r="-104000" b="-5128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EF177438-2835-214B-9B84-515D14B3D6A3}"/>
                    </a:ext>
                  </a:extLst>
                </p:cNvPr>
                <p:cNvSpPr txBox="1"/>
                <p:nvPr/>
              </p:nvSpPr>
              <p:spPr>
                <a:xfrm>
                  <a:off x="6326267" y="9226792"/>
                  <a:ext cx="324555" cy="54161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7,1</m:t>
                            </m:r>
                          </m:sub>
                          <m:sup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EF177438-2835-214B-9B84-515D14B3D6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6267" y="9226792"/>
                  <a:ext cx="324555" cy="541617"/>
                </a:xfrm>
                <a:prstGeom prst="rect">
                  <a:avLst/>
                </a:prstGeom>
                <a:blipFill>
                  <a:blip r:embed="rId14"/>
                  <a:stretch>
                    <a:fillRect l="-4167" r="-112500" b="-5128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F05F2E58-533A-C54A-B3B3-84DB39E34118}"/>
                    </a:ext>
                  </a:extLst>
                </p:cNvPr>
                <p:cNvSpPr txBox="1"/>
                <p:nvPr/>
              </p:nvSpPr>
              <p:spPr>
                <a:xfrm>
                  <a:off x="6709561" y="9684708"/>
                  <a:ext cx="324555" cy="5424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8,1</m:t>
                            </m:r>
                          </m:sub>
                          <m:sup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F05F2E58-533A-C54A-B3B3-84DB39E341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9561" y="9684708"/>
                  <a:ext cx="324555" cy="542461"/>
                </a:xfrm>
                <a:prstGeom prst="rect">
                  <a:avLst/>
                </a:prstGeom>
                <a:blipFill>
                  <a:blip r:embed="rId15"/>
                  <a:stretch>
                    <a:fillRect l="-4167" r="-108333" b="-2439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A934A01B-4FE7-D740-9193-FEF9A77D3383}"/>
                </a:ext>
              </a:extLst>
            </p:cNvPr>
            <p:cNvSpPr/>
            <p:nvPr/>
          </p:nvSpPr>
          <p:spPr>
            <a:xfrm>
              <a:off x="8447751" y="9005991"/>
              <a:ext cx="630199" cy="185352"/>
            </a:xfrm>
            <a:prstGeom prst="rect">
              <a:avLst/>
            </a:prstGeom>
            <a:solidFill>
              <a:srgbClr val="1CADE4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7E587C54-723C-C149-97FF-F8CF63785036}"/>
                </a:ext>
              </a:extLst>
            </p:cNvPr>
            <p:cNvSpPr/>
            <p:nvPr/>
          </p:nvSpPr>
          <p:spPr>
            <a:xfrm>
              <a:off x="8312101" y="9005991"/>
              <a:ext cx="119208" cy="18535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19839B83-A34B-224C-BD58-5858798FEC26}"/>
                </a:ext>
              </a:extLst>
            </p:cNvPr>
            <p:cNvSpPr/>
            <p:nvPr/>
          </p:nvSpPr>
          <p:spPr>
            <a:xfrm>
              <a:off x="8038841" y="9005692"/>
              <a:ext cx="267126" cy="18535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BC5467F-FB32-E149-833F-F4115C705B7E}"/>
                </a:ext>
              </a:extLst>
            </p:cNvPr>
            <p:cNvSpPr/>
            <p:nvPr/>
          </p:nvSpPr>
          <p:spPr>
            <a:xfrm>
              <a:off x="7669367" y="9007092"/>
              <a:ext cx="361253" cy="185352"/>
            </a:xfrm>
            <a:prstGeom prst="rect">
              <a:avLst/>
            </a:prstGeom>
            <a:solidFill>
              <a:srgbClr val="FF9797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62" name="曲线连接符 61">
              <a:extLst>
                <a:ext uri="{FF2B5EF4-FFF2-40B4-BE49-F238E27FC236}">
                  <a16:creationId xmlns:a16="http://schemas.microsoft.com/office/drawing/2014/main" id="{0BF57D19-3442-F948-91EC-5C225FC22CF3}"/>
                </a:ext>
              </a:extLst>
            </p:cNvPr>
            <p:cNvCxnSpPr>
              <a:cxnSpLocks/>
            </p:cNvCxnSpPr>
            <p:nvPr/>
          </p:nvCxnSpPr>
          <p:spPr>
            <a:xfrm>
              <a:off x="6946067" y="8486690"/>
              <a:ext cx="594035" cy="542119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97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曲线连接符 62">
              <a:extLst>
                <a:ext uri="{FF2B5EF4-FFF2-40B4-BE49-F238E27FC236}">
                  <a16:creationId xmlns:a16="http://schemas.microsoft.com/office/drawing/2014/main" id="{4EF268BB-79F8-3B4C-9990-209620E6EC23}"/>
                </a:ext>
              </a:extLst>
            </p:cNvPr>
            <p:cNvCxnSpPr>
              <a:cxnSpLocks/>
            </p:cNvCxnSpPr>
            <p:nvPr/>
          </p:nvCxnSpPr>
          <p:spPr>
            <a:xfrm>
              <a:off x="6708998" y="8955143"/>
              <a:ext cx="794812" cy="147925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曲线连接符 63">
              <a:extLst>
                <a:ext uri="{FF2B5EF4-FFF2-40B4-BE49-F238E27FC236}">
                  <a16:creationId xmlns:a16="http://schemas.microsoft.com/office/drawing/2014/main" id="{EC15D408-7BC7-6646-933F-DEC8542CEC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466" y="9160388"/>
              <a:ext cx="677730" cy="296179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曲线连接符 64">
              <a:extLst>
                <a:ext uri="{FF2B5EF4-FFF2-40B4-BE49-F238E27FC236}">
                  <a16:creationId xmlns:a16="http://schemas.microsoft.com/office/drawing/2014/main" id="{50FB05BE-06CE-3045-8AAF-4024F9325C75}"/>
                </a:ext>
              </a:extLst>
            </p:cNvPr>
            <p:cNvCxnSpPr>
              <a:cxnSpLocks/>
              <a:stCxn id="57" idx="3"/>
              <a:endCxn id="23" idx="0"/>
            </p:cNvCxnSpPr>
            <p:nvPr/>
          </p:nvCxnSpPr>
          <p:spPr>
            <a:xfrm flipV="1">
              <a:off x="7034116" y="9239585"/>
              <a:ext cx="513045" cy="71635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1CADE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7" name="图片 116">
              <a:extLst>
                <a:ext uri="{FF2B5EF4-FFF2-40B4-BE49-F238E27FC236}">
                  <a16:creationId xmlns:a16="http://schemas.microsoft.com/office/drawing/2014/main" id="{9886B9C6-EBFA-4D4C-BCBF-C36F33D15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4255" b="89362" l="1099" r="96703">
                          <a14:foregroundMark x1="93407" y1="74468" x2="83516" y2="76596"/>
                          <a14:foregroundMark x1="4396" y1="70213" x2="1099" y2="70213"/>
                          <a14:foregroundMark x1="21978" y1="74468" x2="23077" y2="82979"/>
                          <a14:foregroundMark x1="42857" y1="10638" x2="42857" y2="19149"/>
                          <a14:foregroundMark x1="95604" y1="74468" x2="97802" y2="74468"/>
                          <a14:foregroundMark x1="65934" y1="72340" x2="69231" y2="78723"/>
                          <a14:foregroundMark x1="6593" y1="70213" x2="1099" y2="70213"/>
                          <a14:foregroundMark x1="42857" y1="4255" x2="42857" y2="17021"/>
                          <a14:foregroundMark x1="45055" y1="6383" x2="45055" y2="6383"/>
                          <a14:foregroundMark x1="45055" y1="6383" x2="45055" y2="638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47391" y="9590552"/>
              <a:ext cx="571500" cy="2921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文本框 187">
                  <a:extLst>
                    <a:ext uri="{FF2B5EF4-FFF2-40B4-BE49-F238E27FC236}">
                      <a16:creationId xmlns:a16="http://schemas.microsoft.com/office/drawing/2014/main" id="{2737BD2C-3143-F449-8EE4-D3B336DB17BA}"/>
                    </a:ext>
                  </a:extLst>
                </p:cNvPr>
                <p:cNvSpPr txBox="1"/>
                <p:nvPr/>
              </p:nvSpPr>
              <p:spPr>
                <a:xfrm>
                  <a:off x="7186142" y="8431411"/>
                  <a:ext cx="3624461" cy="5424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sSubSup>
                          <m:sSubSup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7,1</m:t>
                            </m:r>
                          </m:sub>
                          <m:sup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sSubSup>
                          <m:sSubSup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4,1</m:t>
                            </m:r>
                          </m:sub>
                          <m:sup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sSubSup>
                          <m:sSubSup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8,1</m:t>
                            </m:r>
                          </m:sub>
                          <m:sup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8" name="文本框 187">
                  <a:extLst>
                    <a:ext uri="{FF2B5EF4-FFF2-40B4-BE49-F238E27FC236}">
                      <a16:creationId xmlns:a16="http://schemas.microsoft.com/office/drawing/2014/main" id="{2737BD2C-3143-F449-8EE4-D3B336DB17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6142" y="8431411"/>
                  <a:ext cx="3624461" cy="542461"/>
                </a:xfrm>
                <a:prstGeom prst="rect">
                  <a:avLst/>
                </a:prstGeom>
                <a:blipFill>
                  <a:blip r:embed="rId18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106187AF-5601-9949-9019-8946378A6B42}"/>
                </a:ext>
              </a:extLst>
            </p:cNvPr>
            <p:cNvSpPr txBox="1"/>
            <p:nvPr/>
          </p:nvSpPr>
          <p:spPr>
            <a:xfrm>
              <a:off x="4728711" y="7599558"/>
              <a:ext cx="2940656" cy="5065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rPr>
                <a:t>感知频率</a:t>
              </a:r>
            </a:p>
          </p:txBody>
        </p:sp>
        <p:sp>
          <p:nvSpPr>
            <p:cNvPr id="199" name="文本框 198">
              <a:extLst>
                <a:ext uri="{FF2B5EF4-FFF2-40B4-BE49-F238E27FC236}">
                  <a16:creationId xmlns:a16="http://schemas.microsoft.com/office/drawing/2014/main" id="{195900A3-4206-6D4B-BFF2-2A2A0EDB259A}"/>
                </a:ext>
              </a:extLst>
            </p:cNvPr>
            <p:cNvSpPr txBox="1"/>
            <p:nvPr/>
          </p:nvSpPr>
          <p:spPr>
            <a:xfrm>
              <a:off x="7537589" y="7599558"/>
              <a:ext cx="3115309" cy="5065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rPr>
                <a:t>上传优先级</a:t>
              </a:r>
            </a:p>
          </p:txBody>
        </p:sp>
      </p:grpSp>
      <p:grpSp>
        <p:nvGrpSpPr>
          <p:cNvPr id="274" name="组合 273">
            <a:extLst>
              <a:ext uri="{FF2B5EF4-FFF2-40B4-BE49-F238E27FC236}">
                <a16:creationId xmlns:a16="http://schemas.microsoft.com/office/drawing/2014/main" id="{E5A074AA-B598-7249-9FFE-DF5C844787E0}"/>
              </a:ext>
            </a:extLst>
          </p:cNvPr>
          <p:cNvGrpSpPr/>
          <p:nvPr/>
        </p:nvGrpSpPr>
        <p:grpSpPr>
          <a:xfrm>
            <a:off x="1702055" y="83656"/>
            <a:ext cx="4939801" cy="1515198"/>
            <a:chOff x="6584508" y="4602366"/>
            <a:chExt cx="5420373" cy="16626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8D15C1AF-4D17-434D-94DD-B1C3449F26F1}"/>
                    </a:ext>
                  </a:extLst>
                </p:cNvPr>
                <p:cNvSpPr txBox="1"/>
                <p:nvPr/>
              </p:nvSpPr>
              <p:spPr>
                <a:xfrm>
                  <a:off x="9222512" y="4602366"/>
                  <a:ext cx="2782369" cy="5424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10,3</m:t>
                            </m:r>
                          </m:sub>
                          <m:sup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sSubSup>
                          <m:sSubSup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3,3</m:t>
                            </m:r>
                          </m:sub>
                          <m:sup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sSubSup>
                          <m:sSubSup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6,3</m:t>
                            </m:r>
                          </m:sub>
                          <m:sup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8D15C1AF-4D17-434D-94DD-B1C3449F26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2512" y="4602366"/>
                  <a:ext cx="2782369" cy="542461"/>
                </a:xfrm>
                <a:prstGeom prst="rect">
                  <a:avLst/>
                </a:prstGeom>
                <a:blipFill>
                  <a:blip r:embed="rId19"/>
                  <a:stretch>
                    <a:fillRect l="-498" b="-5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829C383F-E1BF-6A4F-BB73-4575B4C2A663}"/>
                </a:ext>
              </a:extLst>
            </p:cNvPr>
            <p:cNvGrpSpPr/>
            <p:nvPr/>
          </p:nvGrpSpPr>
          <p:grpSpPr>
            <a:xfrm>
              <a:off x="7306430" y="4893695"/>
              <a:ext cx="1089906" cy="185352"/>
              <a:chOff x="7608621" y="11430586"/>
              <a:chExt cx="1089906" cy="185352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44EAB1A0-0512-0140-85D3-B2C724F19271}"/>
                  </a:ext>
                </a:extLst>
              </p:cNvPr>
              <p:cNvSpPr/>
              <p:nvPr/>
            </p:nvSpPr>
            <p:spPr>
              <a:xfrm>
                <a:off x="7608621" y="11430586"/>
                <a:ext cx="185352" cy="185352"/>
              </a:xfrm>
              <a:prstGeom prst="ellipse">
                <a:avLst/>
              </a:prstGeom>
              <a:solidFill>
                <a:srgbClr val="FF9797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F864038-7FD8-3A4A-AA27-D3B0DD5679AE}"/>
                  </a:ext>
                </a:extLst>
              </p:cNvPr>
              <p:cNvSpPr/>
              <p:nvPr/>
            </p:nvSpPr>
            <p:spPr>
              <a:xfrm>
                <a:off x="8337274" y="11430586"/>
                <a:ext cx="361253" cy="185352"/>
              </a:xfrm>
              <a:prstGeom prst="rect">
                <a:avLst/>
              </a:prstGeom>
              <a:solidFill>
                <a:srgbClr val="FF9797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6" name="直线箭头连接符 125">
                <a:extLst>
                  <a:ext uri="{FF2B5EF4-FFF2-40B4-BE49-F238E27FC236}">
                    <a16:creationId xmlns:a16="http://schemas.microsoft.com/office/drawing/2014/main" id="{4258CB5E-2AE2-B648-9AAF-C995C5F34E81}"/>
                  </a:ext>
                </a:extLst>
              </p:cNvPr>
              <p:cNvCxnSpPr>
                <a:cxnSpLocks/>
                <a:stCxn id="15" idx="6"/>
                <a:endCxn id="18" idx="1"/>
              </p:cNvCxnSpPr>
              <p:nvPr/>
            </p:nvCxnSpPr>
            <p:spPr>
              <a:xfrm>
                <a:off x="7793973" y="11523262"/>
                <a:ext cx="54330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256947AB-8944-6E42-B722-DB79384C5123}"/>
                    </a:ext>
                  </a:extLst>
                </p:cNvPr>
                <p:cNvSpPr txBox="1"/>
                <p:nvPr/>
              </p:nvSpPr>
              <p:spPr>
                <a:xfrm>
                  <a:off x="6584508" y="4706051"/>
                  <a:ext cx="324555" cy="5424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3,3</m:t>
                            </m:r>
                          </m:sub>
                          <m:sup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256947AB-8944-6E42-B722-DB79384C51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508" y="4706051"/>
                  <a:ext cx="324555" cy="542461"/>
                </a:xfrm>
                <a:prstGeom prst="rect">
                  <a:avLst/>
                </a:prstGeom>
                <a:blipFill>
                  <a:blip r:embed="rId20"/>
                  <a:stretch>
                    <a:fillRect l="-4000" r="-104000" b="-25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35558E6F-60E4-CB44-B31A-CB8134AC350D}"/>
                </a:ext>
              </a:extLst>
            </p:cNvPr>
            <p:cNvGrpSpPr/>
            <p:nvPr/>
          </p:nvGrpSpPr>
          <p:grpSpPr>
            <a:xfrm>
              <a:off x="7300251" y="5361724"/>
              <a:ext cx="920184" cy="185352"/>
              <a:chOff x="7602442" y="11805175"/>
              <a:chExt cx="920184" cy="185352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63BF8349-22C1-9247-9FA6-440131DE5223}"/>
                  </a:ext>
                </a:extLst>
              </p:cNvPr>
              <p:cNvSpPr/>
              <p:nvPr/>
            </p:nvSpPr>
            <p:spPr>
              <a:xfrm>
                <a:off x="7602442" y="11805175"/>
                <a:ext cx="185352" cy="185352"/>
              </a:xfrm>
              <a:prstGeom prst="ellipse">
                <a:avLst/>
              </a:prstGeom>
              <a:solidFill>
                <a:srgbClr val="FFF05D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865CB9F-EC59-7D4E-972E-C3A6E85E5032}"/>
                  </a:ext>
                </a:extLst>
              </p:cNvPr>
              <p:cNvSpPr/>
              <p:nvPr/>
            </p:nvSpPr>
            <p:spPr>
              <a:xfrm>
                <a:off x="8337274" y="11805175"/>
                <a:ext cx="185352" cy="185352"/>
              </a:xfrm>
              <a:prstGeom prst="rect">
                <a:avLst/>
              </a:prstGeom>
              <a:solidFill>
                <a:srgbClr val="FFF05D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6" name="直线箭头连接符 135">
                <a:extLst>
                  <a:ext uri="{FF2B5EF4-FFF2-40B4-BE49-F238E27FC236}">
                    <a16:creationId xmlns:a16="http://schemas.microsoft.com/office/drawing/2014/main" id="{7BA1BC78-ECFA-A840-89B3-AA17F4BA734C}"/>
                  </a:ext>
                </a:extLst>
              </p:cNvPr>
              <p:cNvCxnSpPr>
                <a:cxnSpLocks/>
                <a:endCxn id="19" idx="1"/>
              </p:cNvCxnSpPr>
              <p:nvPr/>
            </p:nvCxnSpPr>
            <p:spPr>
              <a:xfrm flipV="1">
                <a:off x="7787794" y="11897851"/>
                <a:ext cx="549480" cy="951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278B55D9-7DF2-5841-8C76-20414240E284}"/>
                </a:ext>
              </a:extLst>
            </p:cNvPr>
            <p:cNvGrpSpPr/>
            <p:nvPr/>
          </p:nvGrpSpPr>
          <p:grpSpPr>
            <a:xfrm>
              <a:off x="7300251" y="5864921"/>
              <a:ext cx="1244007" cy="195522"/>
              <a:chOff x="7602442" y="12296308"/>
              <a:chExt cx="1244007" cy="195522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E2B3CB6C-1371-1D44-ADCF-57DF11A35D3B}"/>
                  </a:ext>
                </a:extLst>
              </p:cNvPr>
              <p:cNvSpPr/>
              <p:nvPr/>
            </p:nvSpPr>
            <p:spPr>
              <a:xfrm>
                <a:off x="7602442" y="12306478"/>
                <a:ext cx="185352" cy="185352"/>
              </a:xfrm>
              <a:prstGeom prst="ellipse">
                <a:avLst/>
              </a:prstGeom>
              <a:solidFill>
                <a:srgbClr val="D883FF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553919F-4026-AE45-A620-87778237AA35}"/>
                  </a:ext>
                </a:extLst>
              </p:cNvPr>
              <p:cNvSpPr/>
              <p:nvPr/>
            </p:nvSpPr>
            <p:spPr>
              <a:xfrm>
                <a:off x="8337274" y="12296308"/>
                <a:ext cx="509175" cy="185352"/>
              </a:xfrm>
              <a:prstGeom prst="rect">
                <a:avLst/>
              </a:prstGeom>
              <a:solidFill>
                <a:srgbClr val="D883FF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9" name="直线箭头连接符 138">
                <a:extLst>
                  <a:ext uri="{FF2B5EF4-FFF2-40B4-BE49-F238E27FC236}">
                    <a16:creationId xmlns:a16="http://schemas.microsoft.com/office/drawing/2014/main" id="{E1961F75-BDFD-CE4A-BC52-CD0DEF9655F1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>
              <a:xfrm flipV="1">
                <a:off x="7783262" y="12388984"/>
                <a:ext cx="554012" cy="101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68CA2BBC-1744-FF4B-A091-86052E0B3FDC}"/>
                    </a:ext>
                  </a:extLst>
                </p:cNvPr>
                <p:cNvSpPr txBox="1"/>
                <p:nvPr/>
              </p:nvSpPr>
              <p:spPr>
                <a:xfrm>
                  <a:off x="6584508" y="5175075"/>
                  <a:ext cx="324555" cy="5424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6,3</m:t>
                            </m:r>
                          </m:sub>
                          <m:sup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68CA2BBC-1744-FF4B-A091-86052E0B3F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508" y="5175075"/>
                  <a:ext cx="324555" cy="542461"/>
                </a:xfrm>
                <a:prstGeom prst="rect">
                  <a:avLst/>
                </a:prstGeom>
                <a:blipFill>
                  <a:blip r:embed="rId21"/>
                  <a:stretch>
                    <a:fillRect l="-4000" r="-104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3135314D-B923-8F46-9A4A-5CE87AF91A19}"/>
                    </a:ext>
                  </a:extLst>
                </p:cNvPr>
                <p:cNvSpPr txBox="1"/>
                <p:nvPr/>
              </p:nvSpPr>
              <p:spPr>
                <a:xfrm>
                  <a:off x="6584508" y="5680483"/>
                  <a:ext cx="324555" cy="5424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10,3</m:t>
                            </m:r>
                          </m:sub>
                          <m:sup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3135314D-B923-8F46-9A4A-5CE87AF91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508" y="5680483"/>
                  <a:ext cx="324555" cy="542461"/>
                </a:xfrm>
                <a:prstGeom prst="rect">
                  <a:avLst/>
                </a:prstGeom>
                <a:blipFill>
                  <a:blip r:embed="rId22"/>
                  <a:stretch>
                    <a:fillRect l="-4000" r="-144000" b="-2564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文本框 164">
                  <a:extLst>
                    <a:ext uri="{FF2B5EF4-FFF2-40B4-BE49-F238E27FC236}">
                      <a16:creationId xmlns:a16="http://schemas.microsoft.com/office/drawing/2014/main" id="{781899E9-1AE9-7D47-87AC-D5F3458682CA}"/>
                    </a:ext>
                  </a:extLst>
                </p:cNvPr>
                <p:cNvSpPr txBox="1"/>
                <p:nvPr/>
              </p:nvSpPr>
              <p:spPr>
                <a:xfrm>
                  <a:off x="8434314" y="4752281"/>
                  <a:ext cx="324555" cy="5424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3,3</m:t>
                            </m:r>
                          </m:sub>
                          <m:sup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5" name="文本框 164">
                  <a:extLst>
                    <a:ext uri="{FF2B5EF4-FFF2-40B4-BE49-F238E27FC236}">
                      <a16:creationId xmlns:a16="http://schemas.microsoft.com/office/drawing/2014/main" id="{781899E9-1AE9-7D47-87AC-D5F3458682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4314" y="4752281"/>
                  <a:ext cx="324555" cy="542461"/>
                </a:xfrm>
                <a:prstGeom prst="rect">
                  <a:avLst/>
                </a:prstGeom>
                <a:blipFill>
                  <a:blip r:embed="rId23"/>
                  <a:stretch>
                    <a:fillRect l="-4167" r="-112500" b="-5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A8281BDE-DF6B-564F-A5C5-D8DEC24123C0}"/>
                    </a:ext>
                  </a:extLst>
                </p:cNvPr>
                <p:cNvSpPr txBox="1"/>
                <p:nvPr/>
              </p:nvSpPr>
              <p:spPr>
                <a:xfrm>
                  <a:off x="8258789" y="5220381"/>
                  <a:ext cx="324555" cy="5424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6,3</m:t>
                            </m:r>
                          </m:sub>
                          <m:sup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A8281BDE-DF6B-564F-A5C5-D8DEC24123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8789" y="5220381"/>
                  <a:ext cx="324555" cy="542461"/>
                </a:xfrm>
                <a:prstGeom prst="rect">
                  <a:avLst/>
                </a:prstGeom>
                <a:blipFill>
                  <a:blip r:embed="rId24"/>
                  <a:stretch>
                    <a:fillRect l="-8333" r="-112500" b="-5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71AF61D2-63D4-4A4D-B64E-B9FFEDB0C263}"/>
                    </a:ext>
                  </a:extLst>
                </p:cNvPr>
                <p:cNvSpPr txBox="1"/>
                <p:nvPr/>
              </p:nvSpPr>
              <p:spPr>
                <a:xfrm>
                  <a:off x="8578896" y="5722510"/>
                  <a:ext cx="324555" cy="5424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10,3</m:t>
                            </m:r>
                          </m:sub>
                          <m:sup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71AF61D2-63D4-4A4D-B64E-B9FFEDB0C2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6" y="5722510"/>
                  <a:ext cx="324555" cy="542461"/>
                </a:xfrm>
                <a:prstGeom prst="rect">
                  <a:avLst/>
                </a:prstGeom>
                <a:blipFill>
                  <a:blip r:embed="rId25"/>
                  <a:stretch>
                    <a:fillRect r="-144000" b="-5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曲线连接符 168">
              <a:extLst>
                <a:ext uri="{FF2B5EF4-FFF2-40B4-BE49-F238E27FC236}">
                  <a16:creationId xmlns:a16="http://schemas.microsoft.com/office/drawing/2014/main" id="{D59B6377-B14C-6147-8081-9175D956803B}"/>
                </a:ext>
              </a:extLst>
            </p:cNvPr>
            <p:cNvCxnSpPr>
              <a:cxnSpLocks/>
            </p:cNvCxnSpPr>
            <p:nvPr/>
          </p:nvCxnSpPr>
          <p:spPr>
            <a:xfrm>
              <a:off x="8877207" y="4982761"/>
              <a:ext cx="696353" cy="39296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97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曲线连接符 169">
              <a:extLst>
                <a:ext uri="{FF2B5EF4-FFF2-40B4-BE49-F238E27FC236}">
                  <a16:creationId xmlns:a16="http://schemas.microsoft.com/office/drawing/2014/main" id="{E6D3658B-D967-4248-A474-F12DD9652E6C}"/>
                </a:ext>
              </a:extLst>
            </p:cNvPr>
            <p:cNvCxnSpPr>
              <a:cxnSpLocks/>
            </p:cNvCxnSpPr>
            <p:nvPr/>
          </p:nvCxnSpPr>
          <p:spPr>
            <a:xfrm>
              <a:off x="8701682" y="5450861"/>
              <a:ext cx="857733" cy="1835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F15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曲线连接符 170">
              <a:extLst>
                <a:ext uri="{FF2B5EF4-FFF2-40B4-BE49-F238E27FC236}">
                  <a16:creationId xmlns:a16="http://schemas.microsoft.com/office/drawing/2014/main" id="{96E7B02D-2E1D-2F45-A5BB-EC39522425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1789" y="5522303"/>
              <a:ext cx="551366" cy="430687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D88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2B1EB4C6-6C52-BC41-9563-2BFEB1D2787C}"/>
                </a:ext>
              </a:extLst>
            </p:cNvPr>
            <p:cNvGrpSpPr/>
            <p:nvPr/>
          </p:nvGrpSpPr>
          <p:grpSpPr>
            <a:xfrm>
              <a:off x="9544503" y="5326340"/>
              <a:ext cx="1209685" cy="289233"/>
              <a:chOff x="7630831" y="2558521"/>
              <a:chExt cx="1053614" cy="506044"/>
            </a:xfrm>
          </p:grpSpPr>
          <p:sp>
            <p:nvSpPr>
              <p:cNvPr id="177" name="半闭框 176">
                <a:extLst>
                  <a:ext uri="{FF2B5EF4-FFF2-40B4-BE49-F238E27FC236}">
                    <a16:creationId xmlns:a16="http://schemas.microsoft.com/office/drawing/2014/main" id="{6195400A-1D53-EA49-A2A7-E2AA6BF5C386}"/>
                  </a:ext>
                </a:extLst>
              </p:cNvPr>
              <p:cNvSpPr/>
              <p:nvPr/>
            </p:nvSpPr>
            <p:spPr>
              <a:xfrm rot="10800000" flipV="1">
                <a:off x="7632074" y="2558521"/>
                <a:ext cx="1043609" cy="423218"/>
              </a:xfrm>
              <a:prstGeom prst="halfFrame">
                <a:avLst>
                  <a:gd name="adj1" fmla="val 5706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半闭框 177">
                <a:extLst>
                  <a:ext uri="{FF2B5EF4-FFF2-40B4-BE49-F238E27FC236}">
                    <a16:creationId xmlns:a16="http://schemas.microsoft.com/office/drawing/2014/main" id="{F632172C-4D19-4343-B4A0-618EBFAB97C0}"/>
                  </a:ext>
                </a:extLst>
              </p:cNvPr>
              <p:cNvSpPr/>
              <p:nvPr/>
            </p:nvSpPr>
            <p:spPr>
              <a:xfrm rot="10800000">
                <a:off x="7630831" y="2564295"/>
                <a:ext cx="1053614" cy="500270"/>
              </a:xfrm>
              <a:prstGeom prst="halfFrame">
                <a:avLst>
                  <a:gd name="adj1" fmla="val 5706"/>
                  <a:gd name="adj2" fmla="val 743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615F7E42-460C-F242-BF78-205CB00E9132}"/>
                </a:ext>
              </a:extLst>
            </p:cNvPr>
            <p:cNvSpPr/>
            <p:nvPr/>
          </p:nvSpPr>
          <p:spPr>
            <a:xfrm>
              <a:off x="10148915" y="5374922"/>
              <a:ext cx="361253" cy="185352"/>
            </a:xfrm>
            <a:prstGeom prst="rect">
              <a:avLst/>
            </a:prstGeom>
            <a:solidFill>
              <a:srgbClr val="FF9797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6440BDE7-430A-3A44-8EA9-DDEABCC762B5}"/>
                </a:ext>
              </a:extLst>
            </p:cNvPr>
            <p:cNvSpPr/>
            <p:nvPr/>
          </p:nvSpPr>
          <p:spPr>
            <a:xfrm>
              <a:off x="10510253" y="5374922"/>
              <a:ext cx="185352" cy="185352"/>
            </a:xfrm>
            <a:prstGeom prst="rect">
              <a:avLst/>
            </a:prstGeom>
            <a:solidFill>
              <a:srgbClr val="FFF05D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0D94DDEC-1A88-BB41-BCED-38788A6726AA}"/>
                </a:ext>
              </a:extLst>
            </p:cNvPr>
            <p:cNvSpPr/>
            <p:nvPr/>
          </p:nvSpPr>
          <p:spPr>
            <a:xfrm>
              <a:off x="9639655" y="5374922"/>
              <a:ext cx="509175" cy="185352"/>
            </a:xfrm>
            <a:prstGeom prst="rect">
              <a:avLst/>
            </a:prstGeom>
            <a:solidFill>
              <a:srgbClr val="D883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92" name="圆角矩形标注 291">
            <a:extLst>
              <a:ext uri="{FF2B5EF4-FFF2-40B4-BE49-F238E27FC236}">
                <a16:creationId xmlns:a16="http://schemas.microsoft.com/office/drawing/2014/main" id="{7AFB4492-9CBB-B944-A14E-1A0F3B1ED5C5}"/>
              </a:ext>
            </a:extLst>
          </p:cNvPr>
          <p:cNvSpPr/>
          <p:nvPr/>
        </p:nvSpPr>
        <p:spPr>
          <a:xfrm>
            <a:off x="6488611" y="4707638"/>
            <a:ext cx="3398378" cy="1983743"/>
          </a:xfrm>
          <a:prstGeom prst="wedgeRoundRectCallout">
            <a:avLst>
              <a:gd name="adj1" fmla="val -83214"/>
              <a:gd name="adj2" fmla="val 36839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8" name="表格 218">
                <a:extLst>
                  <a:ext uri="{FF2B5EF4-FFF2-40B4-BE49-F238E27FC236}">
                    <a16:creationId xmlns:a16="http://schemas.microsoft.com/office/drawing/2014/main" id="{9CE98BC8-9EC6-3547-B48B-0926E23E2B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0731708"/>
                  </p:ext>
                </p:extLst>
              </p:nvPr>
            </p:nvGraphicFramePr>
            <p:xfrm>
              <a:off x="6569045" y="4748547"/>
              <a:ext cx="3199824" cy="18442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4422">
                      <a:extLst>
                        <a:ext uri="{9D8B030D-6E8A-4147-A177-3AD203B41FA5}">
                          <a16:colId xmlns:a16="http://schemas.microsoft.com/office/drawing/2014/main" val="2669586789"/>
                        </a:ext>
                      </a:extLst>
                    </a:gridCol>
                    <a:gridCol w="412567">
                      <a:extLst>
                        <a:ext uri="{9D8B030D-6E8A-4147-A177-3AD203B41FA5}">
                          <a16:colId xmlns:a16="http://schemas.microsoft.com/office/drawing/2014/main" val="2777178493"/>
                        </a:ext>
                      </a:extLst>
                    </a:gridCol>
                    <a:gridCol w="412567">
                      <a:extLst>
                        <a:ext uri="{9D8B030D-6E8A-4147-A177-3AD203B41FA5}">
                          <a16:colId xmlns:a16="http://schemas.microsoft.com/office/drawing/2014/main" val="122956293"/>
                        </a:ext>
                      </a:extLst>
                    </a:gridCol>
                    <a:gridCol w="412567">
                      <a:extLst>
                        <a:ext uri="{9D8B030D-6E8A-4147-A177-3AD203B41FA5}">
                          <a16:colId xmlns:a16="http://schemas.microsoft.com/office/drawing/2014/main" val="3003729816"/>
                        </a:ext>
                      </a:extLst>
                    </a:gridCol>
                    <a:gridCol w="412567">
                      <a:extLst>
                        <a:ext uri="{9D8B030D-6E8A-4147-A177-3AD203B41FA5}">
                          <a16:colId xmlns:a16="http://schemas.microsoft.com/office/drawing/2014/main" val="3151042917"/>
                        </a:ext>
                      </a:extLst>
                    </a:gridCol>
                    <a:gridCol w="412567">
                      <a:extLst>
                        <a:ext uri="{9D8B030D-6E8A-4147-A177-3AD203B41FA5}">
                          <a16:colId xmlns:a16="http://schemas.microsoft.com/office/drawing/2014/main" val="1056908807"/>
                        </a:ext>
                      </a:extLst>
                    </a:gridCol>
                    <a:gridCol w="412567">
                      <a:extLst>
                        <a:ext uri="{9D8B030D-6E8A-4147-A177-3AD203B41FA5}">
                          <a16:colId xmlns:a16="http://schemas.microsoft.com/office/drawing/2014/main" val="1295809752"/>
                        </a:ext>
                      </a:extLst>
                    </a:gridCol>
                  </a:tblGrid>
                  <a:tr h="461057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15703411"/>
                      </a:ext>
                    </a:extLst>
                  </a:tr>
                  <a:tr h="4610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27646966"/>
                      </a:ext>
                    </a:extLst>
                  </a:tr>
                  <a:tr h="4610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221392"/>
                      </a:ext>
                    </a:extLst>
                  </a:tr>
                  <a:tr h="4610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485707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8" name="表格 218">
                <a:extLst>
                  <a:ext uri="{FF2B5EF4-FFF2-40B4-BE49-F238E27FC236}">
                    <a16:creationId xmlns:a16="http://schemas.microsoft.com/office/drawing/2014/main" id="{9CE98BC8-9EC6-3547-B48B-0926E23E2B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0731708"/>
                  </p:ext>
                </p:extLst>
              </p:nvPr>
            </p:nvGraphicFramePr>
            <p:xfrm>
              <a:off x="6569045" y="4748547"/>
              <a:ext cx="3199824" cy="18442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4422">
                      <a:extLst>
                        <a:ext uri="{9D8B030D-6E8A-4147-A177-3AD203B41FA5}">
                          <a16:colId xmlns:a16="http://schemas.microsoft.com/office/drawing/2014/main" val="2669586789"/>
                        </a:ext>
                      </a:extLst>
                    </a:gridCol>
                    <a:gridCol w="412567">
                      <a:extLst>
                        <a:ext uri="{9D8B030D-6E8A-4147-A177-3AD203B41FA5}">
                          <a16:colId xmlns:a16="http://schemas.microsoft.com/office/drawing/2014/main" val="2777178493"/>
                        </a:ext>
                      </a:extLst>
                    </a:gridCol>
                    <a:gridCol w="412567">
                      <a:extLst>
                        <a:ext uri="{9D8B030D-6E8A-4147-A177-3AD203B41FA5}">
                          <a16:colId xmlns:a16="http://schemas.microsoft.com/office/drawing/2014/main" val="122956293"/>
                        </a:ext>
                      </a:extLst>
                    </a:gridCol>
                    <a:gridCol w="412567">
                      <a:extLst>
                        <a:ext uri="{9D8B030D-6E8A-4147-A177-3AD203B41FA5}">
                          <a16:colId xmlns:a16="http://schemas.microsoft.com/office/drawing/2014/main" val="3003729816"/>
                        </a:ext>
                      </a:extLst>
                    </a:gridCol>
                    <a:gridCol w="412567">
                      <a:extLst>
                        <a:ext uri="{9D8B030D-6E8A-4147-A177-3AD203B41FA5}">
                          <a16:colId xmlns:a16="http://schemas.microsoft.com/office/drawing/2014/main" val="3151042917"/>
                        </a:ext>
                      </a:extLst>
                    </a:gridCol>
                    <a:gridCol w="412567">
                      <a:extLst>
                        <a:ext uri="{9D8B030D-6E8A-4147-A177-3AD203B41FA5}">
                          <a16:colId xmlns:a16="http://schemas.microsoft.com/office/drawing/2014/main" val="1056908807"/>
                        </a:ext>
                      </a:extLst>
                    </a:gridCol>
                    <a:gridCol w="412567">
                      <a:extLst>
                        <a:ext uri="{9D8B030D-6E8A-4147-A177-3AD203B41FA5}">
                          <a16:colId xmlns:a16="http://schemas.microsoft.com/office/drawing/2014/main" val="1295809752"/>
                        </a:ext>
                      </a:extLst>
                    </a:gridCol>
                  </a:tblGrid>
                  <a:tr h="461057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6"/>
                          <a:stretch>
                            <a:fillRect l="-175758" r="-493939" b="-297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6"/>
                          <a:stretch>
                            <a:fillRect l="-275758" r="-393939" b="-297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6"/>
                          <a:stretch>
                            <a:fillRect l="-387500" r="-306250" b="-297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6"/>
                          <a:stretch>
                            <a:fillRect l="-472727" r="-196970" b="-297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6"/>
                          <a:stretch>
                            <a:fillRect l="-590625" r="-103125" b="-297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6"/>
                          <a:stretch>
                            <a:fillRect l="-669697" b="-2972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5703411"/>
                      </a:ext>
                    </a:extLst>
                  </a:tr>
                  <a:tr h="461057"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83333" marR="83333" marT="41666" marB="41666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6"/>
                          <a:stretch>
                            <a:fillRect l="-1754" t="-100000" r="-343860" b="-197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27646966"/>
                      </a:ext>
                    </a:extLst>
                  </a:tr>
                  <a:tr h="461057"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83333" marR="83333" marT="41666" marB="41666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6"/>
                          <a:stretch>
                            <a:fillRect l="-1754" t="-205556" r="-343860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221392"/>
                      </a:ext>
                    </a:extLst>
                  </a:tr>
                  <a:tr h="461057"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83333" marR="83333" marT="41666" marB="41666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6"/>
                          <a:stretch>
                            <a:fillRect l="-1754" t="-297297" r="-3438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48570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8" name="椭圆 237">
            <a:extLst>
              <a:ext uri="{FF2B5EF4-FFF2-40B4-BE49-F238E27FC236}">
                <a16:creationId xmlns:a16="http://schemas.microsoft.com/office/drawing/2014/main" id="{F2C2B4FA-1B85-E641-A440-7EECA766D863}"/>
              </a:ext>
            </a:extLst>
          </p:cNvPr>
          <p:cNvSpPr/>
          <p:nvPr/>
        </p:nvSpPr>
        <p:spPr>
          <a:xfrm>
            <a:off x="7411985" y="5384808"/>
            <a:ext cx="168919" cy="168919"/>
          </a:xfrm>
          <a:prstGeom prst="ellipse">
            <a:avLst/>
          </a:prstGeom>
          <a:solidFill>
            <a:srgbClr val="FF9797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239" name="椭圆 238">
            <a:extLst>
              <a:ext uri="{FF2B5EF4-FFF2-40B4-BE49-F238E27FC236}">
                <a16:creationId xmlns:a16="http://schemas.microsoft.com/office/drawing/2014/main" id="{5B7C68F7-BBF6-0E48-BFC6-3B16A758F8DD}"/>
              </a:ext>
            </a:extLst>
          </p:cNvPr>
          <p:cNvSpPr/>
          <p:nvPr/>
        </p:nvSpPr>
        <p:spPr>
          <a:xfrm>
            <a:off x="7815667" y="5384808"/>
            <a:ext cx="168919" cy="168919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240" name="椭圆 239">
            <a:extLst>
              <a:ext uri="{FF2B5EF4-FFF2-40B4-BE49-F238E27FC236}">
                <a16:creationId xmlns:a16="http://schemas.microsoft.com/office/drawing/2014/main" id="{BC8650A4-C348-D84F-930F-B12FDC4F6FC1}"/>
              </a:ext>
            </a:extLst>
          </p:cNvPr>
          <p:cNvSpPr/>
          <p:nvPr/>
        </p:nvSpPr>
        <p:spPr>
          <a:xfrm>
            <a:off x="8632742" y="5384808"/>
            <a:ext cx="168919" cy="168919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241" name="椭圆 240">
            <a:extLst>
              <a:ext uri="{FF2B5EF4-FFF2-40B4-BE49-F238E27FC236}">
                <a16:creationId xmlns:a16="http://schemas.microsoft.com/office/drawing/2014/main" id="{41096078-6C8E-204C-8098-2757F6D62E6D}"/>
              </a:ext>
            </a:extLst>
          </p:cNvPr>
          <p:cNvSpPr/>
          <p:nvPr/>
        </p:nvSpPr>
        <p:spPr>
          <a:xfrm>
            <a:off x="9043090" y="5384808"/>
            <a:ext cx="168919" cy="168919"/>
          </a:xfrm>
          <a:prstGeom prst="ellipse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242" name="椭圆 241">
            <a:extLst>
              <a:ext uri="{FF2B5EF4-FFF2-40B4-BE49-F238E27FC236}">
                <a16:creationId xmlns:a16="http://schemas.microsoft.com/office/drawing/2014/main" id="{31E10ED5-7E1C-1F4C-93A8-901D7C7B7195}"/>
              </a:ext>
            </a:extLst>
          </p:cNvPr>
          <p:cNvSpPr/>
          <p:nvPr/>
        </p:nvSpPr>
        <p:spPr>
          <a:xfrm>
            <a:off x="7411983" y="5839100"/>
            <a:ext cx="168919" cy="168919"/>
          </a:xfrm>
          <a:prstGeom prst="ellipse">
            <a:avLst/>
          </a:prstGeom>
          <a:solidFill>
            <a:srgbClr val="FF9797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243" name="椭圆 242">
            <a:extLst>
              <a:ext uri="{FF2B5EF4-FFF2-40B4-BE49-F238E27FC236}">
                <a16:creationId xmlns:a16="http://schemas.microsoft.com/office/drawing/2014/main" id="{9CF48AD9-2362-9240-AF8F-3240D1738599}"/>
              </a:ext>
            </a:extLst>
          </p:cNvPr>
          <p:cNvSpPr/>
          <p:nvPr/>
        </p:nvSpPr>
        <p:spPr>
          <a:xfrm>
            <a:off x="7411983" y="6294625"/>
            <a:ext cx="168919" cy="168919"/>
          </a:xfrm>
          <a:prstGeom prst="ellipse">
            <a:avLst/>
          </a:prstGeom>
          <a:solidFill>
            <a:srgbClr val="FF9797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244" name="椭圆 243">
            <a:extLst>
              <a:ext uri="{FF2B5EF4-FFF2-40B4-BE49-F238E27FC236}">
                <a16:creationId xmlns:a16="http://schemas.microsoft.com/office/drawing/2014/main" id="{89C10B4E-CFED-8E46-8263-EB10E74FB57C}"/>
              </a:ext>
            </a:extLst>
          </p:cNvPr>
          <p:cNvSpPr/>
          <p:nvPr/>
        </p:nvSpPr>
        <p:spPr>
          <a:xfrm>
            <a:off x="8219489" y="5839100"/>
            <a:ext cx="168919" cy="168919"/>
          </a:xfrm>
          <a:prstGeom prst="ellipse">
            <a:avLst/>
          </a:prstGeom>
          <a:solidFill>
            <a:srgbClr val="FFF05D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245" name="椭圆 244">
            <a:extLst>
              <a:ext uri="{FF2B5EF4-FFF2-40B4-BE49-F238E27FC236}">
                <a16:creationId xmlns:a16="http://schemas.microsoft.com/office/drawing/2014/main" id="{D8432041-A327-2A44-8A7B-C75BAB7459DE}"/>
              </a:ext>
            </a:extLst>
          </p:cNvPr>
          <p:cNvSpPr/>
          <p:nvPr/>
        </p:nvSpPr>
        <p:spPr>
          <a:xfrm>
            <a:off x="9043090" y="5839100"/>
            <a:ext cx="168919" cy="168919"/>
          </a:xfrm>
          <a:prstGeom prst="ellipse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246" name="椭圆 245">
            <a:extLst>
              <a:ext uri="{FF2B5EF4-FFF2-40B4-BE49-F238E27FC236}">
                <a16:creationId xmlns:a16="http://schemas.microsoft.com/office/drawing/2014/main" id="{D1E448AF-9079-9841-BA12-8FA5A1D8E2B3}"/>
              </a:ext>
            </a:extLst>
          </p:cNvPr>
          <p:cNvSpPr/>
          <p:nvPr/>
        </p:nvSpPr>
        <p:spPr>
          <a:xfrm>
            <a:off x="8219489" y="6294625"/>
            <a:ext cx="168919" cy="168919"/>
          </a:xfrm>
          <a:prstGeom prst="ellipse">
            <a:avLst/>
          </a:prstGeom>
          <a:solidFill>
            <a:srgbClr val="FFF05D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247" name="椭圆 246">
            <a:extLst>
              <a:ext uri="{FF2B5EF4-FFF2-40B4-BE49-F238E27FC236}">
                <a16:creationId xmlns:a16="http://schemas.microsoft.com/office/drawing/2014/main" id="{670D3BF0-9E2D-CA4F-BA25-DC007A93DB8B}"/>
              </a:ext>
            </a:extLst>
          </p:cNvPr>
          <p:cNvSpPr/>
          <p:nvPr/>
        </p:nvSpPr>
        <p:spPr>
          <a:xfrm>
            <a:off x="9476665" y="6294625"/>
            <a:ext cx="168919" cy="168919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5A6D9966-EACE-D840-A939-3E3028D29AFC}"/>
                  </a:ext>
                </a:extLst>
              </p:cNvPr>
              <p:cNvSpPr txBox="1"/>
              <p:nvPr/>
            </p:nvSpPr>
            <p:spPr>
              <a:xfrm>
                <a:off x="7010890" y="6708915"/>
                <a:ext cx="233902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2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边缘节点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 的视图</a:t>
                </a:r>
              </a:p>
            </p:txBody>
          </p:sp>
        </mc:Choice>
        <mc:Fallback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5A6D9966-EACE-D840-A939-3E3028D29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890" y="6708915"/>
                <a:ext cx="2339021" cy="400110"/>
              </a:xfrm>
              <a:prstGeom prst="rect">
                <a:avLst/>
              </a:prstGeom>
              <a:blipFill>
                <a:blip r:embed="rId27"/>
                <a:stretch>
                  <a:fillRect l="-541" t="-9375" b="-2812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595E257F-935B-9F47-B87F-6840C3472E3E}"/>
              </a:ext>
            </a:extLst>
          </p:cNvPr>
          <p:cNvGrpSpPr/>
          <p:nvPr/>
        </p:nvGrpSpPr>
        <p:grpSpPr>
          <a:xfrm flipH="1">
            <a:off x="8860197" y="2549191"/>
            <a:ext cx="993275" cy="168919"/>
            <a:chOff x="7748475" y="11430586"/>
            <a:chExt cx="1089906" cy="185352"/>
          </a:xfrm>
        </p:grpSpPr>
        <p:sp>
          <p:nvSpPr>
            <p:cNvPr id="204" name="椭圆 203">
              <a:extLst>
                <a:ext uri="{FF2B5EF4-FFF2-40B4-BE49-F238E27FC236}">
                  <a16:creationId xmlns:a16="http://schemas.microsoft.com/office/drawing/2014/main" id="{B0705252-E852-8440-BE0F-0F437562D740}"/>
                </a:ext>
              </a:extLst>
            </p:cNvPr>
            <p:cNvSpPr/>
            <p:nvPr/>
          </p:nvSpPr>
          <p:spPr>
            <a:xfrm>
              <a:off x="7748475" y="11430586"/>
              <a:ext cx="185352" cy="185352"/>
            </a:xfrm>
            <a:prstGeom prst="ellipse">
              <a:avLst/>
            </a:prstGeom>
            <a:solidFill>
              <a:srgbClr val="FF9797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8E8203F5-E175-B14B-A7F7-B434AA25ACCC}"/>
                </a:ext>
              </a:extLst>
            </p:cNvPr>
            <p:cNvSpPr/>
            <p:nvPr/>
          </p:nvSpPr>
          <p:spPr>
            <a:xfrm>
              <a:off x="8477128" y="11430586"/>
              <a:ext cx="361253" cy="185352"/>
            </a:xfrm>
            <a:prstGeom prst="rect">
              <a:avLst/>
            </a:prstGeom>
            <a:solidFill>
              <a:srgbClr val="FF9797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206" name="直线箭头连接符 205">
              <a:extLst>
                <a:ext uri="{FF2B5EF4-FFF2-40B4-BE49-F238E27FC236}">
                  <a16:creationId xmlns:a16="http://schemas.microsoft.com/office/drawing/2014/main" id="{272445E3-341D-CA49-B218-43DDA2B55C59}"/>
                </a:ext>
              </a:extLst>
            </p:cNvPr>
            <p:cNvCxnSpPr>
              <a:cxnSpLocks/>
              <a:stCxn id="204" idx="6"/>
              <a:endCxn id="205" idx="1"/>
            </p:cNvCxnSpPr>
            <p:nvPr/>
          </p:nvCxnSpPr>
          <p:spPr>
            <a:xfrm>
              <a:off x="7933827" y="11523262"/>
              <a:ext cx="54330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CD034974-67EE-8E4D-9D94-06346379843F}"/>
              </a:ext>
            </a:extLst>
          </p:cNvPr>
          <p:cNvGrpSpPr/>
          <p:nvPr/>
        </p:nvGrpSpPr>
        <p:grpSpPr>
          <a:xfrm flipH="1">
            <a:off x="9020502" y="2975724"/>
            <a:ext cx="838600" cy="168919"/>
            <a:chOff x="7742296" y="11805175"/>
            <a:chExt cx="920184" cy="185352"/>
          </a:xfrm>
        </p:grpSpPr>
        <p:sp>
          <p:nvSpPr>
            <p:cNvPr id="208" name="椭圆 207">
              <a:extLst>
                <a:ext uri="{FF2B5EF4-FFF2-40B4-BE49-F238E27FC236}">
                  <a16:creationId xmlns:a16="http://schemas.microsoft.com/office/drawing/2014/main" id="{CE6F1293-5974-9346-9530-8EE82023C3A5}"/>
                </a:ext>
              </a:extLst>
            </p:cNvPr>
            <p:cNvSpPr/>
            <p:nvPr/>
          </p:nvSpPr>
          <p:spPr>
            <a:xfrm>
              <a:off x="7742296" y="11805175"/>
              <a:ext cx="185352" cy="185352"/>
            </a:xfrm>
            <a:prstGeom prst="ellipse">
              <a:avLst/>
            </a:prstGeom>
            <a:solidFill>
              <a:srgbClr val="FFF05D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D7451491-304D-514B-916E-43B6B2C8C1DE}"/>
                </a:ext>
              </a:extLst>
            </p:cNvPr>
            <p:cNvSpPr/>
            <p:nvPr/>
          </p:nvSpPr>
          <p:spPr>
            <a:xfrm>
              <a:off x="8477128" y="11805175"/>
              <a:ext cx="185352" cy="185352"/>
            </a:xfrm>
            <a:prstGeom prst="rect">
              <a:avLst/>
            </a:prstGeom>
            <a:solidFill>
              <a:srgbClr val="FFF05D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210" name="直线箭头连接符 209">
              <a:extLst>
                <a:ext uri="{FF2B5EF4-FFF2-40B4-BE49-F238E27FC236}">
                  <a16:creationId xmlns:a16="http://schemas.microsoft.com/office/drawing/2014/main" id="{D8ED1CC1-555A-EA4D-AA25-465714B73B4A}"/>
                </a:ext>
              </a:extLst>
            </p:cNvPr>
            <p:cNvCxnSpPr>
              <a:cxnSpLocks/>
              <a:endCxn id="209" idx="1"/>
            </p:cNvCxnSpPr>
            <p:nvPr/>
          </p:nvCxnSpPr>
          <p:spPr>
            <a:xfrm flipV="1">
              <a:off x="7927648" y="11897851"/>
              <a:ext cx="549480" cy="95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组合 210">
            <a:extLst>
              <a:ext uri="{FF2B5EF4-FFF2-40B4-BE49-F238E27FC236}">
                <a16:creationId xmlns:a16="http://schemas.microsoft.com/office/drawing/2014/main" id="{8C2C8B59-5B12-9147-92C2-AF5067331342}"/>
              </a:ext>
            </a:extLst>
          </p:cNvPr>
          <p:cNvGrpSpPr/>
          <p:nvPr/>
        </p:nvGrpSpPr>
        <p:grpSpPr>
          <a:xfrm flipH="1">
            <a:off x="9202834" y="3444284"/>
            <a:ext cx="656275" cy="168919"/>
            <a:chOff x="7742296" y="12306478"/>
            <a:chExt cx="720121" cy="185352"/>
          </a:xfrm>
        </p:grpSpPr>
        <p:sp>
          <p:nvSpPr>
            <p:cNvPr id="212" name="椭圆 211">
              <a:extLst>
                <a:ext uri="{FF2B5EF4-FFF2-40B4-BE49-F238E27FC236}">
                  <a16:creationId xmlns:a16="http://schemas.microsoft.com/office/drawing/2014/main" id="{B53C9770-C5EE-324D-98C9-422E37ECEE50}"/>
                </a:ext>
              </a:extLst>
            </p:cNvPr>
            <p:cNvSpPr/>
            <p:nvPr/>
          </p:nvSpPr>
          <p:spPr>
            <a:xfrm>
              <a:off x="7742296" y="12306478"/>
              <a:ext cx="185352" cy="185352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214" name="直线箭头连接符 213">
              <a:extLst>
                <a:ext uri="{FF2B5EF4-FFF2-40B4-BE49-F238E27FC236}">
                  <a16:creationId xmlns:a16="http://schemas.microsoft.com/office/drawing/2014/main" id="{EFF70E3E-BEE8-4E46-8D0E-98F54127D80A}"/>
                </a:ext>
              </a:extLst>
            </p:cNvPr>
            <p:cNvCxnSpPr>
              <a:cxnSpLocks/>
            </p:cNvCxnSpPr>
            <p:nvPr/>
          </p:nvCxnSpPr>
          <p:spPr>
            <a:xfrm>
              <a:off x="7923116" y="12399154"/>
              <a:ext cx="53930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8" name="矩形 247">
            <a:extLst>
              <a:ext uri="{FF2B5EF4-FFF2-40B4-BE49-F238E27FC236}">
                <a16:creationId xmlns:a16="http://schemas.microsoft.com/office/drawing/2014/main" id="{8B1FC22C-DE51-F242-B33B-99252ED8BF6D}"/>
              </a:ext>
            </a:extLst>
          </p:cNvPr>
          <p:cNvSpPr/>
          <p:nvPr/>
        </p:nvSpPr>
        <p:spPr>
          <a:xfrm flipH="1">
            <a:off x="8628509" y="3444284"/>
            <a:ext cx="574325" cy="168919"/>
          </a:xfrm>
          <a:prstGeom prst="rect">
            <a:avLst/>
          </a:prstGeom>
          <a:solidFill>
            <a:srgbClr val="1CADE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7EF833A7-BBDC-6045-87A7-453A799C9FD0}"/>
                  </a:ext>
                </a:extLst>
              </p:cNvPr>
              <p:cNvSpPr txBox="1"/>
              <p:nvPr/>
            </p:nvSpPr>
            <p:spPr>
              <a:xfrm flipH="1">
                <a:off x="9756929" y="2404496"/>
                <a:ext cx="295780" cy="4943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7EF833A7-BBDC-6045-87A7-453A799C9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756929" y="2404496"/>
                <a:ext cx="295780" cy="494366"/>
              </a:xfrm>
              <a:prstGeom prst="rect">
                <a:avLst/>
              </a:prstGeom>
              <a:blipFill>
                <a:blip r:embed="rId28"/>
                <a:stretch>
                  <a:fillRect l="-8333" r="-108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文本框 250">
                <a:extLst>
                  <a:ext uri="{FF2B5EF4-FFF2-40B4-BE49-F238E27FC236}">
                    <a16:creationId xmlns:a16="http://schemas.microsoft.com/office/drawing/2014/main" id="{AF91A44E-2195-8B48-972B-111B69CAAF2E}"/>
                  </a:ext>
                </a:extLst>
              </p:cNvPr>
              <p:cNvSpPr txBox="1"/>
              <p:nvPr/>
            </p:nvSpPr>
            <p:spPr>
              <a:xfrm flipH="1">
                <a:off x="9756929" y="2831941"/>
                <a:ext cx="295780" cy="499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5,2</m:t>
                          </m:r>
                        </m:sub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1" name="文本框 250">
                <a:extLst>
                  <a:ext uri="{FF2B5EF4-FFF2-40B4-BE49-F238E27FC236}">
                    <a16:creationId xmlns:a16="http://schemas.microsoft.com/office/drawing/2014/main" id="{AF91A44E-2195-8B48-972B-111B69CAA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756929" y="2831941"/>
                <a:ext cx="295780" cy="499624"/>
              </a:xfrm>
              <a:prstGeom prst="rect">
                <a:avLst/>
              </a:prstGeom>
              <a:blipFill>
                <a:blip r:embed="rId29"/>
                <a:stretch>
                  <a:fillRect l="-8333" r="-108333" b="-25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文本框 251">
                <a:extLst>
                  <a:ext uri="{FF2B5EF4-FFF2-40B4-BE49-F238E27FC236}">
                    <a16:creationId xmlns:a16="http://schemas.microsoft.com/office/drawing/2014/main" id="{6D3FF5AE-B64C-F74F-9CE4-7CB6D7171A69}"/>
                  </a:ext>
                </a:extLst>
              </p:cNvPr>
              <p:cNvSpPr txBox="1"/>
              <p:nvPr/>
            </p:nvSpPr>
            <p:spPr>
              <a:xfrm flipH="1">
                <a:off x="9756929" y="3292534"/>
                <a:ext cx="295780" cy="4943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9,2</m:t>
                          </m:r>
                        </m:sub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2" name="文本框 251">
                <a:extLst>
                  <a:ext uri="{FF2B5EF4-FFF2-40B4-BE49-F238E27FC236}">
                    <a16:creationId xmlns:a16="http://schemas.microsoft.com/office/drawing/2014/main" id="{6D3FF5AE-B64C-F74F-9CE4-7CB6D7171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756929" y="3292534"/>
                <a:ext cx="295780" cy="494366"/>
              </a:xfrm>
              <a:prstGeom prst="rect">
                <a:avLst/>
              </a:prstGeom>
              <a:blipFill>
                <a:blip r:embed="rId30"/>
                <a:stretch>
                  <a:fillRect l="-8333" r="-108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CF948A5D-9F60-F349-BD0F-76494FEC3216}"/>
                  </a:ext>
                </a:extLst>
              </p:cNvPr>
              <p:cNvSpPr txBox="1"/>
              <p:nvPr/>
            </p:nvSpPr>
            <p:spPr>
              <a:xfrm flipH="1">
                <a:off x="8402307" y="2416645"/>
                <a:ext cx="295780" cy="4943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CF948A5D-9F60-F349-BD0F-76494FEC3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402307" y="2416645"/>
                <a:ext cx="295780" cy="494366"/>
              </a:xfrm>
              <a:prstGeom prst="rect">
                <a:avLst/>
              </a:prstGeom>
              <a:blipFill>
                <a:blip r:embed="rId31"/>
                <a:stretch>
                  <a:fillRect l="-4167" r="-112500" b="-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C4B2BDB4-FDC0-E24C-BF2B-565254E96FE4}"/>
                  </a:ext>
                </a:extLst>
              </p:cNvPr>
              <p:cNvSpPr txBox="1"/>
              <p:nvPr/>
            </p:nvSpPr>
            <p:spPr>
              <a:xfrm flipH="1">
                <a:off x="8517134" y="2843248"/>
                <a:ext cx="295780" cy="499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5,2</m:t>
                          </m:r>
                        </m:sub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C4B2BDB4-FDC0-E24C-BF2B-565254E96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517134" y="2843248"/>
                <a:ext cx="295780" cy="499624"/>
              </a:xfrm>
              <a:prstGeom prst="rect">
                <a:avLst/>
              </a:prstGeom>
              <a:blipFill>
                <a:blip r:embed="rId32"/>
                <a:stretch>
                  <a:fillRect l="-4000" r="-100000" b="-243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905D9C4A-DF72-504C-930B-667E2436F289}"/>
                  </a:ext>
                </a:extLst>
              </p:cNvPr>
              <p:cNvSpPr txBox="1"/>
              <p:nvPr/>
            </p:nvSpPr>
            <p:spPr>
              <a:xfrm flipH="1">
                <a:off x="8178724" y="3320462"/>
                <a:ext cx="295780" cy="4943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9,2</m:t>
                          </m:r>
                        </m:sub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905D9C4A-DF72-504C-930B-667E2436F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78724" y="3320462"/>
                <a:ext cx="295780" cy="494366"/>
              </a:xfrm>
              <a:prstGeom prst="rect">
                <a:avLst/>
              </a:prstGeom>
              <a:blipFill>
                <a:blip r:embed="rId33"/>
                <a:stretch>
                  <a:fillRect l="-8333" r="-108333" b="-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6" name="曲线连接符 255">
            <a:extLst>
              <a:ext uri="{FF2B5EF4-FFF2-40B4-BE49-F238E27FC236}">
                <a16:creationId xmlns:a16="http://schemas.microsoft.com/office/drawing/2014/main" id="{2AA42729-C5E2-4747-AF05-BAD9AB871CEF}"/>
              </a:ext>
            </a:extLst>
          </p:cNvPr>
          <p:cNvCxnSpPr>
            <a:cxnSpLocks/>
            <a:stCxn id="253" idx="3"/>
          </p:cNvCxnSpPr>
          <p:nvPr/>
        </p:nvCxnSpPr>
        <p:spPr>
          <a:xfrm rot="10800000" flipV="1">
            <a:off x="7783147" y="2663828"/>
            <a:ext cx="619160" cy="372984"/>
          </a:xfrm>
          <a:prstGeom prst="curvedConnector3">
            <a:avLst>
              <a:gd name="adj1" fmla="val 50000"/>
            </a:avLst>
          </a:prstGeom>
          <a:ln w="28575">
            <a:solidFill>
              <a:srgbClr val="FF97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曲线连接符 256">
            <a:extLst>
              <a:ext uri="{FF2B5EF4-FFF2-40B4-BE49-F238E27FC236}">
                <a16:creationId xmlns:a16="http://schemas.microsoft.com/office/drawing/2014/main" id="{C5385CDA-74DC-6648-B0A9-FCBF5FD99A99}"/>
              </a:ext>
            </a:extLst>
          </p:cNvPr>
          <p:cNvCxnSpPr>
            <a:cxnSpLocks/>
          </p:cNvCxnSpPr>
          <p:nvPr/>
        </p:nvCxnSpPr>
        <p:spPr>
          <a:xfrm rot="10800000">
            <a:off x="7900126" y="3085135"/>
            <a:ext cx="620739" cy="11574"/>
          </a:xfrm>
          <a:prstGeom prst="curvedConnector3">
            <a:avLst>
              <a:gd name="adj1" fmla="val 50000"/>
            </a:avLst>
          </a:prstGeom>
          <a:ln w="28575">
            <a:solidFill>
              <a:srgbClr val="FFF1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曲线连接符 257">
            <a:extLst>
              <a:ext uri="{FF2B5EF4-FFF2-40B4-BE49-F238E27FC236}">
                <a16:creationId xmlns:a16="http://schemas.microsoft.com/office/drawing/2014/main" id="{6D070992-58E0-994B-8DF1-EDDCCA677336}"/>
              </a:ext>
            </a:extLst>
          </p:cNvPr>
          <p:cNvCxnSpPr>
            <a:cxnSpLocks/>
            <a:stCxn id="255" idx="3"/>
            <a:endCxn id="268" idx="1"/>
          </p:cNvCxnSpPr>
          <p:nvPr/>
        </p:nvCxnSpPr>
        <p:spPr>
          <a:xfrm rot="10800000">
            <a:off x="7774110" y="3092985"/>
            <a:ext cx="404614" cy="474661"/>
          </a:xfrm>
          <a:prstGeom prst="curved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0" name="组合 259">
            <a:extLst>
              <a:ext uri="{FF2B5EF4-FFF2-40B4-BE49-F238E27FC236}">
                <a16:creationId xmlns:a16="http://schemas.microsoft.com/office/drawing/2014/main" id="{7B9383AB-49B5-A54A-931C-9716EC6D601A}"/>
              </a:ext>
            </a:extLst>
          </p:cNvPr>
          <p:cNvGrpSpPr/>
          <p:nvPr/>
        </p:nvGrpSpPr>
        <p:grpSpPr>
          <a:xfrm flipH="1">
            <a:off x="6650190" y="2964253"/>
            <a:ext cx="1230577" cy="263590"/>
            <a:chOff x="7630831" y="2558521"/>
            <a:chExt cx="1053614" cy="506044"/>
          </a:xfrm>
        </p:grpSpPr>
        <p:sp>
          <p:nvSpPr>
            <p:cNvPr id="261" name="半闭框 260">
              <a:extLst>
                <a:ext uri="{FF2B5EF4-FFF2-40B4-BE49-F238E27FC236}">
                  <a16:creationId xmlns:a16="http://schemas.microsoft.com/office/drawing/2014/main" id="{13437898-962C-8D44-904B-861DA428132D}"/>
                </a:ext>
              </a:extLst>
            </p:cNvPr>
            <p:cNvSpPr/>
            <p:nvPr/>
          </p:nvSpPr>
          <p:spPr>
            <a:xfrm rot="10800000" flipV="1">
              <a:off x="7632074" y="2558521"/>
              <a:ext cx="1043609" cy="423218"/>
            </a:xfrm>
            <a:prstGeom prst="halfFrame">
              <a:avLst>
                <a:gd name="adj1" fmla="val 5706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262" name="半闭框 261">
              <a:extLst>
                <a:ext uri="{FF2B5EF4-FFF2-40B4-BE49-F238E27FC236}">
                  <a16:creationId xmlns:a16="http://schemas.microsoft.com/office/drawing/2014/main" id="{D62C8665-09EE-8949-BC63-442492B7B0AD}"/>
                </a:ext>
              </a:extLst>
            </p:cNvPr>
            <p:cNvSpPr/>
            <p:nvPr/>
          </p:nvSpPr>
          <p:spPr>
            <a:xfrm rot="10800000">
              <a:off x="7630831" y="2564295"/>
              <a:ext cx="1053614" cy="500270"/>
            </a:xfrm>
            <a:prstGeom prst="halfFrame">
              <a:avLst>
                <a:gd name="adj1" fmla="val 5706"/>
                <a:gd name="adj2" fmla="val 743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63" name="矩形 262">
            <a:extLst>
              <a:ext uri="{FF2B5EF4-FFF2-40B4-BE49-F238E27FC236}">
                <a16:creationId xmlns:a16="http://schemas.microsoft.com/office/drawing/2014/main" id="{C86B56F4-63E2-DC44-BD46-B501B5DAF3ED}"/>
              </a:ext>
            </a:extLst>
          </p:cNvPr>
          <p:cNvSpPr/>
          <p:nvPr/>
        </p:nvSpPr>
        <p:spPr>
          <a:xfrm flipH="1">
            <a:off x="6689651" y="3008524"/>
            <a:ext cx="329224" cy="168919"/>
          </a:xfrm>
          <a:prstGeom prst="rect">
            <a:avLst/>
          </a:prstGeom>
          <a:solidFill>
            <a:srgbClr val="FF9797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267" name="矩形 266">
            <a:extLst>
              <a:ext uri="{FF2B5EF4-FFF2-40B4-BE49-F238E27FC236}">
                <a16:creationId xmlns:a16="http://schemas.microsoft.com/office/drawing/2014/main" id="{8C3DCB67-82AB-9343-94FC-A952A75EF8C9}"/>
              </a:ext>
            </a:extLst>
          </p:cNvPr>
          <p:cNvSpPr/>
          <p:nvPr/>
        </p:nvSpPr>
        <p:spPr>
          <a:xfrm flipH="1">
            <a:off x="7029293" y="3008524"/>
            <a:ext cx="574325" cy="168919"/>
          </a:xfrm>
          <a:prstGeom prst="rect">
            <a:avLst/>
          </a:prstGeom>
          <a:solidFill>
            <a:srgbClr val="1CADE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890C46B9-7263-564C-9AE1-EE7BA5EB7D26}"/>
              </a:ext>
            </a:extLst>
          </p:cNvPr>
          <p:cNvSpPr/>
          <p:nvPr/>
        </p:nvSpPr>
        <p:spPr>
          <a:xfrm flipH="1">
            <a:off x="7605191" y="3008524"/>
            <a:ext cx="168919" cy="168919"/>
          </a:xfrm>
          <a:prstGeom prst="rect">
            <a:avLst/>
          </a:prstGeom>
          <a:solidFill>
            <a:srgbClr val="FFF05D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25D3E66A-CEA6-AC47-A53C-178D2FD0AB6D}"/>
                  </a:ext>
                </a:extLst>
              </p:cNvPr>
              <p:cNvSpPr txBox="1"/>
              <p:nvPr/>
            </p:nvSpPr>
            <p:spPr>
              <a:xfrm flipH="1">
                <a:off x="5368688" y="2484878"/>
                <a:ext cx="2752251" cy="499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9,2</m:t>
                          </m:r>
                        </m:sub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5,2</m:t>
                          </m:r>
                        </m:sub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25D3E66A-CEA6-AC47-A53C-178D2FD0A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68688" y="2484878"/>
                <a:ext cx="2752251" cy="499624"/>
              </a:xfrm>
              <a:prstGeom prst="rect">
                <a:avLst/>
              </a:prstGeom>
              <a:blipFill>
                <a:blip r:embed="rId3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9" name="文本框 348">
            <a:extLst>
              <a:ext uri="{FF2B5EF4-FFF2-40B4-BE49-F238E27FC236}">
                <a16:creationId xmlns:a16="http://schemas.microsoft.com/office/drawing/2014/main" id="{9F43CC16-0DC8-D241-96FB-30FB6F89BBFA}"/>
              </a:ext>
            </a:extLst>
          </p:cNvPr>
          <p:cNvSpPr txBox="1"/>
          <p:nvPr/>
        </p:nvSpPr>
        <p:spPr>
          <a:xfrm>
            <a:off x="91362" y="6670251"/>
            <a:ext cx="38715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V2I </a:t>
            </a:r>
            <a:r>
              <a:rPr lang="zh-CN" altLang="en-US" sz="2400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带宽分配</a:t>
            </a:r>
          </a:p>
        </p:txBody>
      </p:sp>
      <p:sp>
        <p:nvSpPr>
          <p:cNvPr id="353" name="文本框 352">
            <a:extLst>
              <a:ext uri="{FF2B5EF4-FFF2-40B4-BE49-F238E27FC236}">
                <a16:creationId xmlns:a16="http://schemas.microsoft.com/office/drawing/2014/main" id="{C59DB707-2946-DA48-8B33-27B1327A954A}"/>
              </a:ext>
            </a:extLst>
          </p:cNvPr>
          <p:cNvSpPr txBox="1"/>
          <p:nvPr/>
        </p:nvSpPr>
        <p:spPr>
          <a:xfrm>
            <a:off x="6019930" y="303415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CN" altLang="en-US" sz="2400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cxnSp>
        <p:nvCxnSpPr>
          <p:cNvPr id="287" name="直线箭头连接符 286">
            <a:extLst>
              <a:ext uri="{FF2B5EF4-FFF2-40B4-BE49-F238E27FC236}">
                <a16:creationId xmlns:a16="http://schemas.microsoft.com/office/drawing/2014/main" id="{1AC0F861-ADC6-B543-AD7C-ABA3216A3CD9}"/>
              </a:ext>
            </a:extLst>
          </p:cNvPr>
          <p:cNvCxnSpPr>
            <a:cxnSpLocks/>
          </p:cNvCxnSpPr>
          <p:nvPr/>
        </p:nvCxnSpPr>
        <p:spPr>
          <a:xfrm>
            <a:off x="3867463" y="3744935"/>
            <a:ext cx="1192593" cy="231769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线箭头连接符 295">
            <a:extLst>
              <a:ext uri="{FF2B5EF4-FFF2-40B4-BE49-F238E27FC236}">
                <a16:creationId xmlns:a16="http://schemas.microsoft.com/office/drawing/2014/main" id="{31917B51-9A54-DD45-AFDF-0A22B3FC5EF9}"/>
              </a:ext>
            </a:extLst>
          </p:cNvPr>
          <p:cNvCxnSpPr>
            <a:cxnSpLocks/>
          </p:cNvCxnSpPr>
          <p:nvPr/>
        </p:nvCxnSpPr>
        <p:spPr>
          <a:xfrm flipH="1">
            <a:off x="5213562" y="3267722"/>
            <a:ext cx="1367485" cy="283229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线箭头连接符 292">
            <a:extLst>
              <a:ext uri="{FF2B5EF4-FFF2-40B4-BE49-F238E27FC236}">
                <a16:creationId xmlns:a16="http://schemas.microsoft.com/office/drawing/2014/main" id="{FBD368BD-5887-854E-9422-2A68995FF4E3}"/>
              </a:ext>
            </a:extLst>
          </p:cNvPr>
          <p:cNvCxnSpPr>
            <a:cxnSpLocks/>
          </p:cNvCxnSpPr>
          <p:nvPr/>
        </p:nvCxnSpPr>
        <p:spPr>
          <a:xfrm flipH="1">
            <a:off x="5138369" y="1174653"/>
            <a:ext cx="280309" cy="488797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矩形 432">
            <a:extLst>
              <a:ext uri="{FF2B5EF4-FFF2-40B4-BE49-F238E27FC236}">
                <a16:creationId xmlns:a16="http://schemas.microsoft.com/office/drawing/2014/main" id="{6417C1C4-3258-D34A-9022-6DD311F15364}"/>
              </a:ext>
            </a:extLst>
          </p:cNvPr>
          <p:cNvSpPr/>
          <p:nvPr/>
        </p:nvSpPr>
        <p:spPr>
          <a:xfrm rot="5695010">
            <a:off x="5008097" y="4338232"/>
            <a:ext cx="611465" cy="229165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434" name="矩形 433">
            <a:extLst>
              <a:ext uri="{FF2B5EF4-FFF2-40B4-BE49-F238E27FC236}">
                <a16:creationId xmlns:a16="http://schemas.microsoft.com/office/drawing/2014/main" id="{86080DDE-1A34-014C-BF28-BE767C0D0BBD}"/>
              </a:ext>
            </a:extLst>
          </p:cNvPr>
          <p:cNvSpPr/>
          <p:nvPr/>
        </p:nvSpPr>
        <p:spPr>
          <a:xfrm rot="17590977">
            <a:off x="5377858" y="4899153"/>
            <a:ext cx="727942" cy="229165"/>
          </a:xfrm>
          <a:prstGeom prst="rect">
            <a:avLst/>
          </a:prstGeom>
          <a:pattFill prst="ltVert">
            <a:fgClr>
              <a:srgbClr val="92D050"/>
            </a:fgClr>
            <a:bgClr>
              <a:schemeClr val="bg1"/>
            </a:bgClr>
          </a:patt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435" name="矩形 434">
            <a:extLst>
              <a:ext uri="{FF2B5EF4-FFF2-40B4-BE49-F238E27FC236}">
                <a16:creationId xmlns:a16="http://schemas.microsoft.com/office/drawing/2014/main" id="{955FE6E8-68EB-5B4B-B26F-AA6AA99EE80E}"/>
              </a:ext>
            </a:extLst>
          </p:cNvPr>
          <p:cNvSpPr/>
          <p:nvPr/>
        </p:nvSpPr>
        <p:spPr>
          <a:xfrm rot="14679547">
            <a:off x="3883436" y="4766026"/>
            <a:ext cx="1153403" cy="229165"/>
          </a:xfrm>
          <a:prstGeom prst="rect">
            <a:avLst/>
          </a:prstGeom>
          <a:pattFill prst="wdDnDiag">
            <a:fgClr>
              <a:srgbClr val="FFC000"/>
            </a:fgClr>
            <a:bgClr>
              <a:schemeClr val="bg1"/>
            </a:bgClr>
          </a:patt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6" name="文本框 435">
                <a:extLst>
                  <a:ext uri="{FF2B5EF4-FFF2-40B4-BE49-F238E27FC236}">
                    <a16:creationId xmlns:a16="http://schemas.microsoft.com/office/drawing/2014/main" id="{D21B79E9-8C84-F94C-B599-F97BAEC38564}"/>
                  </a:ext>
                </a:extLst>
              </p:cNvPr>
              <p:cNvSpPr txBox="1"/>
              <p:nvPr/>
            </p:nvSpPr>
            <p:spPr>
              <a:xfrm>
                <a:off x="3953661" y="4757457"/>
                <a:ext cx="295780" cy="4935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36" name="文本框 435">
                <a:extLst>
                  <a:ext uri="{FF2B5EF4-FFF2-40B4-BE49-F238E27FC236}">
                    <a16:creationId xmlns:a16="http://schemas.microsoft.com/office/drawing/2014/main" id="{D21B79E9-8C84-F94C-B599-F97BAEC38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661" y="4757457"/>
                <a:ext cx="295780" cy="493597"/>
              </a:xfrm>
              <a:prstGeom prst="rect">
                <a:avLst/>
              </a:prstGeom>
              <a:blipFill>
                <a:blip r:embed="rId35"/>
                <a:stretch>
                  <a:fillRect l="-8333" r="-10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7" name="文本框 436">
                <a:extLst>
                  <a:ext uri="{FF2B5EF4-FFF2-40B4-BE49-F238E27FC236}">
                    <a16:creationId xmlns:a16="http://schemas.microsoft.com/office/drawing/2014/main" id="{0E12C76C-7CA2-4F4F-AE87-B7CCC7F6E677}"/>
                  </a:ext>
                </a:extLst>
              </p:cNvPr>
              <p:cNvSpPr txBox="1"/>
              <p:nvPr/>
            </p:nvSpPr>
            <p:spPr>
              <a:xfrm>
                <a:off x="5767771" y="4890442"/>
                <a:ext cx="295780" cy="4943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37" name="文本框 436">
                <a:extLst>
                  <a:ext uri="{FF2B5EF4-FFF2-40B4-BE49-F238E27FC236}">
                    <a16:creationId xmlns:a16="http://schemas.microsoft.com/office/drawing/2014/main" id="{0E12C76C-7CA2-4F4F-AE87-B7CCC7F6E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771" y="4890442"/>
                <a:ext cx="295780" cy="494366"/>
              </a:xfrm>
              <a:prstGeom prst="rect">
                <a:avLst/>
              </a:prstGeom>
              <a:blipFill>
                <a:blip r:embed="rId36"/>
                <a:stretch>
                  <a:fillRect l="-8333" r="-100000" b="-25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8" name="文本框 437">
                <a:extLst>
                  <a:ext uri="{FF2B5EF4-FFF2-40B4-BE49-F238E27FC236}">
                    <a16:creationId xmlns:a16="http://schemas.microsoft.com/office/drawing/2014/main" id="{E88617E5-5712-7B43-B101-7DBE623A61D5}"/>
                  </a:ext>
                </a:extLst>
              </p:cNvPr>
              <p:cNvSpPr txBox="1"/>
              <p:nvPr/>
            </p:nvSpPr>
            <p:spPr>
              <a:xfrm>
                <a:off x="4707996" y="4256147"/>
                <a:ext cx="295780" cy="4943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38" name="文本框 437">
                <a:extLst>
                  <a:ext uri="{FF2B5EF4-FFF2-40B4-BE49-F238E27FC236}">
                    <a16:creationId xmlns:a16="http://schemas.microsoft.com/office/drawing/2014/main" id="{E88617E5-5712-7B43-B101-7DBE623A6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996" y="4256147"/>
                <a:ext cx="295780" cy="494366"/>
              </a:xfrm>
              <a:prstGeom prst="rect">
                <a:avLst/>
              </a:prstGeom>
              <a:blipFill>
                <a:blip r:embed="rId37"/>
                <a:stretch>
                  <a:fillRect l="-4000" r="-96000" b="-256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4" name="组合 473">
            <a:extLst>
              <a:ext uri="{FF2B5EF4-FFF2-40B4-BE49-F238E27FC236}">
                <a16:creationId xmlns:a16="http://schemas.microsoft.com/office/drawing/2014/main" id="{77CFCEA4-9671-514A-B39B-556871E7041A}"/>
              </a:ext>
            </a:extLst>
          </p:cNvPr>
          <p:cNvGrpSpPr/>
          <p:nvPr/>
        </p:nvGrpSpPr>
        <p:grpSpPr>
          <a:xfrm>
            <a:off x="-98815" y="5131190"/>
            <a:ext cx="4779970" cy="1665574"/>
            <a:chOff x="4770037" y="10616815"/>
            <a:chExt cx="5244992" cy="1827610"/>
          </a:xfrm>
        </p:grpSpPr>
        <p:sp>
          <p:nvSpPr>
            <p:cNvPr id="425" name="平行四边形 424">
              <a:extLst>
                <a:ext uri="{FF2B5EF4-FFF2-40B4-BE49-F238E27FC236}">
                  <a16:creationId xmlns:a16="http://schemas.microsoft.com/office/drawing/2014/main" id="{2CA286A9-9E7B-944B-8177-43B79F92333F}"/>
                </a:ext>
              </a:extLst>
            </p:cNvPr>
            <p:cNvSpPr/>
            <p:nvPr/>
          </p:nvSpPr>
          <p:spPr>
            <a:xfrm>
              <a:off x="6425728" y="11055904"/>
              <a:ext cx="3589301" cy="370981"/>
            </a:xfrm>
            <a:prstGeom prst="parallelogram">
              <a:avLst>
                <a:gd name="adj" fmla="val 16614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291" name="直线箭头连接符 290">
              <a:extLst>
                <a:ext uri="{FF2B5EF4-FFF2-40B4-BE49-F238E27FC236}">
                  <a16:creationId xmlns:a16="http://schemas.microsoft.com/office/drawing/2014/main" id="{B56EEE47-DC5F-7E47-900C-3085C5A6C383}"/>
                </a:ext>
              </a:extLst>
            </p:cNvPr>
            <p:cNvCxnSpPr>
              <a:cxnSpLocks/>
            </p:cNvCxnSpPr>
            <p:nvPr/>
          </p:nvCxnSpPr>
          <p:spPr>
            <a:xfrm>
              <a:off x="5457817" y="11911055"/>
              <a:ext cx="341958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线箭头连接符 383">
              <a:extLst>
                <a:ext uri="{FF2B5EF4-FFF2-40B4-BE49-F238E27FC236}">
                  <a16:creationId xmlns:a16="http://schemas.microsoft.com/office/drawing/2014/main" id="{7549FFC3-83A6-8247-BF42-8600837C85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3847" y="11154453"/>
              <a:ext cx="1228024" cy="7499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文本框 391">
              <a:extLst>
                <a:ext uri="{FF2B5EF4-FFF2-40B4-BE49-F238E27FC236}">
                  <a16:creationId xmlns:a16="http://schemas.microsoft.com/office/drawing/2014/main" id="{8982CDF7-0486-4F48-B4FC-888336B9D2CD}"/>
                </a:ext>
              </a:extLst>
            </p:cNvPr>
            <p:cNvSpPr txBox="1"/>
            <p:nvPr/>
          </p:nvSpPr>
          <p:spPr>
            <a:xfrm>
              <a:off x="8765760" y="11705792"/>
              <a:ext cx="1100118" cy="5065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rPr>
                <a:t>频率</a:t>
              </a:r>
            </a:p>
          </p:txBody>
        </p:sp>
        <p:sp>
          <p:nvSpPr>
            <p:cNvPr id="393" name="文本框 392">
              <a:extLst>
                <a:ext uri="{FF2B5EF4-FFF2-40B4-BE49-F238E27FC236}">
                  <a16:creationId xmlns:a16="http://schemas.microsoft.com/office/drawing/2014/main" id="{DDC4685C-C27D-2245-B5B4-E4B9D2FCE538}"/>
                </a:ext>
              </a:extLst>
            </p:cNvPr>
            <p:cNvSpPr txBox="1"/>
            <p:nvPr/>
          </p:nvSpPr>
          <p:spPr>
            <a:xfrm rot="19690043">
              <a:off x="6399181" y="10616815"/>
              <a:ext cx="1048046" cy="5065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rPr>
                <a:t>时间</a:t>
              </a:r>
            </a:p>
          </p:txBody>
        </p:sp>
        <p:cxnSp>
          <p:nvCxnSpPr>
            <p:cNvPr id="395" name="直线连接符 394">
              <a:extLst>
                <a:ext uri="{FF2B5EF4-FFF2-40B4-BE49-F238E27FC236}">
                  <a16:creationId xmlns:a16="http://schemas.microsoft.com/office/drawing/2014/main" id="{5D569E7E-DF5A-7445-BF0A-4857388DD093}"/>
                </a:ext>
              </a:extLst>
            </p:cNvPr>
            <p:cNvCxnSpPr>
              <a:cxnSpLocks/>
            </p:cNvCxnSpPr>
            <p:nvPr/>
          </p:nvCxnSpPr>
          <p:spPr>
            <a:xfrm>
              <a:off x="5672676" y="11970437"/>
              <a:ext cx="0" cy="267778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线连接符 395">
              <a:extLst>
                <a:ext uri="{FF2B5EF4-FFF2-40B4-BE49-F238E27FC236}">
                  <a16:creationId xmlns:a16="http://schemas.microsoft.com/office/drawing/2014/main" id="{255B8F46-677C-8342-877A-350A9E259C02}"/>
                </a:ext>
              </a:extLst>
            </p:cNvPr>
            <p:cNvCxnSpPr>
              <a:cxnSpLocks/>
            </p:cNvCxnSpPr>
            <p:nvPr/>
          </p:nvCxnSpPr>
          <p:spPr>
            <a:xfrm>
              <a:off x="8671749" y="11970437"/>
              <a:ext cx="0" cy="267778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线箭头连接符 397">
              <a:extLst>
                <a:ext uri="{FF2B5EF4-FFF2-40B4-BE49-F238E27FC236}">
                  <a16:creationId xmlns:a16="http://schemas.microsoft.com/office/drawing/2014/main" id="{CA20A1A0-F9C0-704D-9F41-8013E7DB3A03}"/>
                </a:ext>
              </a:extLst>
            </p:cNvPr>
            <p:cNvCxnSpPr>
              <a:cxnSpLocks/>
            </p:cNvCxnSpPr>
            <p:nvPr/>
          </p:nvCxnSpPr>
          <p:spPr>
            <a:xfrm>
              <a:off x="5672676" y="12103835"/>
              <a:ext cx="740237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线箭头连接符 399">
              <a:extLst>
                <a:ext uri="{FF2B5EF4-FFF2-40B4-BE49-F238E27FC236}">
                  <a16:creationId xmlns:a16="http://schemas.microsoft.com/office/drawing/2014/main" id="{0FA60578-391C-3842-8DF5-A64FF4B685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1512" y="12103835"/>
              <a:ext cx="740237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1" name="文本框 400">
                  <a:extLst>
                    <a:ext uri="{FF2B5EF4-FFF2-40B4-BE49-F238E27FC236}">
                      <a16:creationId xmlns:a16="http://schemas.microsoft.com/office/drawing/2014/main" id="{01D3D174-C324-E84C-A9F6-0A36E77D3EAC}"/>
                    </a:ext>
                  </a:extLst>
                </p:cNvPr>
                <p:cNvSpPr txBox="1"/>
                <p:nvPr/>
              </p:nvSpPr>
              <p:spPr>
                <a:xfrm>
                  <a:off x="6967770" y="11937847"/>
                  <a:ext cx="454239" cy="50657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01" name="文本框 400">
                  <a:extLst>
                    <a:ext uri="{FF2B5EF4-FFF2-40B4-BE49-F238E27FC236}">
                      <a16:creationId xmlns:a16="http://schemas.microsoft.com/office/drawing/2014/main" id="{01D3D174-C324-E84C-A9F6-0A36E77D3E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770" y="11937847"/>
                  <a:ext cx="454239" cy="506578"/>
                </a:xfrm>
                <a:prstGeom prst="rect">
                  <a:avLst/>
                </a:prstGeom>
                <a:blipFill>
                  <a:blip r:embed="rId38"/>
                  <a:stretch>
                    <a:fillRect l="-2941" r="-2941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2" name="平行四边形 401">
              <a:extLst>
                <a:ext uri="{FF2B5EF4-FFF2-40B4-BE49-F238E27FC236}">
                  <a16:creationId xmlns:a16="http://schemas.microsoft.com/office/drawing/2014/main" id="{E6249A65-025C-604F-ADE7-C48EF066B371}"/>
                </a:ext>
              </a:extLst>
            </p:cNvPr>
            <p:cNvSpPr/>
            <p:nvPr/>
          </p:nvSpPr>
          <p:spPr>
            <a:xfrm>
              <a:off x="5705795" y="11651998"/>
              <a:ext cx="1601550" cy="193265"/>
            </a:xfrm>
            <a:prstGeom prst="parallelogram">
              <a:avLst>
                <a:gd name="adj" fmla="val 166149"/>
              </a:avLst>
            </a:prstGeom>
            <a:pattFill prst="wdDnDiag">
              <a:fgClr>
                <a:srgbClr val="FFC000"/>
              </a:fgClr>
              <a:bgClr>
                <a:schemeClr val="bg1">
                  <a:lumMod val="95000"/>
                </a:schemeClr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403" name="平行四边形 402">
              <a:extLst>
                <a:ext uri="{FF2B5EF4-FFF2-40B4-BE49-F238E27FC236}">
                  <a16:creationId xmlns:a16="http://schemas.microsoft.com/office/drawing/2014/main" id="{E41141CD-5E0A-1F47-9B1F-806BFB754B84}"/>
                </a:ext>
              </a:extLst>
            </p:cNvPr>
            <p:cNvSpPr/>
            <p:nvPr/>
          </p:nvSpPr>
          <p:spPr>
            <a:xfrm>
              <a:off x="6986436" y="11651998"/>
              <a:ext cx="1190289" cy="193265"/>
            </a:xfrm>
            <a:prstGeom prst="parallelogram">
              <a:avLst>
                <a:gd name="adj" fmla="val 166149"/>
              </a:avLst>
            </a:prstGeom>
            <a:pattFill prst="ltVert">
              <a:fgClr>
                <a:srgbClr val="92D050"/>
              </a:fgClr>
              <a:bgClr>
                <a:schemeClr val="bg1">
                  <a:lumMod val="95000"/>
                </a:schemeClr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404" name="平行四边形 403">
              <a:extLst>
                <a:ext uri="{FF2B5EF4-FFF2-40B4-BE49-F238E27FC236}">
                  <a16:creationId xmlns:a16="http://schemas.microsoft.com/office/drawing/2014/main" id="{95518D29-1DA4-D44B-939C-25635A531867}"/>
                </a:ext>
              </a:extLst>
            </p:cNvPr>
            <p:cNvSpPr/>
            <p:nvPr/>
          </p:nvSpPr>
          <p:spPr>
            <a:xfrm>
              <a:off x="7860101" y="11651998"/>
              <a:ext cx="1140067" cy="193265"/>
            </a:xfrm>
            <a:prstGeom prst="parallelogram">
              <a:avLst>
                <a:gd name="adj" fmla="val 166149"/>
              </a:avLst>
            </a:prstGeom>
            <a:pattFill prst="openDmnd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405" name="平行四边形 404">
              <a:extLst>
                <a:ext uri="{FF2B5EF4-FFF2-40B4-BE49-F238E27FC236}">
                  <a16:creationId xmlns:a16="http://schemas.microsoft.com/office/drawing/2014/main" id="{42EE2C5A-C217-A548-ABD4-4527A6DEB826}"/>
                </a:ext>
              </a:extLst>
            </p:cNvPr>
            <p:cNvSpPr/>
            <p:nvPr/>
          </p:nvSpPr>
          <p:spPr>
            <a:xfrm>
              <a:off x="7504579" y="11460529"/>
              <a:ext cx="1190289" cy="193265"/>
            </a:xfrm>
            <a:prstGeom prst="parallelogram">
              <a:avLst>
                <a:gd name="adj" fmla="val 166149"/>
              </a:avLst>
            </a:prstGeom>
            <a:pattFill prst="ltVert">
              <a:fgClr>
                <a:srgbClr val="92D050"/>
              </a:fgClr>
              <a:bgClr>
                <a:schemeClr val="bg1">
                  <a:lumMod val="95000"/>
                </a:schemeClr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406" name="平行四边形 405">
              <a:extLst>
                <a:ext uri="{FF2B5EF4-FFF2-40B4-BE49-F238E27FC236}">
                  <a16:creationId xmlns:a16="http://schemas.microsoft.com/office/drawing/2014/main" id="{FCC5F79E-18AE-4942-9E7C-7DC3EDF28719}"/>
                </a:ext>
              </a:extLst>
            </p:cNvPr>
            <p:cNvSpPr/>
            <p:nvPr/>
          </p:nvSpPr>
          <p:spPr>
            <a:xfrm>
              <a:off x="6021643" y="11460529"/>
              <a:ext cx="1803509" cy="193265"/>
            </a:xfrm>
            <a:prstGeom prst="parallelogram">
              <a:avLst>
                <a:gd name="adj" fmla="val 166149"/>
              </a:avLst>
            </a:prstGeom>
            <a:pattFill prst="wdDnDiag">
              <a:fgClr>
                <a:srgbClr val="FFC000"/>
              </a:fgClr>
              <a:bgClr>
                <a:schemeClr val="bg1">
                  <a:lumMod val="95000"/>
                </a:schemeClr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407" name="平行四边形 406">
              <a:extLst>
                <a:ext uri="{FF2B5EF4-FFF2-40B4-BE49-F238E27FC236}">
                  <a16:creationId xmlns:a16="http://schemas.microsoft.com/office/drawing/2014/main" id="{8FD3DEBD-8B40-8649-B94C-20A205F4F52D}"/>
                </a:ext>
              </a:extLst>
            </p:cNvPr>
            <p:cNvSpPr/>
            <p:nvPr/>
          </p:nvSpPr>
          <p:spPr>
            <a:xfrm>
              <a:off x="8370266" y="11460529"/>
              <a:ext cx="954887" cy="193265"/>
            </a:xfrm>
            <a:prstGeom prst="parallelogram">
              <a:avLst>
                <a:gd name="adj" fmla="val 166149"/>
              </a:avLst>
            </a:prstGeom>
            <a:pattFill prst="openDmnd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8" name="文本框 417">
                  <a:extLst>
                    <a:ext uri="{FF2B5EF4-FFF2-40B4-BE49-F238E27FC236}">
                      <a16:creationId xmlns:a16="http://schemas.microsoft.com/office/drawing/2014/main" id="{9DD9665C-2FA8-A649-B994-B57CFFF251E8}"/>
                    </a:ext>
                  </a:extLst>
                </p:cNvPr>
                <p:cNvSpPr txBox="1"/>
                <p:nvPr/>
              </p:nvSpPr>
              <p:spPr>
                <a:xfrm>
                  <a:off x="6800011" y="10960086"/>
                  <a:ext cx="324555" cy="54161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8" name="文本框 417">
                  <a:extLst>
                    <a:ext uri="{FF2B5EF4-FFF2-40B4-BE49-F238E27FC236}">
                      <a16:creationId xmlns:a16="http://schemas.microsoft.com/office/drawing/2014/main" id="{9DD9665C-2FA8-A649-B994-B57CFFF251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0011" y="10960086"/>
                  <a:ext cx="324555" cy="541617"/>
                </a:xfrm>
                <a:prstGeom prst="rect">
                  <a:avLst/>
                </a:prstGeom>
                <a:blipFill>
                  <a:blip r:embed="rId39"/>
                  <a:stretch>
                    <a:fillRect l="-4000" r="-92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0" name="文本框 419">
                  <a:extLst>
                    <a:ext uri="{FF2B5EF4-FFF2-40B4-BE49-F238E27FC236}">
                      <a16:creationId xmlns:a16="http://schemas.microsoft.com/office/drawing/2014/main" id="{A311AD36-A9B0-0344-9D6A-D0F75483A43A}"/>
                    </a:ext>
                  </a:extLst>
                </p:cNvPr>
                <p:cNvSpPr txBox="1"/>
                <p:nvPr/>
              </p:nvSpPr>
              <p:spPr>
                <a:xfrm>
                  <a:off x="5554698" y="11211943"/>
                  <a:ext cx="351711" cy="50657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20" name="文本框 419">
                  <a:extLst>
                    <a:ext uri="{FF2B5EF4-FFF2-40B4-BE49-F238E27FC236}">
                      <a16:creationId xmlns:a16="http://schemas.microsoft.com/office/drawing/2014/main" id="{A311AD36-A9B0-0344-9D6A-D0F75483A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4698" y="11211943"/>
                  <a:ext cx="351711" cy="506578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3" name="文本框 422">
                  <a:extLst>
                    <a:ext uri="{FF2B5EF4-FFF2-40B4-BE49-F238E27FC236}">
                      <a16:creationId xmlns:a16="http://schemas.microsoft.com/office/drawing/2014/main" id="{A466E06E-781C-8743-A501-D71B9EE329C2}"/>
                    </a:ext>
                  </a:extLst>
                </p:cNvPr>
                <p:cNvSpPr txBox="1"/>
                <p:nvPr/>
              </p:nvSpPr>
              <p:spPr>
                <a:xfrm>
                  <a:off x="7927396" y="10968217"/>
                  <a:ext cx="324555" cy="5424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</m:t>
                            </m:r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23" name="文本框 422">
                  <a:extLst>
                    <a:ext uri="{FF2B5EF4-FFF2-40B4-BE49-F238E27FC236}">
                      <a16:creationId xmlns:a16="http://schemas.microsoft.com/office/drawing/2014/main" id="{A466E06E-781C-8743-A501-D71B9EE329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396" y="10968217"/>
                  <a:ext cx="324555" cy="542461"/>
                </a:xfrm>
                <a:prstGeom prst="rect">
                  <a:avLst/>
                </a:prstGeom>
                <a:blipFill>
                  <a:blip r:embed="rId41"/>
                  <a:stretch>
                    <a:fillRect l="-4167" r="-104167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4" name="文本框 423">
                  <a:extLst>
                    <a:ext uri="{FF2B5EF4-FFF2-40B4-BE49-F238E27FC236}">
                      <a16:creationId xmlns:a16="http://schemas.microsoft.com/office/drawing/2014/main" id="{D1C3AA34-F102-1B40-A3A8-94EE19AC91DF}"/>
                    </a:ext>
                  </a:extLst>
                </p:cNvPr>
                <p:cNvSpPr txBox="1"/>
                <p:nvPr/>
              </p:nvSpPr>
              <p:spPr>
                <a:xfrm>
                  <a:off x="8812883" y="10967788"/>
                  <a:ext cx="324555" cy="5424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3,</m:t>
                            </m:r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24" name="文本框 423">
                  <a:extLst>
                    <a:ext uri="{FF2B5EF4-FFF2-40B4-BE49-F238E27FC236}">
                      <a16:creationId xmlns:a16="http://schemas.microsoft.com/office/drawing/2014/main" id="{D1C3AA34-F102-1B40-A3A8-94EE19AC91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2883" y="10967788"/>
                  <a:ext cx="324555" cy="542461"/>
                </a:xfrm>
                <a:prstGeom prst="rect">
                  <a:avLst/>
                </a:prstGeom>
                <a:blipFill>
                  <a:blip r:embed="rId42"/>
                  <a:stretch>
                    <a:fillRect l="-8333" r="-100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6" name="文本框 445">
                  <a:extLst>
                    <a:ext uri="{FF2B5EF4-FFF2-40B4-BE49-F238E27FC236}">
                      <a16:creationId xmlns:a16="http://schemas.microsoft.com/office/drawing/2014/main" id="{135D4BD5-E0BB-BE41-A826-849D74B9D1CA}"/>
                    </a:ext>
                  </a:extLst>
                </p:cNvPr>
                <p:cNvSpPr txBox="1"/>
                <p:nvPr/>
              </p:nvSpPr>
              <p:spPr>
                <a:xfrm>
                  <a:off x="4770037" y="11419837"/>
                  <a:ext cx="1032862" cy="50657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46" name="文本框 445">
                  <a:extLst>
                    <a:ext uri="{FF2B5EF4-FFF2-40B4-BE49-F238E27FC236}">
                      <a16:creationId xmlns:a16="http://schemas.microsoft.com/office/drawing/2014/main" id="{135D4BD5-E0BB-BE41-A826-849D74B9D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0037" y="11419837"/>
                  <a:ext cx="1032862" cy="506578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7" name="文本框 446">
              <a:extLst>
                <a:ext uri="{FF2B5EF4-FFF2-40B4-BE49-F238E27FC236}">
                  <a16:creationId xmlns:a16="http://schemas.microsoft.com/office/drawing/2014/main" id="{284673EC-D2A4-1047-8386-C1158676B458}"/>
                </a:ext>
              </a:extLst>
            </p:cNvPr>
            <p:cNvSpPr txBox="1"/>
            <p:nvPr/>
          </p:nvSpPr>
          <p:spPr>
            <a:xfrm rot="19754517">
              <a:off x="5572952" y="10897770"/>
              <a:ext cx="975102" cy="5065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rPr>
                <a:t>…</a:t>
              </a:r>
              <a:endParaRPr lang="zh-CN" altLang="en-US" sz="2400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451" name="文本框 450">
            <a:extLst>
              <a:ext uri="{FF2B5EF4-FFF2-40B4-BE49-F238E27FC236}">
                <a16:creationId xmlns:a16="http://schemas.microsoft.com/office/drawing/2014/main" id="{43AD6905-E6CA-534B-910B-A4BDBDA39AD4}"/>
              </a:ext>
            </a:extLst>
          </p:cNvPr>
          <p:cNvSpPr txBox="1"/>
          <p:nvPr/>
        </p:nvSpPr>
        <p:spPr>
          <a:xfrm>
            <a:off x="8956285" y="5839100"/>
            <a:ext cx="12096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丢失</a:t>
            </a:r>
            <a:endParaRPr lang="en" altLang="zh-CN" sz="2400" dirty="0">
              <a:solidFill>
                <a:srgbClr val="333333"/>
              </a:solidFill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471" name="矩形 470">
            <a:extLst>
              <a:ext uri="{FF2B5EF4-FFF2-40B4-BE49-F238E27FC236}">
                <a16:creationId xmlns:a16="http://schemas.microsoft.com/office/drawing/2014/main" id="{D29CB3B5-6D48-4E4D-A269-6BB051DC5D5B}"/>
              </a:ext>
            </a:extLst>
          </p:cNvPr>
          <p:cNvSpPr/>
          <p:nvPr/>
        </p:nvSpPr>
        <p:spPr>
          <a:xfrm>
            <a:off x="6581047" y="114316"/>
            <a:ext cx="3276894" cy="2083579"/>
          </a:xfrm>
          <a:prstGeom prst="rect">
            <a:avLst/>
          </a:prstGeom>
          <a:solidFill>
            <a:srgbClr val="FFFFFF">
              <a:alpha val="69804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472" name="文本框 471">
            <a:extLst>
              <a:ext uri="{FF2B5EF4-FFF2-40B4-BE49-F238E27FC236}">
                <a16:creationId xmlns:a16="http://schemas.microsoft.com/office/drawing/2014/main" id="{7D705F02-33D5-FE4B-80C9-D6AE61346170}"/>
              </a:ext>
            </a:extLst>
          </p:cNvPr>
          <p:cNvSpPr txBox="1"/>
          <p:nvPr/>
        </p:nvSpPr>
        <p:spPr>
          <a:xfrm>
            <a:off x="6554128" y="79193"/>
            <a:ext cx="32983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异质信息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86" name="表格 218">
                <a:extLst>
                  <a:ext uri="{FF2B5EF4-FFF2-40B4-BE49-F238E27FC236}">
                    <a16:creationId xmlns:a16="http://schemas.microsoft.com/office/drawing/2014/main" id="{50BFBF31-3B60-E047-9244-3496D8CF98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7108426"/>
                  </p:ext>
                </p:extLst>
              </p:nvPr>
            </p:nvGraphicFramePr>
            <p:xfrm>
              <a:off x="6646116" y="503971"/>
              <a:ext cx="3134766" cy="1688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4422">
                      <a:extLst>
                        <a:ext uri="{9D8B030D-6E8A-4147-A177-3AD203B41FA5}">
                          <a16:colId xmlns:a16="http://schemas.microsoft.com/office/drawing/2014/main" val="2669586789"/>
                        </a:ext>
                      </a:extLst>
                    </a:gridCol>
                    <a:gridCol w="412567">
                      <a:extLst>
                        <a:ext uri="{9D8B030D-6E8A-4147-A177-3AD203B41FA5}">
                          <a16:colId xmlns:a16="http://schemas.microsoft.com/office/drawing/2014/main" val="2777178493"/>
                        </a:ext>
                      </a:extLst>
                    </a:gridCol>
                    <a:gridCol w="412567">
                      <a:extLst>
                        <a:ext uri="{9D8B030D-6E8A-4147-A177-3AD203B41FA5}">
                          <a16:colId xmlns:a16="http://schemas.microsoft.com/office/drawing/2014/main" val="122956293"/>
                        </a:ext>
                      </a:extLst>
                    </a:gridCol>
                    <a:gridCol w="347509">
                      <a:extLst>
                        <a:ext uri="{9D8B030D-6E8A-4147-A177-3AD203B41FA5}">
                          <a16:colId xmlns:a16="http://schemas.microsoft.com/office/drawing/2014/main" val="3003729816"/>
                        </a:ext>
                      </a:extLst>
                    </a:gridCol>
                    <a:gridCol w="412567">
                      <a:extLst>
                        <a:ext uri="{9D8B030D-6E8A-4147-A177-3AD203B41FA5}">
                          <a16:colId xmlns:a16="http://schemas.microsoft.com/office/drawing/2014/main" val="3151042917"/>
                        </a:ext>
                      </a:extLst>
                    </a:gridCol>
                    <a:gridCol w="412567">
                      <a:extLst>
                        <a:ext uri="{9D8B030D-6E8A-4147-A177-3AD203B41FA5}">
                          <a16:colId xmlns:a16="http://schemas.microsoft.com/office/drawing/2014/main" val="1056908807"/>
                        </a:ext>
                      </a:extLst>
                    </a:gridCol>
                    <a:gridCol w="412567">
                      <a:extLst>
                        <a:ext uri="{9D8B030D-6E8A-4147-A177-3AD203B41FA5}">
                          <a16:colId xmlns:a16="http://schemas.microsoft.com/office/drawing/2014/main" val="1295809752"/>
                        </a:ext>
                      </a:extLst>
                    </a:gridCol>
                  </a:tblGrid>
                  <a:tr h="42201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15703411"/>
                      </a:ext>
                    </a:extLst>
                  </a:tr>
                  <a:tr h="4220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3712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zh-CN" altLang="en-US" sz="1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3712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zh-CN" altLang="en-US" sz="1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3712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zh-CN" altLang="en-US" sz="1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27646966"/>
                      </a:ext>
                    </a:extLst>
                  </a:tr>
                  <a:tr h="4220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3712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zh-CN" altLang="en-US" sz="1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3712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zh-CN" altLang="en-US" sz="1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221392"/>
                      </a:ext>
                    </a:extLst>
                  </a:tr>
                  <a:tr h="4220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3712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zh-CN" altLang="en-US" sz="1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3712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zh-CN" altLang="en-US" sz="1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3712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zh-CN" altLang="en-US" sz="1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485707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86" name="表格 218">
                <a:extLst>
                  <a:ext uri="{FF2B5EF4-FFF2-40B4-BE49-F238E27FC236}">
                    <a16:creationId xmlns:a16="http://schemas.microsoft.com/office/drawing/2014/main" id="{50BFBF31-3B60-E047-9244-3496D8CF98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7108426"/>
                  </p:ext>
                </p:extLst>
              </p:nvPr>
            </p:nvGraphicFramePr>
            <p:xfrm>
              <a:off x="6646116" y="503971"/>
              <a:ext cx="3134766" cy="1688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4422">
                      <a:extLst>
                        <a:ext uri="{9D8B030D-6E8A-4147-A177-3AD203B41FA5}">
                          <a16:colId xmlns:a16="http://schemas.microsoft.com/office/drawing/2014/main" val="2669586789"/>
                        </a:ext>
                      </a:extLst>
                    </a:gridCol>
                    <a:gridCol w="412567">
                      <a:extLst>
                        <a:ext uri="{9D8B030D-6E8A-4147-A177-3AD203B41FA5}">
                          <a16:colId xmlns:a16="http://schemas.microsoft.com/office/drawing/2014/main" val="2777178493"/>
                        </a:ext>
                      </a:extLst>
                    </a:gridCol>
                    <a:gridCol w="412567">
                      <a:extLst>
                        <a:ext uri="{9D8B030D-6E8A-4147-A177-3AD203B41FA5}">
                          <a16:colId xmlns:a16="http://schemas.microsoft.com/office/drawing/2014/main" val="122956293"/>
                        </a:ext>
                      </a:extLst>
                    </a:gridCol>
                    <a:gridCol w="347509">
                      <a:extLst>
                        <a:ext uri="{9D8B030D-6E8A-4147-A177-3AD203B41FA5}">
                          <a16:colId xmlns:a16="http://schemas.microsoft.com/office/drawing/2014/main" val="3003729816"/>
                        </a:ext>
                      </a:extLst>
                    </a:gridCol>
                    <a:gridCol w="412567">
                      <a:extLst>
                        <a:ext uri="{9D8B030D-6E8A-4147-A177-3AD203B41FA5}">
                          <a16:colId xmlns:a16="http://schemas.microsoft.com/office/drawing/2014/main" val="3151042917"/>
                        </a:ext>
                      </a:extLst>
                    </a:gridCol>
                    <a:gridCol w="412567">
                      <a:extLst>
                        <a:ext uri="{9D8B030D-6E8A-4147-A177-3AD203B41FA5}">
                          <a16:colId xmlns:a16="http://schemas.microsoft.com/office/drawing/2014/main" val="1056908807"/>
                        </a:ext>
                      </a:extLst>
                    </a:gridCol>
                    <a:gridCol w="412567">
                      <a:extLst>
                        <a:ext uri="{9D8B030D-6E8A-4147-A177-3AD203B41FA5}">
                          <a16:colId xmlns:a16="http://schemas.microsoft.com/office/drawing/2014/main" val="1295809752"/>
                        </a:ext>
                      </a:extLst>
                    </a:gridCol>
                  </a:tblGrid>
                  <a:tr h="42201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172727" r="-478788" b="-29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272727" r="-378788" b="-29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455556" r="-362963" b="-29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454545" r="-196970" b="-29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571875" r="-103125" b="-29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651515" b="-29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5703411"/>
                      </a:ext>
                    </a:extLst>
                  </a:tr>
                  <a:tr h="422019"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83333" marR="83333" marT="41666" marB="41666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t="-103030" r="-335088" b="-2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3712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zh-CN" altLang="en-US" sz="1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3712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zh-CN" altLang="en-US" sz="1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3712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zh-CN" altLang="en-US" sz="1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27646966"/>
                      </a:ext>
                    </a:extLst>
                  </a:tr>
                  <a:tr h="422019"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83333" marR="83333" marT="41666" marB="41666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t="-197059" r="-335088" b="-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3712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zh-CN" altLang="en-US" sz="1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3712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zh-CN" altLang="en-US" sz="1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221392"/>
                      </a:ext>
                    </a:extLst>
                  </a:tr>
                  <a:tr h="422019"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83333" marR="83333" marT="41666" marB="41666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t="-306061" r="-335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3712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zh-CN" altLang="en-US" sz="1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3712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zh-CN" altLang="en-US" sz="1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3712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zh-CN" altLang="en-US" sz="1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3333" marR="83333" marT="41666" marB="41666"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48570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03" name="文本框 302">
            <a:extLst>
              <a:ext uri="{FF2B5EF4-FFF2-40B4-BE49-F238E27FC236}">
                <a16:creationId xmlns:a16="http://schemas.microsoft.com/office/drawing/2014/main" id="{357D74F6-8765-C04F-A155-AC09E5C0F499}"/>
              </a:ext>
            </a:extLst>
          </p:cNvPr>
          <p:cNvSpPr txBox="1"/>
          <p:nvPr/>
        </p:nvSpPr>
        <p:spPr>
          <a:xfrm>
            <a:off x="6589566" y="437354"/>
            <a:ext cx="9913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类型</a:t>
            </a:r>
            <a:endParaRPr lang="zh-CN" altLang="en-US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D78D9776-84AD-75EA-8DB0-F5E0E7334C2E}"/>
              </a:ext>
            </a:extLst>
          </p:cNvPr>
          <p:cNvCxnSpPr/>
          <p:nvPr/>
        </p:nvCxnSpPr>
        <p:spPr>
          <a:xfrm>
            <a:off x="6675114" y="616909"/>
            <a:ext cx="510059" cy="2199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文本框 228">
            <a:extLst>
              <a:ext uri="{FF2B5EF4-FFF2-40B4-BE49-F238E27FC236}">
                <a16:creationId xmlns:a16="http://schemas.microsoft.com/office/drawing/2014/main" id="{9005EF33-4469-8316-A675-C9E5B8E50EA9}"/>
              </a:ext>
            </a:extLst>
          </p:cNvPr>
          <p:cNvSpPr txBox="1"/>
          <p:nvPr/>
        </p:nvSpPr>
        <p:spPr>
          <a:xfrm>
            <a:off x="6382399" y="722985"/>
            <a:ext cx="9913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车辆</a:t>
            </a:r>
            <a:endParaRPr lang="zh-CN" altLang="en-US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D1525CCD-3D8C-FCD3-8FE1-CAD3ED3F0B63}"/>
              </a:ext>
            </a:extLst>
          </p:cNvPr>
          <p:cNvSpPr txBox="1"/>
          <p:nvPr/>
        </p:nvSpPr>
        <p:spPr>
          <a:xfrm>
            <a:off x="6568606" y="4731013"/>
            <a:ext cx="9913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Type</a:t>
            </a:r>
            <a:endParaRPr lang="zh-CN" altLang="en-US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cxnSp>
        <p:nvCxnSpPr>
          <p:cNvPr id="231" name="直线连接符 230">
            <a:extLst>
              <a:ext uri="{FF2B5EF4-FFF2-40B4-BE49-F238E27FC236}">
                <a16:creationId xmlns:a16="http://schemas.microsoft.com/office/drawing/2014/main" id="{53D744B3-7E61-98B7-66A8-523B3421D0F2}"/>
              </a:ext>
            </a:extLst>
          </p:cNvPr>
          <p:cNvCxnSpPr/>
          <p:nvPr/>
        </p:nvCxnSpPr>
        <p:spPr>
          <a:xfrm>
            <a:off x="6654154" y="4910569"/>
            <a:ext cx="510059" cy="2199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文本框 231">
            <a:extLst>
              <a:ext uri="{FF2B5EF4-FFF2-40B4-BE49-F238E27FC236}">
                <a16:creationId xmlns:a16="http://schemas.microsoft.com/office/drawing/2014/main" id="{12678F7F-3324-2C00-A942-2E09941BD46C}"/>
              </a:ext>
            </a:extLst>
          </p:cNvPr>
          <p:cNvSpPr txBox="1"/>
          <p:nvPr/>
        </p:nvSpPr>
        <p:spPr>
          <a:xfrm>
            <a:off x="6361439" y="5016644"/>
            <a:ext cx="9913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Vehicle</a:t>
            </a:r>
            <a:endParaRPr lang="zh-CN" altLang="en-US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0D6AD0F5-BFD1-5DBA-4BCF-F99BD9F9A589}"/>
                  </a:ext>
                </a:extLst>
              </p:cNvPr>
              <p:cNvSpPr txBox="1"/>
              <p:nvPr/>
            </p:nvSpPr>
            <p:spPr>
              <a:xfrm>
                <a:off x="6448511" y="3800254"/>
                <a:ext cx="110891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车辆</m:t>
                      </m:r>
                      <m:r>
                        <a:rPr kumimoji="1"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2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0D6AD0F5-BFD1-5DBA-4BCF-F99BD9F9A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511" y="3800254"/>
                <a:ext cx="1108916" cy="461665"/>
              </a:xfrm>
              <a:prstGeom prst="rect">
                <a:avLst/>
              </a:prstGeom>
              <a:blipFill>
                <a:blip r:embed="rId45"/>
                <a:stretch>
                  <a:fillRect l="-1124" b="-216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94A2EE8-FDCF-6840-866B-EC781FA11965}"/>
                  </a:ext>
                </a:extLst>
              </p:cNvPr>
              <p:cNvSpPr txBox="1"/>
              <p:nvPr/>
            </p:nvSpPr>
            <p:spPr>
              <a:xfrm>
                <a:off x="5330683" y="1179344"/>
                <a:ext cx="122344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车辆</m:t>
                      </m:r>
                      <m:r>
                        <a:rPr kumimoji="1"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94A2EE8-FDCF-6840-866B-EC781FA11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683" y="1179344"/>
                <a:ext cx="1223445" cy="461665"/>
              </a:xfrm>
              <a:prstGeom prst="rect">
                <a:avLst/>
              </a:prstGeom>
              <a:blipFill>
                <a:blip r:embed="rId4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24">
                <a:extLst>
                  <a:ext uri="{FF2B5EF4-FFF2-40B4-BE49-F238E27FC236}">
                    <a16:creationId xmlns:a16="http://schemas.microsoft.com/office/drawing/2014/main" id="{C531B1F8-C13C-4271-C4AE-A924432A87C8}"/>
                  </a:ext>
                </a:extLst>
              </p:cNvPr>
              <p:cNvSpPr txBox="1"/>
              <p:nvPr/>
            </p:nvSpPr>
            <p:spPr>
              <a:xfrm>
                <a:off x="2879828" y="4288848"/>
                <a:ext cx="122344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车辆</m:t>
                      </m:r>
                      <m:r>
                        <a:rPr kumimoji="1"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24">
                <a:extLst>
                  <a:ext uri="{FF2B5EF4-FFF2-40B4-BE49-F238E27FC236}">
                    <a16:creationId xmlns:a16="http://schemas.microsoft.com/office/drawing/2014/main" id="{C531B1F8-C13C-4271-C4AE-A924432A8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828" y="4288848"/>
                <a:ext cx="1223445" cy="461665"/>
              </a:xfrm>
              <a:prstGeom prst="rect">
                <a:avLst/>
              </a:prstGeom>
              <a:blipFill>
                <a:blip r:embed="rId47"/>
                <a:stretch>
                  <a:fillRect b="-2432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024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7644</TotalTime>
  <Words>97</Words>
  <Application>Microsoft Macintosh PowerPoint</Application>
  <PresentationFormat>Custom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D.WS Near</dc:creator>
  <cp:lastModifiedBy>D.WS Near</cp:lastModifiedBy>
  <cp:revision>27</cp:revision>
  <cp:lastPrinted>2021-12-26T07:39:37Z</cp:lastPrinted>
  <dcterms:created xsi:type="dcterms:W3CDTF">2021-12-25T13:54:27Z</dcterms:created>
  <dcterms:modified xsi:type="dcterms:W3CDTF">2023-03-19T12:25:56Z</dcterms:modified>
</cp:coreProperties>
</file>