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8" r:id="rId2"/>
  </p:sldIdLst>
  <p:sldSz cx="111125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/>
    <p:restoredTop sz="96629"/>
  </p:normalViewPr>
  <p:slideViewPr>
    <p:cSldViewPr snapToGrid="0" snapToObjects="1">
      <p:cViewPr varScale="1">
        <p:scale>
          <a:sx n="67" d="100"/>
          <a:sy n="67" d="100"/>
        </p:scale>
        <p:origin x="192" y="1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353A-7845-2342-A599-B8485ECA0A1A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43000"/>
            <a:ext cx="558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22FC2-2FA7-4847-AE79-CE8D9EE9E4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94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8821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1pPr>
    <a:lvl2pPr marL="344410" algn="l" defTabSz="688821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2pPr>
    <a:lvl3pPr marL="688821" algn="l" defTabSz="688821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3pPr>
    <a:lvl4pPr marL="1033231" algn="l" defTabSz="688821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4pPr>
    <a:lvl5pPr marL="1377641" algn="l" defTabSz="688821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5pPr>
    <a:lvl6pPr marL="1722051" algn="l" defTabSz="688821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6pPr>
    <a:lvl7pPr marL="2066462" algn="l" defTabSz="688821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7pPr>
    <a:lvl8pPr marL="2410872" algn="l" defTabSz="688821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8pPr>
    <a:lvl9pPr marL="2755283" algn="l" defTabSz="688821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5000" y="1143000"/>
            <a:ext cx="55880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22FC2-2FA7-4847-AE79-CE8D9EE9E4F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02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1004411"/>
            <a:ext cx="8334375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223490"/>
            <a:ext cx="8334375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24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33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26753"/>
            <a:ext cx="2396133" cy="52010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26753"/>
            <a:ext cx="7049492" cy="52010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6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46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530058"/>
            <a:ext cx="9584531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4107145"/>
            <a:ext cx="9584531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51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633765"/>
            <a:ext cx="4722813" cy="38940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633765"/>
            <a:ext cx="4722813" cy="38940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24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26754"/>
            <a:ext cx="9584531" cy="1186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504485"/>
            <a:ext cx="4701108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241810"/>
            <a:ext cx="4701108" cy="32973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504485"/>
            <a:ext cx="4724260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241810"/>
            <a:ext cx="4724260" cy="32973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0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523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46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09152"/>
            <a:ext cx="3584070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883654"/>
            <a:ext cx="5625703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841183"/>
            <a:ext cx="3584070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7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09152"/>
            <a:ext cx="3584070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883654"/>
            <a:ext cx="5625703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841183"/>
            <a:ext cx="3584070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52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26754"/>
            <a:ext cx="9584531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633765"/>
            <a:ext cx="9584531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5688345"/>
            <a:ext cx="2500313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619C-7E08-A343-BC8A-4171DAD60995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5688345"/>
            <a:ext cx="3750469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5688345"/>
            <a:ext cx="2500313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02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11158C23-7853-7F45-925A-9E7B0A0D702A}"/>
              </a:ext>
            </a:extLst>
          </p:cNvPr>
          <p:cNvSpPr/>
          <p:nvPr/>
        </p:nvSpPr>
        <p:spPr>
          <a:xfrm>
            <a:off x="203680" y="2274916"/>
            <a:ext cx="10356757" cy="3183637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C1A42894-44AA-6243-9356-68B8C7E4093B}"/>
              </a:ext>
            </a:extLst>
          </p:cNvPr>
          <p:cNvSpPr/>
          <p:nvPr/>
        </p:nvSpPr>
        <p:spPr>
          <a:xfrm>
            <a:off x="203680" y="227009"/>
            <a:ext cx="7493081" cy="1700879"/>
          </a:xfrm>
          <a:prstGeom prst="round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986E5A-E2F0-D848-A5BD-51F5A55972EB}"/>
              </a:ext>
            </a:extLst>
          </p:cNvPr>
          <p:cNvSpPr/>
          <p:nvPr/>
        </p:nvSpPr>
        <p:spPr>
          <a:xfrm>
            <a:off x="432460" y="2380344"/>
            <a:ext cx="6565186" cy="555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                                                                 经验回放缓存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25B2ACF-F801-CC47-A6BC-E2767223B981}"/>
              </a:ext>
            </a:extLst>
          </p:cNvPr>
          <p:cNvSpPr txBox="1"/>
          <p:nvPr/>
        </p:nvSpPr>
        <p:spPr>
          <a:xfrm>
            <a:off x="3467432" y="3953308"/>
            <a:ext cx="58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…</a:t>
            </a:r>
            <a:endParaRPr kumimoji="1" lang="zh-CN" altLang="en-US" b="1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3330657-254C-EB49-AAD8-C8056CE3843A}"/>
              </a:ext>
            </a:extLst>
          </p:cNvPr>
          <p:cNvGrpSpPr/>
          <p:nvPr/>
        </p:nvGrpSpPr>
        <p:grpSpPr>
          <a:xfrm>
            <a:off x="6277438" y="662810"/>
            <a:ext cx="1428753" cy="758170"/>
            <a:chOff x="4141854" y="7300119"/>
            <a:chExt cx="893756" cy="758170"/>
          </a:xfrm>
        </p:grpSpPr>
        <p:sp>
          <p:nvSpPr>
            <p:cNvPr id="219" name="圆角矩形 218">
              <a:extLst>
                <a:ext uri="{FF2B5EF4-FFF2-40B4-BE49-F238E27FC236}">
                  <a16:creationId xmlns:a16="http://schemas.microsoft.com/office/drawing/2014/main" id="{ECCC0FEE-55B2-4A45-A49E-4C6DE8930762}"/>
                </a:ext>
              </a:extLst>
            </p:cNvPr>
            <p:cNvSpPr/>
            <p:nvPr/>
          </p:nvSpPr>
          <p:spPr>
            <a:xfrm>
              <a:off x="4179829" y="7300119"/>
              <a:ext cx="810051" cy="75817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220" name="文本框 124">
              <a:extLst>
                <a:ext uri="{FF2B5EF4-FFF2-40B4-BE49-F238E27FC236}">
                  <a16:creationId xmlns:a16="http://schemas.microsoft.com/office/drawing/2014/main" id="{2EF96DE8-6143-DF4C-AD18-A071D2173F3A}"/>
                </a:ext>
              </a:extLst>
            </p:cNvPr>
            <p:cNvSpPr txBox="1"/>
            <p:nvPr/>
          </p:nvSpPr>
          <p:spPr>
            <a:xfrm>
              <a:off x="4141854" y="7321714"/>
              <a:ext cx="893756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边缘节点逻辑视图</a:t>
              </a:r>
              <a:endPara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7CCE4A3A-C097-D849-A57D-94AA497FDD66}"/>
              </a:ext>
            </a:extLst>
          </p:cNvPr>
          <p:cNvGrpSpPr/>
          <p:nvPr/>
        </p:nvGrpSpPr>
        <p:grpSpPr>
          <a:xfrm>
            <a:off x="4673240" y="735529"/>
            <a:ext cx="836693" cy="612732"/>
            <a:chOff x="1568078" y="7085245"/>
            <a:chExt cx="836693" cy="612732"/>
          </a:xfrm>
        </p:grpSpPr>
        <p:sp>
          <p:nvSpPr>
            <p:cNvPr id="215" name="圆角矩形 214">
              <a:extLst>
                <a:ext uri="{FF2B5EF4-FFF2-40B4-BE49-F238E27FC236}">
                  <a16:creationId xmlns:a16="http://schemas.microsoft.com/office/drawing/2014/main" id="{7D4E919F-78AB-EE45-8E75-84009A3A394B}"/>
                </a:ext>
              </a:extLst>
            </p:cNvPr>
            <p:cNvSpPr/>
            <p:nvPr/>
          </p:nvSpPr>
          <p:spPr>
            <a:xfrm>
              <a:off x="1694199" y="7085245"/>
              <a:ext cx="584451" cy="6127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2103A256-04A8-6F47-91A0-900C327AA55B}"/>
                </a:ext>
              </a:extLst>
            </p:cNvPr>
            <p:cNvSpPr txBox="1"/>
            <p:nvPr/>
          </p:nvSpPr>
          <p:spPr>
            <a:xfrm>
              <a:off x="1568078" y="7206945"/>
              <a:ext cx="8366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AoV</a:t>
              </a:r>
              <a:endPara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4" name="右箭头 213">
            <a:extLst>
              <a:ext uri="{FF2B5EF4-FFF2-40B4-BE49-F238E27FC236}">
                <a16:creationId xmlns:a16="http://schemas.microsoft.com/office/drawing/2014/main" id="{6760737A-049B-E644-B321-7A442413E1B7}"/>
              </a:ext>
            </a:extLst>
          </p:cNvPr>
          <p:cNvSpPr/>
          <p:nvPr/>
        </p:nvSpPr>
        <p:spPr>
          <a:xfrm rot="10800000">
            <a:off x="5689111" y="930684"/>
            <a:ext cx="349883" cy="222422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D36621B-D34A-904E-8851-9392265ECA79}"/>
              </a:ext>
            </a:extLst>
          </p:cNvPr>
          <p:cNvSpPr/>
          <p:nvPr/>
        </p:nvSpPr>
        <p:spPr>
          <a:xfrm>
            <a:off x="436662" y="3246335"/>
            <a:ext cx="2982323" cy="214162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7791A702-79D9-2B42-9828-D02D7F93E8DC}"/>
              </a:ext>
            </a:extLst>
          </p:cNvPr>
          <p:cNvGrpSpPr/>
          <p:nvPr/>
        </p:nvGrpSpPr>
        <p:grpSpPr>
          <a:xfrm>
            <a:off x="523092" y="3484880"/>
            <a:ext cx="1258840" cy="1496815"/>
            <a:chOff x="3087942" y="2778478"/>
            <a:chExt cx="1258840" cy="149681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3CB0CD-0998-654E-B23F-F25E7D0A0386}"/>
                </a:ext>
              </a:extLst>
            </p:cNvPr>
            <p:cNvSpPr/>
            <p:nvPr/>
          </p:nvSpPr>
          <p:spPr>
            <a:xfrm>
              <a:off x="3227823" y="2802266"/>
              <a:ext cx="957799" cy="147302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150E84E-0B49-9D4C-9F63-A43AE5B18722}"/>
                </a:ext>
              </a:extLst>
            </p:cNvPr>
            <p:cNvGrpSpPr/>
            <p:nvPr/>
          </p:nvGrpSpPr>
          <p:grpSpPr>
            <a:xfrm>
              <a:off x="3341877" y="3174604"/>
              <a:ext cx="779890" cy="1050186"/>
              <a:chOff x="1862668" y="3918630"/>
              <a:chExt cx="779890" cy="1050186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B3129C9-51B3-6146-ABF1-88F4056E57A2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4F1BD51-34A0-804C-950A-51C2C230166C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419E66AD-5A8E-5A46-957E-1554DAC70522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09CA416-8B8A-3841-95FF-E09BE7DDAEA6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C8AE4F23-29FC-5C44-AE50-084A894E79CF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730AE13-3AF1-5B4A-A82A-2E89B763472D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B36F0D6-022B-D44F-B09C-4BD8B9DE29A6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05350E1-6F30-254C-987B-BC49DD50E4AA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C5FB14C-F3F1-7E4F-93E4-5A63515B61F4}"/>
                  </a:ext>
                </a:extLst>
              </p:cNvPr>
              <p:cNvSpPr/>
              <p:nvPr/>
            </p:nvSpPr>
            <p:spPr>
              <a:xfrm>
                <a:off x="2512524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F037922-4AEE-F94D-AEE9-65B12B668EF4}"/>
                  </a:ext>
                </a:extLst>
              </p:cNvPr>
              <p:cNvSpPr/>
              <p:nvPr/>
            </p:nvSpPr>
            <p:spPr>
              <a:xfrm>
                <a:off x="2512524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182F0B2-1A28-3244-B10A-CEBCD4B4C4EF}"/>
                  </a:ext>
                </a:extLst>
              </p:cNvPr>
              <p:cNvSpPr/>
              <p:nvPr/>
            </p:nvSpPr>
            <p:spPr>
              <a:xfrm>
                <a:off x="2512524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3507163-6975-8447-8C7E-BAF4F0F8CEC8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E0068281-0364-3C4D-8705-B8DEC623EDCA}"/>
                  </a:ext>
                </a:extLst>
              </p:cNvPr>
              <p:cNvCxnSpPr>
                <a:cxnSpLocks/>
                <a:stCxn id="24" idx="5"/>
                <a:endCxn id="16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6A00C745-EA39-7B45-8FF5-433B3186A335}"/>
                  </a:ext>
                </a:extLst>
              </p:cNvPr>
              <p:cNvCxnSpPr>
                <a:cxnSpLocks/>
                <a:stCxn id="13" idx="6"/>
                <a:endCxn id="19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9F5435C5-E9F3-0240-A30D-8B9C9F2DAF41}"/>
                  </a:ext>
                </a:extLst>
              </p:cNvPr>
              <p:cNvCxnSpPr>
                <a:cxnSpLocks/>
                <a:stCxn id="19" idx="3"/>
                <a:endCxn id="24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B051D455-7C6F-084F-9C45-E748AD0C2EBE}"/>
                  </a:ext>
                </a:extLst>
              </p:cNvPr>
              <p:cNvCxnSpPr>
                <a:cxnSpLocks/>
                <a:stCxn id="20" idx="2"/>
                <a:endCxn id="13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F2D26F80-7456-0E46-81B2-29951453B124}"/>
                  </a:ext>
                </a:extLst>
              </p:cNvPr>
              <p:cNvCxnSpPr>
                <a:cxnSpLocks/>
                <a:stCxn id="16" idx="1"/>
                <a:endCxn id="13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3D14A396-5766-974C-9F93-37E85AC850E9}"/>
                  </a:ext>
                </a:extLst>
              </p:cNvPr>
              <p:cNvCxnSpPr>
                <a:cxnSpLocks/>
                <a:stCxn id="20" idx="2"/>
                <a:endCxn id="24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942AC825-C475-6C4E-A7D5-65F6A7FE463E}"/>
                  </a:ext>
                </a:extLst>
              </p:cNvPr>
              <p:cNvCxnSpPr>
                <a:cxnSpLocks/>
                <a:stCxn id="17" idx="1"/>
                <a:endCxn id="13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E0BA6542-771F-4646-8A45-128B01538D4E}"/>
                  </a:ext>
                </a:extLst>
              </p:cNvPr>
              <p:cNvCxnSpPr>
                <a:cxnSpLocks/>
                <a:stCxn id="18" idx="1"/>
                <a:endCxn id="13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79C3BFE0-FFDA-624E-8AC4-76325BEC0E10}"/>
                  </a:ext>
                </a:extLst>
              </p:cNvPr>
              <p:cNvCxnSpPr>
                <a:cxnSpLocks/>
                <a:stCxn id="18" idx="1"/>
                <a:endCxn id="15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CEB2535F-EFED-C649-840B-8AB32A040CF0}"/>
                  </a:ext>
                </a:extLst>
              </p:cNvPr>
              <p:cNvCxnSpPr>
                <a:cxnSpLocks/>
                <a:stCxn id="17" idx="2"/>
                <a:endCxn id="15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D479AFF2-3C74-8D43-ABB4-044544A979BA}"/>
                  </a:ext>
                </a:extLst>
              </p:cNvPr>
              <p:cNvCxnSpPr>
                <a:cxnSpLocks/>
                <a:stCxn id="16" idx="1"/>
                <a:endCxn id="15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362671DD-EE3E-B54C-B46E-1F700CBB8B0C}"/>
                  </a:ext>
                </a:extLst>
              </p:cNvPr>
              <p:cNvCxnSpPr>
                <a:cxnSpLocks/>
                <a:stCxn id="20" idx="2"/>
                <a:endCxn id="15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EF056EEA-4ED5-F845-90F6-7FAF05838416}"/>
                  </a:ext>
                </a:extLst>
              </p:cNvPr>
              <p:cNvCxnSpPr>
                <a:cxnSpLocks/>
                <a:stCxn id="19" idx="3"/>
                <a:endCxn id="15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id="{6AB2E7B3-BE48-4D43-B0A8-A10E5288C51A}"/>
                  </a:ext>
                </a:extLst>
              </p:cNvPr>
              <p:cNvCxnSpPr>
                <a:cxnSpLocks/>
                <a:stCxn id="18" idx="1"/>
                <a:endCxn id="14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83570436-D81A-354C-83D9-20CC4A006026}"/>
                  </a:ext>
                </a:extLst>
              </p:cNvPr>
              <p:cNvCxnSpPr>
                <a:cxnSpLocks/>
                <a:stCxn id="17" idx="2"/>
                <a:endCxn id="14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2D0A78C5-8729-A240-8219-24FF10FE6A17}"/>
                  </a:ext>
                </a:extLst>
              </p:cNvPr>
              <p:cNvCxnSpPr>
                <a:cxnSpLocks/>
                <a:stCxn id="16" idx="2"/>
                <a:endCxn id="14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CABC2F38-9004-004E-AD79-11B3E64ADDC1}"/>
                  </a:ext>
                </a:extLst>
              </p:cNvPr>
              <p:cNvCxnSpPr>
                <a:cxnSpLocks/>
                <a:stCxn id="20" idx="2"/>
                <a:endCxn id="14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D443DF1D-5EF7-0645-9BCD-B0D2317040CF}"/>
                  </a:ext>
                </a:extLst>
              </p:cNvPr>
              <p:cNvCxnSpPr>
                <a:cxnSpLocks/>
                <a:stCxn id="19" idx="3"/>
                <a:endCxn id="14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B61FACD8-0554-C648-8B65-34C7EA1D0256}"/>
                  </a:ext>
                </a:extLst>
              </p:cNvPr>
              <p:cNvCxnSpPr>
                <a:cxnSpLocks/>
                <a:stCxn id="17" idx="1"/>
                <a:endCxn id="24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1A3E7B07-00FC-0844-AB37-A53E647E670E}"/>
                  </a:ext>
                </a:extLst>
              </p:cNvPr>
              <p:cNvCxnSpPr>
                <a:cxnSpLocks/>
                <a:stCxn id="18" idx="1"/>
                <a:endCxn id="24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097F6528-C9EE-7C42-903D-DDF2EB07F526}"/>
                  </a:ext>
                </a:extLst>
              </p:cNvPr>
              <p:cNvCxnSpPr>
                <a:cxnSpLocks/>
                <a:stCxn id="23" idx="2"/>
                <a:endCxn id="19" idx="5"/>
              </p:cNvCxnSpPr>
              <p:nvPr/>
            </p:nvCxnSpPr>
            <p:spPr>
              <a:xfrm flipH="1" flipV="1">
                <a:off x="2298587" y="4029621"/>
                <a:ext cx="213937" cy="18406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C27D90BF-B8BE-854C-83A1-FAFF8BB6348D}"/>
                  </a:ext>
                </a:extLst>
              </p:cNvPr>
              <p:cNvCxnSpPr>
                <a:cxnSpLocks/>
                <a:stCxn id="21" idx="2"/>
                <a:endCxn id="19" idx="5"/>
              </p:cNvCxnSpPr>
              <p:nvPr/>
            </p:nvCxnSpPr>
            <p:spPr>
              <a:xfrm flipH="1" flipV="1">
                <a:off x="2298587" y="4029621"/>
                <a:ext cx="213937" cy="41410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724B65F9-17EE-3A49-B814-78C98F66C5A6}"/>
                  </a:ext>
                </a:extLst>
              </p:cNvPr>
              <p:cNvCxnSpPr>
                <a:cxnSpLocks/>
                <a:stCxn id="22" idx="2"/>
                <a:endCxn id="19" idx="5"/>
              </p:cNvCxnSpPr>
              <p:nvPr/>
            </p:nvCxnSpPr>
            <p:spPr>
              <a:xfrm flipH="1" flipV="1">
                <a:off x="2298587" y="4029621"/>
                <a:ext cx="213937" cy="64414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2DBB3BFE-4054-A949-BE6E-02DFE350D6CD}"/>
                  </a:ext>
                </a:extLst>
              </p:cNvPr>
              <p:cNvCxnSpPr>
                <a:cxnSpLocks/>
                <a:stCxn id="23" idx="2"/>
                <a:endCxn id="20" idx="6"/>
              </p:cNvCxnSpPr>
              <p:nvPr/>
            </p:nvCxnSpPr>
            <p:spPr>
              <a:xfrm flipH="1">
                <a:off x="2317630" y="4213685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435B8B92-26C2-A34E-B0F3-08B843C1EA75}"/>
                  </a:ext>
                </a:extLst>
              </p:cNvPr>
              <p:cNvCxnSpPr>
                <a:cxnSpLocks/>
                <a:stCxn id="21" idx="2"/>
                <a:endCxn id="16" idx="6"/>
              </p:cNvCxnSpPr>
              <p:nvPr/>
            </p:nvCxnSpPr>
            <p:spPr>
              <a:xfrm flipH="1">
                <a:off x="2317630" y="4443723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67C0CC3E-4A0C-1740-B4F1-97F9EA7C20A7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 flipV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DDC93F82-2D09-8943-8C86-9268F53ED80C}"/>
                  </a:ext>
                </a:extLst>
              </p:cNvPr>
              <p:cNvCxnSpPr>
                <a:cxnSpLocks/>
                <a:stCxn id="22" idx="2"/>
                <a:endCxn id="16" idx="6"/>
              </p:cNvCxnSpPr>
              <p:nvPr/>
            </p:nvCxnSpPr>
            <p:spPr>
              <a:xfrm flipH="1" flipV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>
                <a:extLst>
                  <a:ext uri="{FF2B5EF4-FFF2-40B4-BE49-F238E27FC236}">
                    <a16:creationId xmlns:a16="http://schemas.microsoft.com/office/drawing/2014/main" id="{AFEA90E0-15B1-B649-B1EA-5238178B787D}"/>
                  </a:ext>
                </a:extLst>
              </p:cNvPr>
              <p:cNvCxnSpPr>
                <a:cxnSpLocks/>
                <a:stCxn id="22" idx="2"/>
                <a:endCxn id="17" idx="6"/>
              </p:cNvCxnSpPr>
              <p:nvPr/>
            </p:nvCxnSpPr>
            <p:spPr>
              <a:xfrm flipH="1">
                <a:off x="2317630" y="4673761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DD45F96A-8030-9E40-AA4F-68CF644168F7}"/>
                  </a:ext>
                </a:extLst>
              </p:cNvPr>
              <p:cNvCxnSpPr>
                <a:cxnSpLocks/>
                <a:stCxn id="22" idx="2"/>
                <a:endCxn id="18" idx="6"/>
              </p:cNvCxnSpPr>
              <p:nvPr/>
            </p:nvCxnSpPr>
            <p:spPr>
              <a:xfrm flipH="1">
                <a:off x="2317630" y="4673761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AF17E7EE-6F31-D24A-9707-0CA1120A9AB4}"/>
                  </a:ext>
                </a:extLst>
              </p:cNvPr>
              <p:cNvCxnSpPr>
                <a:cxnSpLocks/>
                <a:stCxn id="21" idx="2"/>
                <a:endCxn id="17" idx="6"/>
              </p:cNvCxnSpPr>
              <p:nvPr/>
            </p:nvCxnSpPr>
            <p:spPr>
              <a:xfrm flipH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CC8463B3-2D9B-1F4C-9981-7B50B4A76B14}"/>
                  </a:ext>
                </a:extLst>
              </p:cNvPr>
              <p:cNvCxnSpPr>
                <a:cxnSpLocks/>
                <a:stCxn id="23" idx="2"/>
                <a:endCxn id="17" idx="6"/>
              </p:cNvCxnSpPr>
              <p:nvPr/>
            </p:nvCxnSpPr>
            <p:spPr>
              <a:xfrm flipH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76971018-8BEA-7347-8309-DF80A5641063}"/>
                  </a:ext>
                </a:extLst>
              </p:cNvPr>
              <p:cNvCxnSpPr>
                <a:cxnSpLocks/>
                <a:stCxn id="23" idx="2"/>
                <a:endCxn id="16" idx="6"/>
              </p:cNvCxnSpPr>
              <p:nvPr/>
            </p:nvCxnSpPr>
            <p:spPr>
              <a:xfrm flipH="1"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79663FBD-D8C8-C241-9179-5A247F05C463}"/>
                  </a:ext>
                </a:extLst>
              </p:cNvPr>
              <p:cNvCxnSpPr>
                <a:cxnSpLocks/>
                <a:stCxn id="21" idx="2"/>
                <a:endCxn id="18" idx="6"/>
              </p:cNvCxnSpPr>
              <p:nvPr/>
            </p:nvCxnSpPr>
            <p:spPr>
              <a:xfrm flipH="1">
                <a:off x="2317630" y="4443723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704D01E7-A77E-154A-9BAA-D27B2172255D}"/>
                  </a:ext>
                </a:extLst>
              </p:cNvPr>
              <p:cNvCxnSpPr>
                <a:cxnSpLocks/>
                <a:stCxn id="23" idx="2"/>
                <a:endCxn id="18" idx="6"/>
              </p:cNvCxnSpPr>
              <p:nvPr/>
            </p:nvCxnSpPr>
            <p:spPr>
              <a:xfrm flipH="1">
                <a:off x="2317630" y="4213685"/>
                <a:ext cx="194894" cy="6901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连接符 58">
                <a:extLst>
                  <a:ext uri="{FF2B5EF4-FFF2-40B4-BE49-F238E27FC236}">
                    <a16:creationId xmlns:a16="http://schemas.microsoft.com/office/drawing/2014/main" id="{9D60978A-1E0A-884C-84A8-63AEBE5157F8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65">
              <a:extLst>
                <a:ext uri="{FF2B5EF4-FFF2-40B4-BE49-F238E27FC236}">
                  <a16:creationId xmlns:a16="http://schemas.microsoft.com/office/drawing/2014/main" id="{E323C20E-65C5-7A4E-A52B-0E5BDD0DE9D9}"/>
                </a:ext>
              </a:extLst>
            </p:cNvPr>
            <p:cNvSpPr txBox="1"/>
            <p:nvPr/>
          </p:nvSpPr>
          <p:spPr>
            <a:xfrm>
              <a:off x="3087942" y="2778478"/>
              <a:ext cx="1258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行动者</a:t>
              </a:r>
              <a:r>
                <a:rPr kumimoji="1"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 1</a:t>
              </a:r>
              <a:endParaRPr kumimoji="1"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4728CBB7-96F0-D243-8184-734A71BAEE20}"/>
              </a:ext>
            </a:extLst>
          </p:cNvPr>
          <p:cNvGrpSpPr/>
          <p:nvPr/>
        </p:nvGrpSpPr>
        <p:grpSpPr>
          <a:xfrm>
            <a:off x="2138166" y="3508668"/>
            <a:ext cx="1160171" cy="1473027"/>
            <a:chOff x="1521472" y="2851344"/>
            <a:chExt cx="1160171" cy="147302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ADB1294-BF4A-1D4F-850B-2CFF25A36431}"/>
                </a:ext>
              </a:extLst>
            </p:cNvPr>
            <p:cNvSpPr/>
            <p:nvPr/>
          </p:nvSpPr>
          <p:spPr>
            <a:xfrm>
              <a:off x="1624204" y="2851344"/>
              <a:ext cx="957799" cy="147302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007A637-AF0F-464C-9E7B-4FF956A449C5}"/>
                </a:ext>
              </a:extLst>
            </p:cNvPr>
            <p:cNvGrpSpPr/>
            <p:nvPr/>
          </p:nvGrpSpPr>
          <p:grpSpPr>
            <a:xfrm>
              <a:off x="1736064" y="3223682"/>
              <a:ext cx="779890" cy="1050186"/>
              <a:chOff x="3102609" y="3935918"/>
              <a:chExt cx="779890" cy="105018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C56D2758-F308-2047-947F-902BA70BD291}"/>
                  </a:ext>
                </a:extLst>
              </p:cNvPr>
              <p:cNvSpPr/>
              <p:nvPr/>
            </p:nvSpPr>
            <p:spPr>
              <a:xfrm>
                <a:off x="3102609" y="426947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40BAAA53-C17C-8F4B-BFF1-717896773FDD}"/>
                  </a:ext>
                </a:extLst>
              </p:cNvPr>
              <p:cNvSpPr/>
              <p:nvPr/>
            </p:nvSpPr>
            <p:spPr>
              <a:xfrm>
                <a:off x="3102609" y="449950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0D7DAF0D-FB7A-364D-BF1D-447E60218901}"/>
                  </a:ext>
                </a:extLst>
              </p:cNvPr>
              <p:cNvSpPr/>
              <p:nvPr/>
            </p:nvSpPr>
            <p:spPr>
              <a:xfrm>
                <a:off x="3102609" y="472954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37F040CE-3AF1-884C-92DA-40178FD1A7AF}"/>
                  </a:ext>
                </a:extLst>
              </p:cNvPr>
              <p:cNvSpPr/>
              <p:nvPr/>
            </p:nvSpPr>
            <p:spPr>
              <a:xfrm>
                <a:off x="3427537" y="439599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C148E42A-FD11-8847-B4F3-ACC046C0D8B4}"/>
                  </a:ext>
                </a:extLst>
              </p:cNvPr>
              <p:cNvSpPr/>
              <p:nvPr/>
            </p:nvSpPr>
            <p:spPr>
              <a:xfrm>
                <a:off x="3427537" y="462603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2AC55483-7FAA-DC4B-AE4C-8307E9D4E7DC}"/>
                  </a:ext>
                </a:extLst>
              </p:cNvPr>
              <p:cNvSpPr/>
              <p:nvPr/>
            </p:nvSpPr>
            <p:spPr>
              <a:xfrm>
                <a:off x="3427537" y="485607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1DE72880-C9D2-8C4E-A10D-44016CB8F8CD}"/>
                  </a:ext>
                </a:extLst>
              </p:cNvPr>
              <p:cNvSpPr/>
              <p:nvPr/>
            </p:nvSpPr>
            <p:spPr>
              <a:xfrm>
                <a:off x="3427537" y="393591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3DA6D88-02E6-AF40-A205-204B06B8B250}"/>
                  </a:ext>
                </a:extLst>
              </p:cNvPr>
              <p:cNvSpPr/>
              <p:nvPr/>
            </p:nvSpPr>
            <p:spPr>
              <a:xfrm>
                <a:off x="3427537" y="416595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402D7CBE-C68C-3049-8012-876ECBE73FA7}"/>
                  </a:ext>
                </a:extLst>
              </p:cNvPr>
              <p:cNvSpPr/>
              <p:nvPr/>
            </p:nvSpPr>
            <p:spPr>
              <a:xfrm>
                <a:off x="3752465" y="439599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4DC324F3-1725-A342-9F9A-96CF95913A52}"/>
                  </a:ext>
                </a:extLst>
              </p:cNvPr>
              <p:cNvSpPr/>
              <p:nvPr/>
            </p:nvSpPr>
            <p:spPr>
              <a:xfrm>
                <a:off x="3102609" y="403943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C821E4A3-2E91-FC41-9D21-E455983B4C9A}"/>
                  </a:ext>
                </a:extLst>
              </p:cNvPr>
              <p:cNvCxnSpPr>
                <a:cxnSpLocks/>
                <a:stCxn id="73" idx="5"/>
                <a:endCxn id="67" idx="1"/>
              </p:cNvCxnSpPr>
              <p:nvPr/>
            </p:nvCxnSpPr>
            <p:spPr>
              <a:xfrm>
                <a:off x="3213600" y="4150423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B88AFAA3-6861-D441-A112-A5316C955C26}"/>
                  </a:ext>
                </a:extLst>
              </p:cNvPr>
              <p:cNvCxnSpPr>
                <a:cxnSpLocks/>
                <a:stCxn id="64" idx="6"/>
                <a:endCxn id="70" idx="3"/>
              </p:cNvCxnSpPr>
              <p:nvPr/>
            </p:nvCxnSpPr>
            <p:spPr>
              <a:xfrm flipV="1">
                <a:off x="3232643" y="4046909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F24856B4-ADC1-9E4C-8EFF-B082166CB676}"/>
                  </a:ext>
                </a:extLst>
              </p:cNvPr>
              <p:cNvCxnSpPr>
                <a:cxnSpLocks/>
                <a:stCxn id="70" idx="3"/>
                <a:endCxn id="73" idx="5"/>
              </p:cNvCxnSpPr>
              <p:nvPr/>
            </p:nvCxnSpPr>
            <p:spPr>
              <a:xfrm flipH="1">
                <a:off x="3213600" y="4046909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8F1B9EEE-C761-7349-AAF7-907F6DDE8C4E}"/>
                  </a:ext>
                </a:extLst>
              </p:cNvPr>
              <p:cNvCxnSpPr>
                <a:cxnSpLocks/>
                <a:stCxn id="71" idx="2"/>
                <a:endCxn id="64" idx="6"/>
              </p:cNvCxnSpPr>
              <p:nvPr/>
            </p:nvCxnSpPr>
            <p:spPr>
              <a:xfrm flipH="1">
                <a:off x="3232643" y="423097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B7B75E24-5019-524F-8F2E-3CF70715C917}"/>
                  </a:ext>
                </a:extLst>
              </p:cNvPr>
              <p:cNvCxnSpPr>
                <a:cxnSpLocks/>
                <a:stCxn id="67" idx="1"/>
                <a:endCxn id="64" idx="6"/>
              </p:cNvCxnSpPr>
              <p:nvPr/>
            </p:nvCxnSpPr>
            <p:spPr>
              <a:xfrm flipH="1" flipV="1">
                <a:off x="3232643" y="4334487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EFF78A14-7F5A-8D41-A66B-B565483CAE55}"/>
                  </a:ext>
                </a:extLst>
              </p:cNvPr>
              <p:cNvCxnSpPr>
                <a:cxnSpLocks/>
                <a:stCxn id="71" idx="2"/>
                <a:endCxn id="73" idx="5"/>
              </p:cNvCxnSpPr>
              <p:nvPr/>
            </p:nvCxnSpPr>
            <p:spPr>
              <a:xfrm flipH="1" flipV="1">
                <a:off x="3213600" y="4150423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24D2912-5F7A-634F-AE23-235107293451}"/>
                  </a:ext>
                </a:extLst>
              </p:cNvPr>
              <p:cNvCxnSpPr>
                <a:cxnSpLocks/>
                <a:stCxn id="68" idx="1"/>
                <a:endCxn id="64" idx="6"/>
              </p:cNvCxnSpPr>
              <p:nvPr/>
            </p:nvCxnSpPr>
            <p:spPr>
              <a:xfrm flipH="1" flipV="1">
                <a:off x="3232643" y="433448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FA235526-0E9B-2C4C-96BB-3127BE71CDCE}"/>
                  </a:ext>
                </a:extLst>
              </p:cNvPr>
              <p:cNvCxnSpPr>
                <a:cxnSpLocks/>
                <a:stCxn id="69" idx="1"/>
                <a:endCxn id="64" idx="6"/>
              </p:cNvCxnSpPr>
              <p:nvPr/>
            </p:nvCxnSpPr>
            <p:spPr>
              <a:xfrm flipH="1" flipV="1">
                <a:off x="3232643" y="4334487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4A63B308-2C84-C04A-B0C2-029FCFF243E7}"/>
                  </a:ext>
                </a:extLst>
              </p:cNvPr>
              <p:cNvCxnSpPr>
                <a:cxnSpLocks/>
                <a:stCxn id="69" idx="1"/>
                <a:endCxn id="66" idx="6"/>
              </p:cNvCxnSpPr>
              <p:nvPr/>
            </p:nvCxnSpPr>
            <p:spPr>
              <a:xfrm flipH="1" flipV="1">
                <a:off x="3232643" y="4794563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4BDAA118-EBD9-3348-A5CF-2F4C1482B7DF}"/>
                  </a:ext>
                </a:extLst>
              </p:cNvPr>
              <p:cNvCxnSpPr>
                <a:cxnSpLocks/>
                <a:stCxn id="68" idx="2"/>
                <a:endCxn id="66" idx="6"/>
              </p:cNvCxnSpPr>
              <p:nvPr/>
            </p:nvCxnSpPr>
            <p:spPr>
              <a:xfrm flipH="1">
                <a:off x="3232643" y="4691049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4018C23-3E4B-2B41-A296-30B44400BAE0}"/>
                  </a:ext>
                </a:extLst>
              </p:cNvPr>
              <p:cNvCxnSpPr>
                <a:cxnSpLocks/>
                <a:stCxn id="67" idx="1"/>
                <a:endCxn id="66" idx="6"/>
              </p:cNvCxnSpPr>
              <p:nvPr/>
            </p:nvCxnSpPr>
            <p:spPr>
              <a:xfrm flipH="1">
                <a:off x="3232643" y="4415037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1392F402-B9CB-D041-972A-9EC25A5731AA}"/>
                  </a:ext>
                </a:extLst>
              </p:cNvPr>
              <p:cNvCxnSpPr>
                <a:cxnSpLocks/>
                <a:stCxn id="71" idx="2"/>
                <a:endCxn id="66" idx="6"/>
              </p:cNvCxnSpPr>
              <p:nvPr/>
            </p:nvCxnSpPr>
            <p:spPr>
              <a:xfrm flipH="1">
                <a:off x="3232643" y="4230973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561A2DAA-B27C-4441-A600-BB62DA078281}"/>
                  </a:ext>
                </a:extLst>
              </p:cNvPr>
              <p:cNvCxnSpPr>
                <a:cxnSpLocks/>
                <a:stCxn id="70" idx="3"/>
                <a:endCxn id="66" idx="6"/>
              </p:cNvCxnSpPr>
              <p:nvPr/>
            </p:nvCxnSpPr>
            <p:spPr>
              <a:xfrm flipH="1">
                <a:off x="3232643" y="4046909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4D6DA544-63B4-A744-8F4E-DFFE8317AE59}"/>
                  </a:ext>
                </a:extLst>
              </p:cNvPr>
              <p:cNvCxnSpPr>
                <a:cxnSpLocks/>
                <a:stCxn id="69" idx="1"/>
                <a:endCxn id="65" idx="6"/>
              </p:cNvCxnSpPr>
              <p:nvPr/>
            </p:nvCxnSpPr>
            <p:spPr>
              <a:xfrm flipH="1" flipV="1">
                <a:off x="3232643" y="4564525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76399011-D3C7-2847-9EFC-80B88B74BBD7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 flipV="1">
                <a:off x="3232643" y="4564525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线连接符 88">
                <a:extLst>
                  <a:ext uri="{FF2B5EF4-FFF2-40B4-BE49-F238E27FC236}">
                    <a16:creationId xmlns:a16="http://schemas.microsoft.com/office/drawing/2014/main" id="{799BD496-1A29-8841-AC81-448D91CA9F07}"/>
                  </a:ext>
                </a:extLst>
              </p:cNvPr>
              <p:cNvCxnSpPr>
                <a:cxnSpLocks/>
                <a:stCxn id="67" idx="2"/>
                <a:endCxn id="65" idx="6"/>
              </p:cNvCxnSpPr>
              <p:nvPr/>
            </p:nvCxnSpPr>
            <p:spPr>
              <a:xfrm flipH="1">
                <a:off x="3232643" y="446101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线连接符 89">
                <a:extLst>
                  <a:ext uri="{FF2B5EF4-FFF2-40B4-BE49-F238E27FC236}">
                    <a16:creationId xmlns:a16="http://schemas.microsoft.com/office/drawing/2014/main" id="{76E79115-047E-6E4B-8B4F-224D6D1766A0}"/>
                  </a:ext>
                </a:extLst>
              </p:cNvPr>
              <p:cNvCxnSpPr>
                <a:cxnSpLocks/>
                <a:stCxn id="71" idx="2"/>
                <a:endCxn id="65" idx="6"/>
              </p:cNvCxnSpPr>
              <p:nvPr/>
            </p:nvCxnSpPr>
            <p:spPr>
              <a:xfrm flipH="1">
                <a:off x="3232643" y="4230973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B66E1868-A3E1-3C4B-A4E8-79116C53BCEA}"/>
                  </a:ext>
                </a:extLst>
              </p:cNvPr>
              <p:cNvCxnSpPr>
                <a:cxnSpLocks/>
                <a:stCxn id="70" idx="3"/>
                <a:endCxn id="65" idx="6"/>
              </p:cNvCxnSpPr>
              <p:nvPr/>
            </p:nvCxnSpPr>
            <p:spPr>
              <a:xfrm flipH="1">
                <a:off x="3232643" y="4046909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C1B041A6-40DB-3A41-8D2C-F8B707F0AD58}"/>
                  </a:ext>
                </a:extLst>
              </p:cNvPr>
              <p:cNvCxnSpPr>
                <a:cxnSpLocks/>
                <a:stCxn id="68" idx="1"/>
                <a:endCxn id="73" idx="5"/>
              </p:cNvCxnSpPr>
              <p:nvPr/>
            </p:nvCxnSpPr>
            <p:spPr>
              <a:xfrm flipH="1" flipV="1">
                <a:off x="3213600" y="4150423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线连接符 92">
                <a:extLst>
                  <a:ext uri="{FF2B5EF4-FFF2-40B4-BE49-F238E27FC236}">
                    <a16:creationId xmlns:a16="http://schemas.microsoft.com/office/drawing/2014/main" id="{1151E37A-D070-0F41-A322-465F2021EE46}"/>
                  </a:ext>
                </a:extLst>
              </p:cNvPr>
              <p:cNvCxnSpPr>
                <a:cxnSpLocks/>
                <a:stCxn id="69" idx="1"/>
                <a:endCxn id="73" idx="5"/>
              </p:cNvCxnSpPr>
              <p:nvPr/>
            </p:nvCxnSpPr>
            <p:spPr>
              <a:xfrm flipH="1" flipV="1">
                <a:off x="3213600" y="4150423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连接符 93">
                <a:extLst>
                  <a:ext uri="{FF2B5EF4-FFF2-40B4-BE49-F238E27FC236}">
                    <a16:creationId xmlns:a16="http://schemas.microsoft.com/office/drawing/2014/main" id="{810A886E-AD12-3747-BB6E-9142F6A2989E}"/>
                  </a:ext>
                </a:extLst>
              </p:cNvPr>
              <p:cNvCxnSpPr>
                <a:cxnSpLocks/>
                <a:stCxn id="72" idx="2"/>
                <a:endCxn id="70" idx="5"/>
              </p:cNvCxnSpPr>
              <p:nvPr/>
            </p:nvCxnSpPr>
            <p:spPr>
              <a:xfrm flipH="1" flipV="1">
                <a:off x="3538528" y="4046909"/>
                <a:ext cx="213937" cy="41410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连接符 94">
                <a:extLst>
                  <a:ext uri="{FF2B5EF4-FFF2-40B4-BE49-F238E27FC236}">
                    <a16:creationId xmlns:a16="http://schemas.microsoft.com/office/drawing/2014/main" id="{88F4430A-0067-2242-9F07-B8D2C7F916C1}"/>
                  </a:ext>
                </a:extLst>
              </p:cNvPr>
              <p:cNvCxnSpPr>
                <a:cxnSpLocks/>
                <a:stCxn id="72" idx="2"/>
                <a:endCxn id="67" idx="6"/>
              </p:cNvCxnSpPr>
              <p:nvPr/>
            </p:nvCxnSpPr>
            <p:spPr>
              <a:xfrm flipH="1">
                <a:off x="3557571" y="4461011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线连接符 95">
                <a:extLst>
                  <a:ext uri="{FF2B5EF4-FFF2-40B4-BE49-F238E27FC236}">
                    <a16:creationId xmlns:a16="http://schemas.microsoft.com/office/drawing/2014/main" id="{33052B15-DF62-8143-83BB-571899A03633}"/>
                  </a:ext>
                </a:extLst>
              </p:cNvPr>
              <p:cNvCxnSpPr>
                <a:cxnSpLocks/>
                <a:stCxn id="72" idx="2"/>
                <a:endCxn id="68" idx="6"/>
              </p:cNvCxnSpPr>
              <p:nvPr/>
            </p:nvCxnSpPr>
            <p:spPr>
              <a:xfrm flipH="1">
                <a:off x="3557571" y="4461011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线连接符 96">
                <a:extLst>
                  <a:ext uri="{FF2B5EF4-FFF2-40B4-BE49-F238E27FC236}">
                    <a16:creationId xmlns:a16="http://schemas.microsoft.com/office/drawing/2014/main" id="{F60DCB77-A1C8-D24D-B373-17A42CED434A}"/>
                  </a:ext>
                </a:extLst>
              </p:cNvPr>
              <p:cNvCxnSpPr>
                <a:cxnSpLocks/>
                <a:stCxn id="72" idx="2"/>
                <a:endCxn id="69" idx="6"/>
              </p:cNvCxnSpPr>
              <p:nvPr/>
            </p:nvCxnSpPr>
            <p:spPr>
              <a:xfrm flipH="1">
                <a:off x="3557571" y="4461011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473FD78E-9018-F14B-835B-5C6A8DE31A12}"/>
                  </a:ext>
                </a:extLst>
              </p:cNvPr>
              <p:cNvCxnSpPr>
                <a:cxnSpLocks/>
                <a:stCxn id="71" idx="6"/>
                <a:endCxn id="72" idx="2"/>
              </p:cNvCxnSpPr>
              <p:nvPr/>
            </p:nvCxnSpPr>
            <p:spPr>
              <a:xfrm>
                <a:off x="3557571" y="423097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9A616E3-69EA-6441-B157-333200245F19}"/>
                </a:ext>
              </a:extLst>
            </p:cNvPr>
            <p:cNvSpPr txBox="1"/>
            <p:nvPr/>
          </p:nvSpPr>
          <p:spPr>
            <a:xfrm>
              <a:off x="1521472" y="2862967"/>
              <a:ext cx="1160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评论家</a:t>
              </a:r>
              <a:r>
                <a:rPr kumimoji="1"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 1</a:t>
              </a:r>
              <a:endParaRPr kumimoji="1"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56817ECB-B00E-CA46-9A3B-92E1167D6D18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1620772" y="4245175"/>
            <a:ext cx="6201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圆角矩形 564">
            <a:extLst>
              <a:ext uri="{FF2B5EF4-FFF2-40B4-BE49-F238E27FC236}">
                <a16:creationId xmlns:a16="http://schemas.microsoft.com/office/drawing/2014/main" id="{989752FC-70D8-A34B-8E29-E4F2840F48A3}"/>
              </a:ext>
            </a:extLst>
          </p:cNvPr>
          <p:cNvSpPr/>
          <p:nvPr/>
        </p:nvSpPr>
        <p:spPr>
          <a:xfrm>
            <a:off x="4051913" y="3246335"/>
            <a:ext cx="2982323" cy="214162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567" name="组合 566">
            <a:extLst>
              <a:ext uri="{FF2B5EF4-FFF2-40B4-BE49-F238E27FC236}">
                <a16:creationId xmlns:a16="http://schemas.microsoft.com/office/drawing/2014/main" id="{E70D28CC-4D00-944A-BF50-06B64C355E35}"/>
              </a:ext>
            </a:extLst>
          </p:cNvPr>
          <p:cNvGrpSpPr/>
          <p:nvPr/>
        </p:nvGrpSpPr>
        <p:grpSpPr>
          <a:xfrm>
            <a:off x="4184234" y="3504757"/>
            <a:ext cx="1155963" cy="1473027"/>
            <a:chOff x="3133833" y="2802266"/>
            <a:chExt cx="1155963" cy="1473027"/>
          </a:xfrm>
        </p:grpSpPr>
        <p:sp>
          <p:nvSpPr>
            <p:cNvPr id="608" name="矩形 607">
              <a:extLst>
                <a:ext uri="{FF2B5EF4-FFF2-40B4-BE49-F238E27FC236}">
                  <a16:creationId xmlns:a16="http://schemas.microsoft.com/office/drawing/2014/main" id="{E09264C0-E829-3943-98E2-90A7381BB3E6}"/>
                </a:ext>
              </a:extLst>
            </p:cNvPr>
            <p:cNvSpPr/>
            <p:nvPr/>
          </p:nvSpPr>
          <p:spPr>
            <a:xfrm>
              <a:off x="3227823" y="2802266"/>
              <a:ext cx="957799" cy="147302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609" name="组合 608">
              <a:extLst>
                <a:ext uri="{FF2B5EF4-FFF2-40B4-BE49-F238E27FC236}">
                  <a16:creationId xmlns:a16="http://schemas.microsoft.com/office/drawing/2014/main" id="{9ABE1FC2-A607-8640-A81D-94847E7F1654}"/>
                </a:ext>
              </a:extLst>
            </p:cNvPr>
            <p:cNvGrpSpPr/>
            <p:nvPr/>
          </p:nvGrpSpPr>
          <p:grpSpPr>
            <a:xfrm>
              <a:off x="3341877" y="3174604"/>
              <a:ext cx="779890" cy="1050186"/>
              <a:chOff x="1862668" y="3918630"/>
              <a:chExt cx="779890" cy="1050186"/>
            </a:xfrm>
          </p:grpSpPr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FBFADE12-D98D-2B4C-886D-A68229B4BD04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6127CD9C-0581-0F42-9F06-3C458E584C2E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椭圆 612">
                <a:extLst>
                  <a:ext uri="{FF2B5EF4-FFF2-40B4-BE49-F238E27FC236}">
                    <a16:creationId xmlns:a16="http://schemas.microsoft.com/office/drawing/2014/main" id="{C3491B7D-6539-6242-94F8-41C4B83C5A55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" name="椭圆 613">
                <a:extLst>
                  <a:ext uri="{FF2B5EF4-FFF2-40B4-BE49-F238E27FC236}">
                    <a16:creationId xmlns:a16="http://schemas.microsoft.com/office/drawing/2014/main" id="{3B5E362A-CB36-5E47-8FA1-79D7CEF30771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707BFFFC-B77C-4449-8056-5A9E3F9D3DE8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17C63B92-AA1E-6C41-832C-443501A5FA90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" name="椭圆 616">
                <a:extLst>
                  <a:ext uri="{FF2B5EF4-FFF2-40B4-BE49-F238E27FC236}">
                    <a16:creationId xmlns:a16="http://schemas.microsoft.com/office/drawing/2014/main" id="{14A61D50-71E8-4241-A169-B7F249A890A6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" name="椭圆 617">
                <a:extLst>
                  <a:ext uri="{FF2B5EF4-FFF2-40B4-BE49-F238E27FC236}">
                    <a16:creationId xmlns:a16="http://schemas.microsoft.com/office/drawing/2014/main" id="{950CA4E6-5DA0-AD4A-8B1D-FED7D9CC12A3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" name="椭圆 618">
                <a:extLst>
                  <a:ext uri="{FF2B5EF4-FFF2-40B4-BE49-F238E27FC236}">
                    <a16:creationId xmlns:a16="http://schemas.microsoft.com/office/drawing/2014/main" id="{DF00C716-5913-314E-89D1-D6395BA24F40}"/>
                  </a:ext>
                </a:extLst>
              </p:cNvPr>
              <p:cNvSpPr/>
              <p:nvPr/>
            </p:nvSpPr>
            <p:spPr>
              <a:xfrm>
                <a:off x="2512524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" name="椭圆 619">
                <a:extLst>
                  <a:ext uri="{FF2B5EF4-FFF2-40B4-BE49-F238E27FC236}">
                    <a16:creationId xmlns:a16="http://schemas.microsoft.com/office/drawing/2014/main" id="{20969926-804D-FE4B-9CAA-1252994124A8}"/>
                  </a:ext>
                </a:extLst>
              </p:cNvPr>
              <p:cNvSpPr/>
              <p:nvPr/>
            </p:nvSpPr>
            <p:spPr>
              <a:xfrm>
                <a:off x="2512524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椭圆 620">
                <a:extLst>
                  <a:ext uri="{FF2B5EF4-FFF2-40B4-BE49-F238E27FC236}">
                    <a16:creationId xmlns:a16="http://schemas.microsoft.com/office/drawing/2014/main" id="{B21CD018-3C29-9E4F-B216-B11BE8201352}"/>
                  </a:ext>
                </a:extLst>
              </p:cNvPr>
              <p:cNvSpPr/>
              <p:nvPr/>
            </p:nvSpPr>
            <p:spPr>
              <a:xfrm>
                <a:off x="2512524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椭圆 621">
                <a:extLst>
                  <a:ext uri="{FF2B5EF4-FFF2-40B4-BE49-F238E27FC236}">
                    <a16:creationId xmlns:a16="http://schemas.microsoft.com/office/drawing/2014/main" id="{27BB8277-C6A7-0A48-9CC4-D92526F71AE3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3" name="直线连接符 622">
                <a:extLst>
                  <a:ext uri="{FF2B5EF4-FFF2-40B4-BE49-F238E27FC236}">
                    <a16:creationId xmlns:a16="http://schemas.microsoft.com/office/drawing/2014/main" id="{A127F061-F3E4-8B47-9582-1816BF850207}"/>
                  </a:ext>
                </a:extLst>
              </p:cNvPr>
              <p:cNvCxnSpPr>
                <a:cxnSpLocks/>
                <a:stCxn id="622" idx="5"/>
                <a:endCxn id="614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直线连接符 623">
                <a:extLst>
                  <a:ext uri="{FF2B5EF4-FFF2-40B4-BE49-F238E27FC236}">
                    <a16:creationId xmlns:a16="http://schemas.microsoft.com/office/drawing/2014/main" id="{C0BBD329-C501-F349-A559-C497F7978A4F}"/>
                  </a:ext>
                </a:extLst>
              </p:cNvPr>
              <p:cNvCxnSpPr>
                <a:cxnSpLocks/>
                <a:stCxn id="611" idx="6"/>
                <a:endCxn id="617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直线连接符 624">
                <a:extLst>
                  <a:ext uri="{FF2B5EF4-FFF2-40B4-BE49-F238E27FC236}">
                    <a16:creationId xmlns:a16="http://schemas.microsoft.com/office/drawing/2014/main" id="{AD821525-9D76-DD4F-A1C6-FB2444C55061}"/>
                  </a:ext>
                </a:extLst>
              </p:cNvPr>
              <p:cNvCxnSpPr>
                <a:cxnSpLocks/>
                <a:stCxn id="617" idx="3"/>
                <a:endCxn id="622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直线连接符 625">
                <a:extLst>
                  <a:ext uri="{FF2B5EF4-FFF2-40B4-BE49-F238E27FC236}">
                    <a16:creationId xmlns:a16="http://schemas.microsoft.com/office/drawing/2014/main" id="{D1806D3E-EFD2-6740-83F2-63F762C54ADB}"/>
                  </a:ext>
                </a:extLst>
              </p:cNvPr>
              <p:cNvCxnSpPr>
                <a:cxnSpLocks/>
                <a:stCxn id="618" idx="2"/>
                <a:endCxn id="611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直线连接符 626">
                <a:extLst>
                  <a:ext uri="{FF2B5EF4-FFF2-40B4-BE49-F238E27FC236}">
                    <a16:creationId xmlns:a16="http://schemas.microsoft.com/office/drawing/2014/main" id="{D4F20BE6-7E54-DD4A-9E4E-FAF5751B182D}"/>
                  </a:ext>
                </a:extLst>
              </p:cNvPr>
              <p:cNvCxnSpPr>
                <a:cxnSpLocks/>
                <a:stCxn id="614" idx="1"/>
                <a:endCxn id="611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直线连接符 627">
                <a:extLst>
                  <a:ext uri="{FF2B5EF4-FFF2-40B4-BE49-F238E27FC236}">
                    <a16:creationId xmlns:a16="http://schemas.microsoft.com/office/drawing/2014/main" id="{7EF199F0-1F6F-404D-8937-26F48DD44B4E}"/>
                  </a:ext>
                </a:extLst>
              </p:cNvPr>
              <p:cNvCxnSpPr>
                <a:cxnSpLocks/>
                <a:stCxn id="618" idx="2"/>
                <a:endCxn id="622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直线连接符 628">
                <a:extLst>
                  <a:ext uri="{FF2B5EF4-FFF2-40B4-BE49-F238E27FC236}">
                    <a16:creationId xmlns:a16="http://schemas.microsoft.com/office/drawing/2014/main" id="{FE697941-F12D-8D47-BEED-D5F352690377}"/>
                  </a:ext>
                </a:extLst>
              </p:cNvPr>
              <p:cNvCxnSpPr>
                <a:cxnSpLocks/>
                <a:stCxn id="615" idx="1"/>
                <a:endCxn id="611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直线连接符 629">
                <a:extLst>
                  <a:ext uri="{FF2B5EF4-FFF2-40B4-BE49-F238E27FC236}">
                    <a16:creationId xmlns:a16="http://schemas.microsoft.com/office/drawing/2014/main" id="{5F3164E8-D656-0845-8B7F-D9B812721A03}"/>
                  </a:ext>
                </a:extLst>
              </p:cNvPr>
              <p:cNvCxnSpPr>
                <a:cxnSpLocks/>
                <a:stCxn id="616" idx="1"/>
                <a:endCxn id="611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直线连接符 630">
                <a:extLst>
                  <a:ext uri="{FF2B5EF4-FFF2-40B4-BE49-F238E27FC236}">
                    <a16:creationId xmlns:a16="http://schemas.microsoft.com/office/drawing/2014/main" id="{57EED2B1-42C6-3B4D-8A82-B61E2629A245}"/>
                  </a:ext>
                </a:extLst>
              </p:cNvPr>
              <p:cNvCxnSpPr>
                <a:cxnSpLocks/>
                <a:stCxn id="616" idx="1"/>
                <a:endCxn id="613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直线连接符 631">
                <a:extLst>
                  <a:ext uri="{FF2B5EF4-FFF2-40B4-BE49-F238E27FC236}">
                    <a16:creationId xmlns:a16="http://schemas.microsoft.com/office/drawing/2014/main" id="{C5B1E2E8-2147-0B4B-86DF-43B4EA862E29}"/>
                  </a:ext>
                </a:extLst>
              </p:cNvPr>
              <p:cNvCxnSpPr>
                <a:cxnSpLocks/>
                <a:stCxn id="615" idx="2"/>
                <a:endCxn id="613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直线连接符 632">
                <a:extLst>
                  <a:ext uri="{FF2B5EF4-FFF2-40B4-BE49-F238E27FC236}">
                    <a16:creationId xmlns:a16="http://schemas.microsoft.com/office/drawing/2014/main" id="{05E29F68-3CF1-3B49-A0AC-267A04345E36}"/>
                  </a:ext>
                </a:extLst>
              </p:cNvPr>
              <p:cNvCxnSpPr>
                <a:cxnSpLocks/>
                <a:stCxn id="614" idx="1"/>
                <a:endCxn id="613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直线连接符 633">
                <a:extLst>
                  <a:ext uri="{FF2B5EF4-FFF2-40B4-BE49-F238E27FC236}">
                    <a16:creationId xmlns:a16="http://schemas.microsoft.com/office/drawing/2014/main" id="{7BEC3A27-D44C-AD48-996A-4F31285F79A4}"/>
                  </a:ext>
                </a:extLst>
              </p:cNvPr>
              <p:cNvCxnSpPr>
                <a:cxnSpLocks/>
                <a:stCxn id="618" idx="2"/>
                <a:endCxn id="613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直线连接符 634">
                <a:extLst>
                  <a:ext uri="{FF2B5EF4-FFF2-40B4-BE49-F238E27FC236}">
                    <a16:creationId xmlns:a16="http://schemas.microsoft.com/office/drawing/2014/main" id="{A3089516-B98E-7749-AB62-6C608C8F3F67}"/>
                  </a:ext>
                </a:extLst>
              </p:cNvPr>
              <p:cNvCxnSpPr>
                <a:cxnSpLocks/>
                <a:stCxn id="617" idx="3"/>
                <a:endCxn id="613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直线连接符 635">
                <a:extLst>
                  <a:ext uri="{FF2B5EF4-FFF2-40B4-BE49-F238E27FC236}">
                    <a16:creationId xmlns:a16="http://schemas.microsoft.com/office/drawing/2014/main" id="{25D9AB4C-51AA-8647-B9FE-0E464D7C260B}"/>
                  </a:ext>
                </a:extLst>
              </p:cNvPr>
              <p:cNvCxnSpPr>
                <a:cxnSpLocks/>
                <a:stCxn id="616" idx="1"/>
                <a:endCxn id="612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直线连接符 636">
                <a:extLst>
                  <a:ext uri="{FF2B5EF4-FFF2-40B4-BE49-F238E27FC236}">
                    <a16:creationId xmlns:a16="http://schemas.microsoft.com/office/drawing/2014/main" id="{AADF701E-2AB6-264F-91F4-FE7D2707B2E9}"/>
                  </a:ext>
                </a:extLst>
              </p:cNvPr>
              <p:cNvCxnSpPr>
                <a:cxnSpLocks/>
                <a:stCxn id="615" idx="2"/>
                <a:endCxn id="612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直线连接符 637">
                <a:extLst>
                  <a:ext uri="{FF2B5EF4-FFF2-40B4-BE49-F238E27FC236}">
                    <a16:creationId xmlns:a16="http://schemas.microsoft.com/office/drawing/2014/main" id="{BB708BC8-0841-2F48-833A-272262B55E95}"/>
                  </a:ext>
                </a:extLst>
              </p:cNvPr>
              <p:cNvCxnSpPr>
                <a:cxnSpLocks/>
                <a:stCxn id="614" idx="2"/>
                <a:endCxn id="612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直线连接符 638">
                <a:extLst>
                  <a:ext uri="{FF2B5EF4-FFF2-40B4-BE49-F238E27FC236}">
                    <a16:creationId xmlns:a16="http://schemas.microsoft.com/office/drawing/2014/main" id="{6FB7776D-2824-C146-8426-0EBB31C6E1E2}"/>
                  </a:ext>
                </a:extLst>
              </p:cNvPr>
              <p:cNvCxnSpPr>
                <a:cxnSpLocks/>
                <a:stCxn id="618" idx="2"/>
                <a:endCxn id="612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直线连接符 639">
                <a:extLst>
                  <a:ext uri="{FF2B5EF4-FFF2-40B4-BE49-F238E27FC236}">
                    <a16:creationId xmlns:a16="http://schemas.microsoft.com/office/drawing/2014/main" id="{6A3D2D06-97E3-5145-8D1B-6C5962B44A3A}"/>
                  </a:ext>
                </a:extLst>
              </p:cNvPr>
              <p:cNvCxnSpPr>
                <a:cxnSpLocks/>
                <a:stCxn id="617" idx="3"/>
                <a:endCxn id="612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直线连接符 640">
                <a:extLst>
                  <a:ext uri="{FF2B5EF4-FFF2-40B4-BE49-F238E27FC236}">
                    <a16:creationId xmlns:a16="http://schemas.microsoft.com/office/drawing/2014/main" id="{668CE2E6-5599-CB45-AE69-D73B40678F94}"/>
                  </a:ext>
                </a:extLst>
              </p:cNvPr>
              <p:cNvCxnSpPr>
                <a:cxnSpLocks/>
                <a:stCxn id="615" idx="1"/>
                <a:endCxn id="622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直线连接符 641">
                <a:extLst>
                  <a:ext uri="{FF2B5EF4-FFF2-40B4-BE49-F238E27FC236}">
                    <a16:creationId xmlns:a16="http://schemas.microsoft.com/office/drawing/2014/main" id="{13E2F945-47AC-CD41-BBF7-4DB8467D3215}"/>
                  </a:ext>
                </a:extLst>
              </p:cNvPr>
              <p:cNvCxnSpPr>
                <a:cxnSpLocks/>
                <a:stCxn id="616" idx="1"/>
                <a:endCxn id="622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直线连接符 642">
                <a:extLst>
                  <a:ext uri="{FF2B5EF4-FFF2-40B4-BE49-F238E27FC236}">
                    <a16:creationId xmlns:a16="http://schemas.microsoft.com/office/drawing/2014/main" id="{AAA64722-AECD-2444-BDD2-747D7E098672}"/>
                  </a:ext>
                </a:extLst>
              </p:cNvPr>
              <p:cNvCxnSpPr>
                <a:cxnSpLocks/>
                <a:stCxn id="621" idx="2"/>
                <a:endCxn id="617" idx="5"/>
              </p:cNvCxnSpPr>
              <p:nvPr/>
            </p:nvCxnSpPr>
            <p:spPr>
              <a:xfrm flipH="1" flipV="1">
                <a:off x="2298587" y="4029621"/>
                <a:ext cx="213937" cy="18406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直线连接符 643">
                <a:extLst>
                  <a:ext uri="{FF2B5EF4-FFF2-40B4-BE49-F238E27FC236}">
                    <a16:creationId xmlns:a16="http://schemas.microsoft.com/office/drawing/2014/main" id="{EA0B23D3-A058-3746-9A1B-17E0B3ED87D3}"/>
                  </a:ext>
                </a:extLst>
              </p:cNvPr>
              <p:cNvCxnSpPr>
                <a:cxnSpLocks/>
                <a:stCxn id="619" idx="2"/>
                <a:endCxn id="617" idx="5"/>
              </p:cNvCxnSpPr>
              <p:nvPr/>
            </p:nvCxnSpPr>
            <p:spPr>
              <a:xfrm flipH="1" flipV="1">
                <a:off x="2298587" y="4029621"/>
                <a:ext cx="213937" cy="41410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直线连接符 644">
                <a:extLst>
                  <a:ext uri="{FF2B5EF4-FFF2-40B4-BE49-F238E27FC236}">
                    <a16:creationId xmlns:a16="http://schemas.microsoft.com/office/drawing/2014/main" id="{0451E6E9-A7F4-4B49-BE1B-9F72114779A3}"/>
                  </a:ext>
                </a:extLst>
              </p:cNvPr>
              <p:cNvCxnSpPr>
                <a:cxnSpLocks/>
                <a:stCxn id="620" idx="2"/>
                <a:endCxn id="617" idx="5"/>
              </p:cNvCxnSpPr>
              <p:nvPr/>
            </p:nvCxnSpPr>
            <p:spPr>
              <a:xfrm flipH="1" flipV="1">
                <a:off x="2298587" y="4029621"/>
                <a:ext cx="213937" cy="64414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直线连接符 645">
                <a:extLst>
                  <a:ext uri="{FF2B5EF4-FFF2-40B4-BE49-F238E27FC236}">
                    <a16:creationId xmlns:a16="http://schemas.microsoft.com/office/drawing/2014/main" id="{D73BC846-E422-BD44-B62C-F32A4E83930C}"/>
                  </a:ext>
                </a:extLst>
              </p:cNvPr>
              <p:cNvCxnSpPr>
                <a:cxnSpLocks/>
                <a:stCxn id="621" idx="2"/>
                <a:endCxn id="618" idx="6"/>
              </p:cNvCxnSpPr>
              <p:nvPr/>
            </p:nvCxnSpPr>
            <p:spPr>
              <a:xfrm flipH="1">
                <a:off x="2317630" y="4213685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直线连接符 646">
                <a:extLst>
                  <a:ext uri="{FF2B5EF4-FFF2-40B4-BE49-F238E27FC236}">
                    <a16:creationId xmlns:a16="http://schemas.microsoft.com/office/drawing/2014/main" id="{B4E0690B-C3FB-C746-871F-DD9039CFAF2E}"/>
                  </a:ext>
                </a:extLst>
              </p:cNvPr>
              <p:cNvCxnSpPr>
                <a:cxnSpLocks/>
                <a:stCxn id="619" idx="2"/>
                <a:endCxn id="614" idx="6"/>
              </p:cNvCxnSpPr>
              <p:nvPr/>
            </p:nvCxnSpPr>
            <p:spPr>
              <a:xfrm flipH="1">
                <a:off x="2317630" y="4443723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直线连接符 647">
                <a:extLst>
                  <a:ext uri="{FF2B5EF4-FFF2-40B4-BE49-F238E27FC236}">
                    <a16:creationId xmlns:a16="http://schemas.microsoft.com/office/drawing/2014/main" id="{9F66ECE6-260F-4349-B9A4-E480DAA11719}"/>
                  </a:ext>
                </a:extLst>
              </p:cNvPr>
              <p:cNvCxnSpPr>
                <a:cxnSpLocks/>
                <a:stCxn id="620" idx="2"/>
                <a:endCxn id="618" idx="6"/>
              </p:cNvCxnSpPr>
              <p:nvPr/>
            </p:nvCxnSpPr>
            <p:spPr>
              <a:xfrm flipH="1" flipV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直线连接符 648">
                <a:extLst>
                  <a:ext uri="{FF2B5EF4-FFF2-40B4-BE49-F238E27FC236}">
                    <a16:creationId xmlns:a16="http://schemas.microsoft.com/office/drawing/2014/main" id="{859D196D-FDC7-6A4E-8DF2-AD23B9CC44B6}"/>
                  </a:ext>
                </a:extLst>
              </p:cNvPr>
              <p:cNvCxnSpPr>
                <a:cxnSpLocks/>
                <a:stCxn id="620" idx="2"/>
                <a:endCxn id="614" idx="6"/>
              </p:cNvCxnSpPr>
              <p:nvPr/>
            </p:nvCxnSpPr>
            <p:spPr>
              <a:xfrm flipH="1" flipV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直线连接符 649">
                <a:extLst>
                  <a:ext uri="{FF2B5EF4-FFF2-40B4-BE49-F238E27FC236}">
                    <a16:creationId xmlns:a16="http://schemas.microsoft.com/office/drawing/2014/main" id="{D16240CD-C9E9-8040-A677-CB6AD601DC01}"/>
                  </a:ext>
                </a:extLst>
              </p:cNvPr>
              <p:cNvCxnSpPr>
                <a:cxnSpLocks/>
                <a:stCxn id="620" idx="2"/>
                <a:endCxn id="615" idx="6"/>
              </p:cNvCxnSpPr>
              <p:nvPr/>
            </p:nvCxnSpPr>
            <p:spPr>
              <a:xfrm flipH="1">
                <a:off x="2317630" y="4673761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直线连接符 650">
                <a:extLst>
                  <a:ext uri="{FF2B5EF4-FFF2-40B4-BE49-F238E27FC236}">
                    <a16:creationId xmlns:a16="http://schemas.microsoft.com/office/drawing/2014/main" id="{3B3D86AA-5257-E94F-8956-6A5AB455BBE5}"/>
                  </a:ext>
                </a:extLst>
              </p:cNvPr>
              <p:cNvCxnSpPr>
                <a:cxnSpLocks/>
                <a:stCxn id="620" idx="2"/>
                <a:endCxn id="616" idx="6"/>
              </p:cNvCxnSpPr>
              <p:nvPr/>
            </p:nvCxnSpPr>
            <p:spPr>
              <a:xfrm flipH="1">
                <a:off x="2317630" y="4673761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直线连接符 651">
                <a:extLst>
                  <a:ext uri="{FF2B5EF4-FFF2-40B4-BE49-F238E27FC236}">
                    <a16:creationId xmlns:a16="http://schemas.microsoft.com/office/drawing/2014/main" id="{125DB332-74F6-DD48-8C26-02DF05772FC1}"/>
                  </a:ext>
                </a:extLst>
              </p:cNvPr>
              <p:cNvCxnSpPr>
                <a:cxnSpLocks/>
                <a:stCxn id="619" idx="2"/>
                <a:endCxn id="615" idx="6"/>
              </p:cNvCxnSpPr>
              <p:nvPr/>
            </p:nvCxnSpPr>
            <p:spPr>
              <a:xfrm flipH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直线连接符 652">
                <a:extLst>
                  <a:ext uri="{FF2B5EF4-FFF2-40B4-BE49-F238E27FC236}">
                    <a16:creationId xmlns:a16="http://schemas.microsoft.com/office/drawing/2014/main" id="{031AABED-D9ED-5043-874A-E6C49BC029E8}"/>
                  </a:ext>
                </a:extLst>
              </p:cNvPr>
              <p:cNvCxnSpPr>
                <a:cxnSpLocks/>
                <a:stCxn id="621" idx="2"/>
                <a:endCxn id="615" idx="6"/>
              </p:cNvCxnSpPr>
              <p:nvPr/>
            </p:nvCxnSpPr>
            <p:spPr>
              <a:xfrm flipH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直线连接符 653">
                <a:extLst>
                  <a:ext uri="{FF2B5EF4-FFF2-40B4-BE49-F238E27FC236}">
                    <a16:creationId xmlns:a16="http://schemas.microsoft.com/office/drawing/2014/main" id="{48AFE1DD-91B2-D944-BF57-F0BF7A5AD3A5}"/>
                  </a:ext>
                </a:extLst>
              </p:cNvPr>
              <p:cNvCxnSpPr>
                <a:cxnSpLocks/>
                <a:stCxn id="621" idx="2"/>
                <a:endCxn id="614" idx="6"/>
              </p:cNvCxnSpPr>
              <p:nvPr/>
            </p:nvCxnSpPr>
            <p:spPr>
              <a:xfrm flipH="1"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直线连接符 654">
                <a:extLst>
                  <a:ext uri="{FF2B5EF4-FFF2-40B4-BE49-F238E27FC236}">
                    <a16:creationId xmlns:a16="http://schemas.microsoft.com/office/drawing/2014/main" id="{437A55CF-6ABF-0E43-9400-F1F4F7932419}"/>
                  </a:ext>
                </a:extLst>
              </p:cNvPr>
              <p:cNvCxnSpPr>
                <a:cxnSpLocks/>
                <a:stCxn id="619" idx="2"/>
                <a:endCxn id="616" idx="6"/>
              </p:cNvCxnSpPr>
              <p:nvPr/>
            </p:nvCxnSpPr>
            <p:spPr>
              <a:xfrm flipH="1">
                <a:off x="2317630" y="4443723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直线连接符 655">
                <a:extLst>
                  <a:ext uri="{FF2B5EF4-FFF2-40B4-BE49-F238E27FC236}">
                    <a16:creationId xmlns:a16="http://schemas.microsoft.com/office/drawing/2014/main" id="{5AF07BA7-103D-4849-9CD2-BD0A2E968AAA}"/>
                  </a:ext>
                </a:extLst>
              </p:cNvPr>
              <p:cNvCxnSpPr>
                <a:cxnSpLocks/>
                <a:stCxn id="621" idx="2"/>
                <a:endCxn id="616" idx="6"/>
              </p:cNvCxnSpPr>
              <p:nvPr/>
            </p:nvCxnSpPr>
            <p:spPr>
              <a:xfrm flipH="1">
                <a:off x="2317630" y="4213685"/>
                <a:ext cx="194894" cy="6901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直线连接符 656">
                <a:extLst>
                  <a:ext uri="{FF2B5EF4-FFF2-40B4-BE49-F238E27FC236}">
                    <a16:creationId xmlns:a16="http://schemas.microsoft.com/office/drawing/2014/main" id="{690D905B-6BA0-EA45-A803-3F90B231699E}"/>
                  </a:ext>
                </a:extLst>
              </p:cNvPr>
              <p:cNvCxnSpPr>
                <a:cxnSpLocks/>
                <a:stCxn id="618" idx="6"/>
                <a:endCxn id="619" idx="2"/>
              </p:cNvCxnSpPr>
              <p:nvPr/>
            </p:nvCxnSpPr>
            <p:spPr>
              <a:xfrm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0" name="文本框 165">
              <a:extLst>
                <a:ext uri="{FF2B5EF4-FFF2-40B4-BE49-F238E27FC236}">
                  <a16:creationId xmlns:a16="http://schemas.microsoft.com/office/drawing/2014/main" id="{C6C87DE5-F2A6-804B-A377-12DA14D66652}"/>
                </a:ext>
              </a:extLst>
            </p:cNvPr>
            <p:cNvSpPr txBox="1"/>
            <p:nvPr/>
          </p:nvSpPr>
          <p:spPr>
            <a:xfrm>
              <a:off x="3133833" y="2802266"/>
              <a:ext cx="115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行动者</a:t>
              </a:r>
              <a:r>
                <a:rPr kumimoji="1"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 n</a:t>
              </a:r>
              <a:endParaRPr kumimoji="1"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8" name="组合 567">
            <a:extLst>
              <a:ext uri="{FF2B5EF4-FFF2-40B4-BE49-F238E27FC236}">
                <a16:creationId xmlns:a16="http://schemas.microsoft.com/office/drawing/2014/main" id="{9721CAFB-B76B-4649-9F0D-B2E150F920F1}"/>
              </a:ext>
            </a:extLst>
          </p:cNvPr>
          <p:cNvGrpSpPr/>
          <p:nvPr/>
        </p:nvGrpSpPr>
        <p:grpSpPr>
          <a:xfrm>
            <a:off x="5732713" y="3510401"/>
            <a:ext cx="1204755" cy="1473027"/>
            <a:chOff x="1500768" y="2851344"/>
            <a:chExt cx="1204755" cy="1473027"/>
          </a:xfrm>
        </p:grpSpPr>
        <p:sp>
          <p:nvSpPr>
            <p:cNvPr id="570" name="矩形 569">
              <a:extLst>
                <a:ext uri="{FF2B5EF4-FFF2-40B4-BE49-F238E27FC236}">
                  <a16:creationId xmlns:a16="http://schemas.microsoft.com/office/drawing/2014/main" id="{3DB32E8B-6845-1D43-9ED0-5FD9C25B497D}"/>
                </a:ext>
              </a:extLst>
            </p:cNvPr>
            <p:cNvSpPr/>
            <p:nvPr/>
          </p:nvSpPr>
          <p:spPr>
            <a:xfrm>
              <a:off x="1624204" y="2851344"/>
              <a:ext cx="957799" cy="147302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571" name="组合 570">
              <a:extLst>
                <a:ext uri="{FF2B5EF4-FFF2-40B4-BE49-F238E27FC236}">
                  <a16:creationId xmlns:a16="http://schemas.microsoft.com/office/drawing/2014/main" id="{D203FDF3-5998-8D41-9A26-14BAAD86A25D}"/>
                </a:ext>
              </a:extLst>
            </p:cNvPr>
            <p:cNvGrpSpPr/>
            <p:nvPr/>
          </p:nvGrpSpPr>
          <p:grpSpPr>
            <a:xfrm>
              <a:off x="1736064" y="3223682"/>
              <a:ext cx="779890" cy="1050186"/>
              <a:chOff x="3102609" y="3935918"/>
              <a:chExt cx="779890" cy="1050186"/>
            </a:xfrm>
          </p:grpSpPr>
          <p:sp>
            <p:nvSpPr>
              <p:cNvPr id="573" name="椭圆 572">
                <a:extLst>
                  <a:ext uri="{FF2B5EF4-FFF2-40B4-BE49-F238E27FC236}">
                    <a16:creationId xmlns:a16="http://schemas.microsoft.com/office/drawing/2014/main" id="{AA37E0CD-244D-194F-9FE5-47DFFD61A1C6}"/>
                  </a:ext>
                </a:extLst>
              </p:cNvPr>
              <p:cNvSpPr/>
              <p:nvPr/>
            </p:nvSpPr>
            <p:spPr>
              <a:xfrm>
                <a:off x="3102609" y="426947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4" name="椭圆 573">
                <a:extLst>
                  <a:ext uri="{FF2B5EF4-FFF2-40B4-BE49-F238E27FC236}">
                    <a16:creationId xmlns:a16="http://schemas.microsoft.com/office/drawing/2014/main" id="{43A4767D-BEB0-C84F-9391-C07A43A1AE29}"/>
                  </a:ext>
                </a:extLst>
              </p:cNvPr>
              <p:cNvSpPr/>
              <p:nvPr/>
            </p:nvSpPr>
            <p:spPr>
              <a:xfrm>
                <a:off x="3102609" y="449950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5" name="椭圆 574">
                <a:extLst>
                  <a:ext uri="{FF2B5EF4-FFF2-40B4-BE49-F238E27FC236}">
                    <a16:creationId xmlns:a16="http://schemas.microsoft.com/office/drawing/2014/main" id="{190DAEF3-118E-CC4D-86E5-318FEC2844A5}"/>
                  </a:ext>
                </a:extLst>
              </p:cNvPr>
              <p:cNvSpPr/>
              <p:nvPr/>
            </p:nvSpPr>
            <p:spPr>
              <a:xfrm>
                <a:off x="3102609" y="472954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6" name="椭圆 575">
                <a:extLst>
                  <a:ext uri="{FF2B5EF4-FFF2-40B4-BE49-F238E27FC236}">
                    <a16:creationId xmlns:a16="http://schemas.microsoft.com/office/drawing/2014/main" id="{85324D7A-5D1C-744C-88D8-D4A5E342EE3F}"/>
                  </a:ext>
                </a:extLst>
              </p:cNvPr>
              <p:cNvSpPr/>
              <p:nvPr/>
            </p:nvSpPr>
            <p:spPr>
              <a:xfrm>
                <a:off x="3427537" y="439599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7" name="椭圆 576">
                <a:extLst>
                  <a:ext uri="{FF2B5EF4-FFF2-40B4-BE49-F238E27FC236}">
                    <a16:creationId xmlns:a16="http://schemas.microsoft.com/office/drawing/2014/main" id="{164A96E0-6F74-C249-A776-2C13A94EBC42}"/>
                  </a:ext>
                </a:extLst>
              </p:cNvPr>
              <p:cNvSpPr/>
              <p:nvPr/>
            </p:nvSpPr>
            <p:spPr>
              <a:xfrm>
                <a:off x="3427537" y="462603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8" name="椭圆 577">
                <a:extLst>
                  <a:ext uri="{FF2B5EF4-FFF2-40B4-BE49-F238E27FC236}">
                    <a16:creationId xmlns:a16="http://schemas.microsoft.com/office/drawing/2014/main" id="{C257E899-8827-5545-80B1-F7647DF02BC8}"/>
                  </a:ext>
                </a:extLst>
              </p:cNvPr>
              <p:cNvSpPr/>
              <p:nvPr/>
            </p:nvSpPr>
            <p:spPr>
              <a:xfrm>
                <a:off x="3427537" y="485607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9" name="椭圆 578">
                <a:extLst>
                  <a:ext uri="{FF2B5EF4-FFF2-40B4-BE49-F238E27FC236}">
                    <a16:creationId xmlns:a16="http://schemas.microsoft.com/office/drawing/2014/main" id="{EE40CB00-DE23-9549-8306-B62411F4F334}"/>
                  </a:ext>
                </a:extLst>
              </p:cNvPr>
              <p:cNvSpPr/>
              <p:nvPr/>
            </p:nvSpPr>
            <p:spPr>
              <a:xfrm>
                <a:off x="3427537" y="393591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0" name="椭圆 579">
                <a:extLst>
                  <a:ext uri="{FF2B5EF4-FFF2-40B4-BE49-F238E27FC236}">
                    <a16:creationId xmlns:a16="http://schemas.microsoft.com/office/drawing/2014/main" id="{C5B1D765-4C81-C54B-AEEE-4D7C46E50136}"/>
                  </a:ext>
                </a:extLst>
              </p:cNvPr>
              <p:cNvSpPr/>
              <p:nvPr/>
            </p:nvSpPr>
            <p:spPr>
              <a:xfrm>
                <a:off x="3427537" y="416595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1" name="椭圆 580">
                <a:extLst>
                  <a:ext uri="{FF2B5EF4-FFF2-40B4-BE49-F238E27FC236}">
                    <a16:creationId xmlns:a16="http://schemas.microsoft.com/office/drawing/2014/main" id="{1A027A4D-2B6F-7249-84A3-85D8DEB9FCDA}"/>
                  </a:ext>
                </a:extLst>
              </p:cNvPr>
              <p:cNvSpPr/>
              <p:nvPr/>
            </p:nvSpPr>
            <p:spPr>
              <a:xfrm>
                <a:off x="3752465" y="439599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2" name="椭圆 581">
                <a:extLst>
                  <a:ext uri="{FF2B5EF4-FFF2-40B4-BE49-F238E27FC236}">
                    <a16:creationId xmlns:a16="http://schemas.microsoft.com/office/drawing/2014/main" id="{B9C662E0-346C-4F43-9626-2FD98550D064}"/>
                  </a:ext>
                </a:extLst>
              </p:cNvPr>
              <p:cNvSpPr/>
              <p:nvPr/>
            </p:nvSpPr>
            <p:spPr>
              <a:xfrm>
                <a:off x="3102609" y="403943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83" name="直线连接符 582">
                <a:extLst>
                  <a:ext uri="{FF2B5EF4-FFF2-40B4-BE49-F238E27FC236}">
                    <a16:creationId xmlns:a16="http://schemas.microsoft.com/office/drawing/2014/main" id="{14F0C79B-8A67-F046-9B43-FB755D182028}"/>
                  </a:ext>
                </a:extLst>
              </p:cNvPr>
              <p:cNvCxnSpPr>
                <a:cxnSpLocks/>
                <a:stCxn id="582" idx="5"/>
                <a:endCxn id="576" idx="1"/>
              </p:cNvCxnSpPr>
              <p:nvPr/>
            </p:nvCxnSpPr>
            <p:spPr>
              <a:xfrm>
                <a:off x="3213600" y="4150423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直线连接符 583">
                <a:extLst>
                  <a:ext uri="{FF2B5EF4-FFF2-40B4-BE49-F238E27FC236}">
                    <a16:creationId xmlns:a16="http://schemas.microsoft.com/office/drawing/2014/main" id="{94C7DB3E-3DBC-644A-B7D8-035651AC8917}"/>
                  </a:ext>
                </a:extLst>
              </p:cNvPr>
              <p:cNvCxnSpPr>
                <a:cxnSpLocks/>
                <a:stCxn id="573" idx="6"/>
                <a:endCxn id="579" idx="3"/>
              </p:cNvCxnSpPr>
              <p:nvPr/>
            </p:nvCxnSpPr>
            <p:spPr>
              <a:xfrm flipV="1">
                <a:off x="3232643" y="4046909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直线连接符 584">
                <a:extLst>
                  <a:ext uri="{FF2B5EF4-FFF2-40B4-BE49-F238E27FC236}">
                    <a16:creationId xmlns:a16="http://schemas.microsoft.com/office/drawing/2014/main" id="{987E03A2-43C4-DD44-AE54-E604C2D39800}"/>
                  </a:ext>
                </a:extLst>
              </p:cNvPr>
              <p:cNvCxnSpPr>
                <a:cxnSpLocks/>
                <a:stCxn id="579" idx="3"/>
                <a:endCxn id="582" idx="5"/>
              </p:cNvCxnSpPr>
              <p:nvPr/>
            </p:nvCxnSpPr>
            <p:spPr>
              <a:xfrm flipH="1">
                <a:off x="3213600" y="4046909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直线连接符 585">
                <a:extLst>
                  <a:ext uri="{FF2B5EF4-FFF2-40B4-BE49-F238E27FC236}">
                    <a16:creationId xmlns:a16="http://schemas.microsoft.com/office/drawing/2014/main" id="{09D77013-9BBF-1C46-AB91-0F5AC52065BE}"/>
                  </a:ext>
                </a:extLst>
              </p:cNvPr>
              <p:cNvCxnSpPr>
                <a:cxnSpLocks/>
                <a:stCxn id="580" idx="2"/>
                <a:endCxn id="573" idx="6"/>
              </p:cNvCxnSpPr>
              <p:nvPr/>
            </p:nvCxnSpPr>
            <p:spPr>
              <a:xfrm flipH="1">
                <a:off x="3232643" y="423097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直线连接符 586">
                <a:extLst>
                  <a:ext uri="{FF2B5EF4-FFF2-40B4-BE49-F238E27FC236}">
                    <a16:creationId xmlns:a16="http://schemas.microsoft.com/office/drawing/2014/main" id="{662EF16B-8A66-BB4C-B91C-6637583CBABF}"/>
                  </a:ext>
                </a:extLst>
              </p:cNvPr>
              <p:cNvCxnSpPr>
                <a:cxnSpLocks/>
                <a:stCxn id="576" idx="1"/>
                <a:endCxn id="573" idx="6"/>
              </p:cNvCxnSpPr>
              <p:nvPr/>
            </p:nvCxnSpPr>
            <p:spPr>
              <a:xfrm flipH="1" flipV="1">
                <a:off x="3232643" y="4334487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直线连接符 587">
                <a:extLst>
                  <a:ext uri="{FF2B5EF4-FFF2-40B4-BE49-F238E27FC236}">
                    <a16:creationId xmlns:a16="http://schemas.microsoft.com/office/drawing/2014/main" id="{B5C49F53-5AEE-C845-B9EB-F243EA7872A8}"/>
                  </a:ext>
                </a:extLst>
              </p:cNvPr>
              <p:cNvCxnSpPr>
                <a:cxnSpLocks/>
                <a:stCxn id="580" idx="2"/>
                <a:endCxn id="582" idx="5"/>
              </p:cNvCxnSpPr>
              <p:nvPr/>
            </p:nvCxnSpPr>
            <p:spPr>
              <a:xfrm flipH="1" flipV="1">
                <a:off x="3213600" y="4150423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直线连接符 588">
                <a:extLst>
                  <a:ext uri="{FF2B5EF4-FFF2-40B4-BE49-F238E27FC236}">
                    <a16:creationId xmlns:a16="http://schemas.microsoft.com/office/drawing/2014/main" id="{F6A7D9F8-9B04-6E44-8669-A58CA97ACAA6}"/>
                  </a:ext>
                </a:extLst>
              </p:cNvPr>
              <p:cNvCxnSpPr>
                <a:cxnSpLocks/>
                <a:stCxn id="577" idx="1"/>
                <a:endCxn id="573" idx="6"/>
              </p:cNvCxnSpPr>
              <p:nvPr/>
            </p:nvCxnSpPr>
            <p:spPr>
              <a:xfrm flipH="1" flipV="1">
                <a:off x="3232643" y="433448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直线连接符 589">
                <a:extLst>
                  <a:ext uri="{FF2B5EF4-FFF2-40B4-BE49-F238E27FC236}">
                    <a16:creationId xmlns:a16="http://schemas.microsoft.com/office/drawing/2014/main" id="{5040200C-C908-6D4C-8F32-23CF8112F128}"/>
                  </a:ext>
                </a:extLst>
              </p:cNvPr>
              <p:cNvCxnSpPr>
                <a:cxnSpLocks/>
                <a:stCxn id="578" idx="1"/>
                <a:endCxn id="573" idx="6"/>
              </p:cNvCxnSpPr>
              <p:nvPr/>
            </p:nvCxnSpPr>
            <p:spPr>
              <a:xfrm flipH="1" flipV="1">
                <a:off x="3232643" y="4334487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直线连接符 590">
                <a:extLst>
                  <a:ext uri="{FF2B5EF4-FFF2-40B4-BE49-F238E27FC236}">
                    <a16:creationId xmlns:a16="http://schemas.microsoft.com/office/drawing/2014/main" id="{541296E6-20B6-B247-A897-AE6AEDF22338}"/>
                  </a:ext>
                </a:extLst>
              </p:cNvPr>
              <p:cNvCxnSpPr>
                <a:cxnSpLocks/>
                <a:stCxn id="578" idx="1"/>
                <a:endCxn id="575" idx="6"/>
              </p:cNvCxnSpPr>
              <p:nvPr/>
            </p:nvCxnSpPr>
            <p:spPr>
              <a:xfrm flipH="1" flipV="1">
                <a:off x="3232643" y="4794563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线连接符 591">
                <a:extLst>
                  <a:ext uri="{FF2B5EF4-FFF2-40B4-BE49-F238E27FC236}">
                    <a16:creationId xmlns:a16="http://schemas.microsoft.com/office/drawing/2014/main" id="{69524510-7349-074D-908D-7A29C3C953D0}"/>
                  </a:ext>
                </a:extLst>
              </p:cNvPr>
              <p:cNvCxnSpPr>
                <a:cxnSpLocks/>
                <a:stCxn id="577" idx="2"/>
                <a:endCxn id="575" idx="6"/>
              </p:cNvCxnSpPr>
              <p:nvPr/>
            </p:nvCxnSpPr>
            <p:spPr>
              <a:xfrm flipH="1">
                <a:off x="3232643" y="4691049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直线连接符 592">
                <a:extLst>
                  <a:ext uri="{FF2B5EF4-FFF2-40B4-BE49-F238E27FC236}">
                    <a16:creationId xmlns:a16="http://schemas.microsoft.com/office/drawing/2014/main" id="{C83CB43A-F51C-9547-8B66-4C3F4CA51DB6}"/>
                  </a:ext>
                </a:extLst>
              </p:cNvPr>
              <p:cNvCxnSpPr>
                <a:cxnSpLocks/>
                <a:stCxn id="576" idx="1"/>
                <a:endCxn id="575" idx="6"/>
              </p:cNvCxnSpPr>
              <p:nvPr/>
            </p:nvCxnSpPr>
            <p:spPr>
              <a:xfrm flipH="1">
                <a:off x="3232643" y="4415037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线连接符 593">
                <a:extLst>
                  <a:ext uri="{FF2B5EF4-FFF2-40B4-BE49-F238E27FC236}">
                    <a16:creationId xmlns:a16="http://schemas.microsoft.com/office/drawing/2014/main" id="{A4742DB0-F420-424B-A7D6-F39033775BA1}"/>
                  </a:ext>
                </a:extLst>
              </p:cNvPr>
              <p:cNvCxnSpPr>
                <a:cxnSpLocks/>
                <a:stCxn id="580" idx="2"/>
                <a:endCxn id="575" idx="6"/>
              </p:cNvCxnSpPr>
              <p:nvPr/>
            </p:nvCxnSpPr>
            <p:spPr>
              <a:xfrm flipH="1">
                <a:off x="3232643" y="4230973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直线连接符 594">
                <a:extLst>
                  <a:ext uri="{FF2B5EF4-FFF2-40B4-BE49-F238E27FC236}">
                    <a16:creationId xmlns:a16="http://schemas.microsoft.com/office/drawing/2014/main" id="{D4B220FC-B213-F54F-A30B-2546FF4FFFAB}"/>
                  </a:ext>
                </a:extLst>
              </p:cNvPr>
              <p:cNvCxnSpPr>
                <a:cxnSpLocks/>
                <a:stCxn id="579" idx="3"/>
                <a:endCxn id="575" idx="6"/>
              </p:cNvCxnSpPr>
              <p:nvPr/>
            </p:nvCxnSpPr>
            <p:spPr>
              <a:xfrm flipH="1">
                <a:off x="3232643" y="4046909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直线连接符 595">
                <a:extLst>
                  <a:ext uri="{FF2B5EF4-FFF2-40B4-BE49-F238E27FC236}">
                    <a16:creationId xmlns:a16="http://schemas.microsoft.com/office/drawing/2014/main" id="{8B5B5D23-0C9A-F342-86CD-534D9AE28B98}"/>
                  </a:ext>
                </a:extLst>
              </p:cNvPr>
              <p:cNvCxnSpPr>
                <a:cxnSpLocks/>
                <a:stCxn id="578" idx="1"/>
                <a:endCxn id="574" idx="6"/>
              </p:cNvCxnSpPr>
              <p:nvPr/>
            </p:nvCxnSpPr>
            <p:spPr>
              <a:xfrm flipH="1" flipV="1">
                <a:off x="3232643" y="4564525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线连接符 596">
                <a:extLst>
                  <a:ext uri="{FF2B5EF4-FFF2-40B4-BE49-F238E27FC236}">
                    <a16:creationId xmlns:a16="http://schemas.microsoft.com/office/drawing/2014/main" id="{8D604850-445D-FC44-A901-C287B8D580C6}"/>
                  </a:ext>
                </a:extLst>
              </p:cNvPr>
              <p:cNvCxnSpPr>
                <a:cxnSpLocks/>
                <a:stCxn id="577" idx="2"/>
                <a:endCxn id="574" idx="6"/>
              </p:cNvCxnSpPr>
              <p:nvPr/>
            </p:nvCxnSpPr>
            <p:spPr>
              <a:xfrm flipH="1" flipV="1">
                <a:off x="3232643" y="4564525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线连接符 597">
                <a:extLst>
                  <a:ext uri="{FF2B5EF4-FFF2-40B4-BE49-F238E27FC236}">
                    <a16:creationId xmlns:a16="http://schemas.microsoft.com/office/drawing/2014/main" id="{56DB3510-D750-8643-A8DA-2266651E32E8}"/>
                  </a:ext>
                </a:extLst>
              </p:cNvPr>
              <p:cNvCxnSpPr>
                <a:cxnSpLocks/>
                <a:stCxn id="576" idx="2"/>
                <a:endCxn id="574" idx="6"/>
              </p:cNvCxnSpPr>
              <p:nvPr/>
            </p:nvCxnSpPr>
            <p:spPr>
              <a:xfrm flipH="1">
                <a:off x="3232643" y="446101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直线连接符 598">
                <a:extLst>
                  <a:ext uri="{FF2B5EF4-FFF2-40B4-BE49-F238E27FC236}">
                    <a16:creationId xmlns:a16="http://schemas.microsoft.com/office/drawing/2014/main" id="{76594CA2-4C72-034F-9A38-033F32B87A56}"/>
                  </a:ext>
                </a:extLst>
              </p:cNvPr>
              <p:cNvCxnSpPr>
                <a:cxnSpLocks/>
                <a:stCxn id="580" idx="2"/>
                <a:endCxn id="574" idx="6"/>
              </p:cNvCxnSpPr>
              <p:nvPr/>
            </p:nvCxnSpPr>
            <p:spPr>
              <a:xfrm flipH="1">
                <a:off x="3232643" y="4230973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直线连接符 599">
                <a:extLst>
                  <a:ext uri="{FF2B5EF4-FFF2-40B4-BE49-F238E27FC236}">
                    <a16:creationId xmlns:a16="http://schemas.microsoft.com/office/drawing/2014/main" id="{599DC83D-7CBF-0047-8325-64EBBDBFA35D}"/>
                  </a:ext>
                </a:extLst>
              </p:cNvPr>
              <p:cNvCxnSpPr>
                <a:cxnSpLocks/>
                <a:stCxn id="579" idx="3"/>
                <a:endCxn id="574" idx="6"/>
              </p:cNvCxnSpPr>
              <p:nvPr/>
            </p:nvCxnSpPr>
            <p:spPr>
              <a:xfrm flipH="1">
                <a:off x="3232643" y="4046909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直线连接符 600">
                <a:extLst>
                  <a:ext uri="{FF2B5EF4-FFF2-40B4-BE49-F238E27FC236}">
                    <a16:creationId xmlns:a16="http://schemas.microsoft.com/office/drawing/2014/main" id="{ACF7B554-D67F-E742-B7D8-46AB1DCD4E8F}"/>
                  </a:ext>
                </a:extLst>
              </p:cNvPr>
              <p:cNvCxnSpPr>
                <a:cxnSpLocks/>
                <a:stCxn id="577" idx="1"/>
                <a:endCxn id="582" idx="5"/>
              </p:cNvCxnSpPr>
              <p:nvPr/>
            </p:nvCxnSpPr>
            <p:spPr>
              <a:xfrm flipH="1" flipV="1">
                <a:off x="3213600" y="4150423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线连接符 601">
                <a:extLst>
                  <a:ext uri="{FF2B5EF4-FFF2-40B4-BE49-F238E27FC236}">
                    <a16:creationId xmlns:a16="http://schemas.microsoft.com/office/drawing/2014/main" id="{0B7AE301-86C1-6A48-97F2-5E801C5A7B30}"/>
                  </a:ext>
                </a:extLst>
              </p:cNvPr>
              <p:cNvCxnSpPr>
                <a:cxnSpLocks/>
                <a:stCxn id="578" idx="1"/>
                <a:endCxn id="582" idx="5"/>
              </p:cNvCxnSpPr>
              <p:nvPr/>
            </p:nvCxnSpPr>
            <p:spPr>
              <a:xfrm flipH="1" flipV="1">
                <a:off x="3213600" y="4150423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直线连接符 602">
                <a:extLst>
                  <a:ext uri="{FF2B5EF4-FFF2-40B4-BE49-F238E27FC236}">
                    <a16:creationId xmlns:a16="http://schemas.microsoft.com/office/drawing/2014/main" id="{5FC36949-1568-1246-8D67-47CE2C787A2D}"/>
                  </a:ext>
                </a:extLst>
              </p:cNvPr>
              <p:cNvCxnSpPr>
                <a:cxnSpLocks/>
                <a:stCxn id="581" idx="2"/>
                <a:endCxn id="579" idx="5"/>
              </p:cNvCxnSpPr>
              <p:nvPr/>
            </p:nvCxnSpPr>
            <p:spPr>
              <a:xfrm flipH="1" flipV="1">
                <a:off x="3538528" y="4046909"/>
                <a:ext cx="213937" cy="41410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直线连接符 603">
                <a:extLst>
                  <a:ext uri="{FF2B5EF4-FFF2-40B4-BE49-F238E27FC236}">
                    <a16:creationId xmlns:a16="http://schemas.microsoft.com/office/drawing/2014/main" id="{E9A0527B-A6E0-BC44-84AD-7F8E46200966}"/>
                  </a:ext>
                </a:extLst>
              </p:cNvPr>
              <p:cNvCxnSpPr>
                <a:cxnSpLocks/>
                <a:stCxn id="581" idx="2"/>
                <a:endCxn id="576" idx="6"/>
              </p:cNvCxnSpPr>
              <p:nvPr/>
            </p:nvCxnSpPr>
            <p:spPr>
              <a:xfrm flipH="1">
                <a:off x="3557571" y="4461011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直线连接符 604">
                <a:extLst>
                  <a:ext uri="{FF2B5EF4-FFF2-40B4-BE49-F238E27FC236}">
                    <a16:creationId xmlns:a16="http://schemas.microsoft.com/office/drawing/2014/main" id="{213131E2-D1B2-0147-B393-D64FF9070A18}"/>
                  </a:ext>
                </a:extLst>
              </p:cNvPr>
              <p:cNvCxnSpPr>
                <a:cxnSpLocks/>
                <a:stCxn id="581" idx="2"/>
                <a:endCxn id="577" idx="6"/>
              </p:cNvCxnSpPr>
              <p:nvPr/>
            </p:nvCxnSpPr>
            <p:spPr>
              <a:xfrm flipH="1">
                <a:off x="3557571" y="4461011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直线连接符 605">
                <a:extLst>
                  <a:ext uri="{FF2B5EF4-FFF2-40B4-BE49-F238E27FC236}">
                    <a16:creationId xmlns:a16="http://schemas.microsoft.com/office/drawing/2014/main" id="{981AC002-ED32-0B4F-947A-462E3D358D27}"/>
                  </a:ext>
                </a:extLst>
              </p:cNvPr>
              <p:cNvCxnSpPr>
                <a:cxnSpLocks/>
                <a:stCxn id="581" idx="2"/>
                <a:endCxn id="578" idx="6"/>
              </p:cNvCxnSpPr>
              <p:nvPr/>
            </p:nvCxnSpPr>
            <p:spPr>
              <a:xfrm flipH="1">
                <a:off x="3557571" y="4461011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直线连接符 606">
                <a:extLst>
                  <a:ext uri="{FF2B5EF4-FFF2-40B4-BE49-F238E27FC236}">
                    <a16:creationId xmlns:a16="http://schemas.microsoft.com/office/drawing/2014/main" id="{8C52B535-EB28-4843-98B1-806029EE5968}"/>
                  </a:ext>
                </a:extLst>
              </p:cNvPr>
              <p:cNvCxnSpPr>
                <a:cxnSpLocks/>
                <a:stCxn id="580" idx="6"/>
                <a:endCxn id="581" idx="2"/>
              </p:cNvCxnSpPr>
              <p:nvPr/>
            </p:nvCxnSpPr>
            <p:spPr>
              <a:xfrm>
                <a:off x="3557571" y="423097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2" name="文本框 571">
              <a:extLst>
                <a:ext uri="{FF2B5EF4-FFF2-40B4-BE49-F238E27FC236}">
                  <a16:creationId xmlns:a16="http://schemas.microsoft.com/office/drawing/2014/main" id="{17809061-93B6-E348-B82E-6C34D274AC08}"/>
                </a:ext>
              </a:extLst>
            </p:cNvPr>
            <p:cNvSpPr txBox="1"/>
            <p:nvPr/>
          </p:nvSpPr>
          <p:spPr>
            <a:xfrm>
              <a:off x="1500768" y="2851344"/>
              <a:ext cx="1204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评论家</a:t>
              </a:r>
              <a:r>
                <a:rPr kumimoji="1"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 n</a:t>
              </a:r>
              <a:endParaRPr kumimoji="1"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9" name="直线箭头连接符 568">
            <a:extLst>
              <a:ext uri="{FF2B5EF4-FFF2-40B4-BE49-F238E27FC236}">
                <a16:creationId xmlns:a16="http://schemas.microsoft.com/office/drawing/2014/main" id="{AC437FE9-70AE-0947-96BD-316050C67A49}"/>
              </a:ext>
            </a:extLst>
          </p:cNvPr>
          <p:cNvCxnSpPr>
            <a:cxnSpLocks/>
            <a:stCxn id="608" idx="3"/>
            <a:endCxn id="570" idx="1"/>
          </p:cNvCxnSpPr>
          <p:nvPr/>
        </p:nvCxnSpPr>
        <p:spPr>
          <a:xfrm>
            <a:off x="5236023" y="4241264"/>
            <a:ext cx="620133" cy="56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圆角矩形 658">
            <a:extLst>
              <a:ext uri="{FF2B5EF4-FFF2-40B4-BE49-F238E27FC236}">
                <a16:creationId xmlns:a16="http://schemas.microsoft.com/office/drawing/2014/main" id="{1C9831F4-6C55-1A4B-835A-CC7E6999F5ED}"/>
              </a:ext>
            </a:extLst>
          </p:cNvPr>
          <p:cNvSpPr/>
          <p:nvPr/>
        </p:nvSpPr>
        <p:spPr>
          <a:xfrm>
            <a:off x="7333069" y="2294422"/>
            <a:ext cx="2863676" cy="316413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0" name="文本框 124">
                <a:extLst>
                  <a:ext uri="{FF2B5EF4-FFF2-40B4-BE49-F238E27FC236}">
                    <a16:creationId xmlns:a16="http://schemas.microsoft.com/office/drawing/2014/main" id="{F85FF77E-D45C-5144-ADD8-CB50CB19B76E}"/>
                  </a:ext>
                </a:extLst>
              </p:cNvPr>
              <p:cNvSpPr txBox="1"/>
              <p:nvPr/>
            </p:nvSpPr>
            <p:spPr>
              <a:xfrm>
                <a:off x="7844058" y="4959614"/>
                <a:ext cx="1868586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zh-CN" alt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 </a:t>
                </a:r>
                <a14:m>
                  <m:oMath xmlns:m="http://schemas.openxmlformats.org/officeDocument/2006/math">
                    <m:r>
                      <a:rPr kumimoji="1"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kumimoji="1" lang="zh-CN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0" name="文本框 124">
                <a:extLst>
                  <a:ext uri="{FF2B5EF4-FFF2-40B4-BE49-F238E27FC236}">
                    <a16:creationId xmlns:a16="http://schemas.microsoft.com/office/drawing/2014/main" id="{F85FF77E-D45C-5144-ADD8-CB50CB19B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058" y="4959614"/>
                <a:ext cx="1868586" cy="430887"/>
              </a:xfrm>
              <a:prstGeom prst="rect">
                <a:avLst/>
              </a:prstGeom>
              <a:blipFill>
                <a:blip r:embed="rId3"/>
                <a:stretch>
                  <a:fillRect t="-8571" b="-2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" name="文本框 124">
            <a:extLst>
              <a:ext uri="{FF2B5EF4-FFF2-40B4-BE49-F238E27FC236}">
                <a16:creationId xmlns:a16="http://schemas.microsoft.com/office/drawing/2014/main" id="{21787736-85FD-064D-8F80-D1ADB3C92A2C}"/>
              </a:ext>
            </a:extLst>
          </p:cNvPr>
          <p:cNvSpPr txBox="1"/>
          <p:nvPr/>
        </p:nvSpPr>
        <p:spPr>
          <a:xfrm>
            <a:off x="1299377" y="237374"/>
            <a:ext cx="5973973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车载信息物理融合系统环境</a:t>
            </a:r>
            <a:endParaRPr kumimoji="1"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415" name="组合 414">
            <a:extLst>
              <a:ext uri="{FF2B5EF4-FFF2-40B4-BE49-F238E27FC236}">
                <a16:creationId xmlns:a16="http://schemas.microsoft.com/office/drawing/2014/main" id="{4B0CC64C-C1BF-0643-97A0-ABAE1A319316}"/>
              </a:ext>
            </a:extLst>
          </p:cNvPr>
          <p:cNvGrpSpPr/>
          <p:nvPr/>
        </p:nvGrpSpPr>
        <p:grpSpPr>
          <a:xfrm>
            <a:off x="2645797" y="687952"/>
            <a:ext cx="989060" cy="707886"/>
            <a:chOff x="1685811" y="7032225"/>
            <a:chExt cx="989060" cy="707886"/>
          </a:xfrm>
        </p:grpSpPr>
        <p:sp>
          <p:nvSpPr>
            <p:cNvPr id="416" name="圆角矩形 415">
              <a:extLst>
                <a:ext uri="{FF2B5EF4-FFF2-40B4-BE49-F238E27FC236}">
                  <a16:creationId xmlns:a16="http://schemas.microsoft.com/office/drawing/2014/main" id="{0A545DD5-D4E9-2440-9C50-0612F0950D73}"/>
                </a:ext>
              </a:extLst>
            </p:cNvPr>
            <p:cNvSpPr/>
            <p:nvPr/>
          </p:nvSpPr>
          <p:spPr>
            <a:xfrm>
              <a:off x="1694199" y="7085245"/>
              <a:ext cx="972676" cy="6127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17" name="文本框 416">
              <a:extLst>
                <a:ext uri="{FF2B5EF4-FFF2-40B4-BE49-F238E27FC236}">
                  <a16:creationId xmlns:a16="http://schemas.microsoft.com/office/drawing/2014/main" id="{0DF5671A-AB20-5C44-9622-1B8DB2705588}"/>
                </a:ext>
              </a:extLst>
            </p:cNvPr>
            <p:cNvSpPr txBox="1"/>
            <p:nvPr/>
          </p:nvSpPr>
          <p:spPr>
            <a:xfrm>
              <a:off x="1685811" y="7032225"/>
              <a:ext cx="989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系统</a:t>
              </a:r>
              <a:endParaRPr kumimoji="1" lang="en-US" altLang="zh-CN" sz="20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奖励</a:t>
              </a:r>
            </a:p>
          </p:txBody>
        </p:sp>
      </p:grpSp>
      <p:sp>
        <p:nvSpPr>
          <p:cNvPr id="421" name="右箭头 420">
            <a:extLst>
              <a:ext uri="{FF2B5EF4-FFF2-40B4-BE49-F238E27FC236}">
                <a16:creationId xmlns:a16="http://schemas.microsoft.com/office/drawing/2014/main" id="{528EE1CD-D7E0-BB4E-8D54-8198A8F1A790}"/>
              </a:ext>
            </a:extLst>
          </p:cNvPr>
          <p:cNvSpPr/>
          <p:nvPr/>
        </p:nvSpPr>
        <p:spPr>
          <a:xfrm rot="10800000">
            <a:off x="3979111" y="930684"/>
            <a:ext cx="349883" cy="222422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43" name="右箭头 442">
            <a:extLst>
              <a:ext uri="{FF2B5EF4-FFF2-40B4-BE49-F238E27FC236}">
                <a16:creationId xmlns:a16="http://schemas.microsoft.com/office/drawing/2014/main" id="{D9CF831F-41AF-1944-8B6C-ED3404F498D8}"/>
              </a:ext>
            </a:extLst>
          </p:cNvPr>
          <p:cNvSpPr/>
          <p:nvPr/>
        </p:nvSpPr>
        <p:spPr>
          <a:xfrm rot="10800000">
            <a:off x="2034721" y="930684"/>
            <a:ext cx="349883" cy="222422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456" name="直线箭头连接符 455">
            <a:extLst>
              <a:ext uri="{FF2B5EF4-FFF2-40B4-BE49-F238E27FC236}">
                <a16:creationId xmlns:a16="http://schemas.microsoft.com/office/drawing/2014/main" id="{EFC54402-C392-8340-9CC7-FE3FAEBB5398}"/>
              </a:ext>
            </a:extLst>
          </p:cNvPr>
          <p:cNvCxnSpPr>
            <a:cxnSpLocks/>
          </p:cNvCxnSpPr>
          <p:nvPr/>
        </p:nvCxnSpPr>
        <p:spPr>
          <a:xfrm flipV="1">
            <a:off x="2719798" y="2935745"/>
            <a:ext cx="0" cy="55613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线箭头连接符 460">
            <a:extLst>
              <a:ext uri="{FF2B5EF4-FFF2-40B4-BE49-F238E27FC236}">
                <a16:creationId xmlns:a16="http://schemas.microsoft.com/office/drawing/2014/main" id="{A3669390-7813-1442-AADE-8B347E2922B5}"/>
              </a:ext>
            </a:extLst>
          </p:cNvPr>
          <p:cNvCxnSpPr>
            <a:cxnSpLocks/>
          </p:cNvCxnSpPr>
          <p:nvPr/>
        </p:nvCxnSpPr>
        <p:spPr>
          <a:xfrm flipV="1">
            <a:off x="6309835" y="2935745"/>
            <a:ext cx="0" cy="55613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ADFC9097-F27D-7E40-9B61-347DA7EDF3CB}"/>
              </a:ext>
            </a:extLst>
          </p:cNvPr>
          <p:cNvGrpSpPr/>
          <p:nvPr/>
        </p:nvGrpSpPr>
        <p:grpSpPr>
          <a:xfrm>
            <a:off x="7751152" y="2454388"/>
            <a:ext cx="1953932" cy="2440738"/>
            <a:chOff x="4292884" y="2167019"/>
            <a:chExt cx="1953932" cy="2440738"/>
          </a:xfrm>
        </p:grpSpPr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F973DD86-C02F-444C-8C44-A95BE7A87345}"/>
                </a:ext>
              </a:extLst>
            </p:cNvPr>
            <p:cNvSpPr/>
            <p:nvPr/>
          </p:nvSpPr>
          <p:spPr>
            <a:xfrm>
              <a:off x="4295078" y="2167019"/>
              <a:ext cx="1951738" cy="1106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基于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EM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的移动模式预测</a:t>
              </a: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07732B53-1D05-DC4D-89B8-D56C213E3311}"/>
                </a:ext>
              </a:extLst>
            </p:cNvPr>
            <p:cNvSpPr/>
            <p:nvPr/>
          </p:nvSpPr>
          <p:spPr>
            <a:xfrm>
              <a:off x="4292884" y="3568490"/>
              <a:ext cx="1953932" cy="1039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基于贪心的</a:t>
              </a:r>
              <a:endPara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带宽分配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124">
                <a:extLst>
                  <a:ext uri="{FF2B5EF4-FFF2-40B4-BE49-F238E27FC236}">
                    <a16:creationId xmlns:a16="http://schemas.microsoft.com/office/drawing/2014/main" id="{110D7D0B-5AF9-DB4E-AB24-6B38B02DAA67}"/>
                  </a:ext>
                </a:extLst>
              </p:cNvPr>
              <p:cNvSpPr txBox="1"/>
              <p:nvPr/>
            </p:nvSpPr>
            <p:spPr>
              <a:xfrm>
                <a:off x="998949" y="4959614"/>
                <a:ext cx="1868293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zh-CN" alt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kumimoji="1" lang="zh-CN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文本框 124">
                <a:extLst>
                  <a:ext uri="{FF2B5EF4-FFF2-40B4-BE49-F238E27FC236}">
                    <a16:creationId xmlns:a16="http://schemas.microsoft.com/office/drawing/2014/main" id="{110D7D0B-5AF9-DB4E-AB24-6B38B02DA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49" y="4959614"/>
                <a:ext cx="1868293" cy="430887"/>
              </a:xfrm>
              <a:prstGeom prst="rect">
                <a:avLst/>
              </a:prstGeom>
              <a:blipFill>
                <a:blip r:embed="rId4"/>
                <a:stretch>
                  <a:fillRect t="-8571" b="-2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文本框 124">
                <a:extLst>
                  <a:ext uri="{FF2B5EF4-FFF2-40B4-BE49-F238E27FC236}">
                    <a16:creationId xmlns:a16="http://schemas.microsoft.com/office/drawing/2014/main" id="{24519661-4494-7540-8064-E52EC6B11D35}"/>
                  </a:ext>
                </a:extLst>
              </p:cNvPr>
              <p:cNvSpPr txBox="1"/>
              <p:nvPr/>
            </p:nvSpPr>
            <p:spPr>
              <a:xfrm>
                <a:off x="4514652" y="4948681"/>
                <a:ext cx="2056830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zh-CN" alt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kumimoji="1" lang="zh-CN" altLang="en-US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6" name="文本框 124">
                <a:extLst>
                  <a:ext uri="{FF2B5EF4-FFF2-40B4-BE49-F238E27FC236}">
                    <a16:creationId xmlns:a16="http://schemas.microsoft.com/office/drawing/2014/main" id="{24519661-4494-7540-8064-E52EC6B1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652" y="4948681"/>
                <a:ext cx="2056830" cy="430887"/>
              </a:xfrm>
              <a:prstGeom prst="rect">
                <a:avLst/>
              </a:prstGeom>
              <a:blipFill>
                <a:blip r:embed="rId5"/>
                <a:stretch>
                  <a:fillRect t="-8571" b="-2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肘形连接符 103">
            <a:extLst>
              <a:ext uri="{FF2B5EF4-FFF2-40B4-BE49-F238E27FC236}">
                <a16:creationId xmlns:a16="http://schemas.microsoft.com/office/drawing/2014/main" id="{5BCAF9FD-B4FE-7846-A352-8BDEB311E18A}"/>
              </a:ext>
            </a:extLst>
          </p:cNvPr>
          <p:cNvCxnSpPr>
            <a:cxnSpLocks/>
            <a:stCxn id="360" idx="2"/>
            <a:endCxn id="361" idx="0"/>
          </p:cNvCxnSpPr>
          <p:nvPr/>
        </p:nvCxnSpPr>
        <p:spPr>
          <a:xfrm rot="5400000">
            <a:off x="8580949" y="3707600"/>
            <a:ext cx="295436" cy="109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2520E786-0648-544F-BADC-0D5ACC4FF221}"/>
                  </a:ext>
                </a:extLst>
              </p:cNvPr>
              <p:cNvSpPr txBox="1"/>
              <p:nvPr/>
            </p:nvSpPr>
            <p:spPr>
              <a:xfrm>
                <a:off x="1283959" y="1199773"/>
                <a:ext cx="5189994" cy="7322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p>
                      </m:sSub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 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AoV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2520E786-0648-544F-BADC-0D5ACC4FF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59" y="1199773"/>
                <a:ext cx="5189994" cy="732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276B417F-89D7-AC43-BC44-14554E379875}"/>
              </a:ext>
            </a:extLst>
          </p:cNvPr>
          <p:cNvGrpSpPr/>
          <p:nvPr/>
        </p:nvGrpSpPr>
        <p:grpSpPr>
          <a:xfrm>
            <a:off x="-117427" y="584597"/>
            <a:ext cx="2369503" cy="1105473"/>
            <a:chOff x="1731894" y="1382576"/>
            <a:chExt cx="2525259" cy="1105473"/>
          </a:xfrm>
        </p:grpSpPr>
        <p:sp>
          <p:nvSpPr>
            <p:cNvPr id="432" name="圆角矩形 431">
              <a:extLst>
                <a:ext uri="{FF2B5EF4-FFF2-40B4-BE49-F238E27FC236}">
                  <a16:creationId xmlns:a16="http://schemas.microsoft.com/office/drawing/2014/main" id="{3A049CEB-7974-084E-9CC3-A3CC70D6FFD2}"/>
                </a:ext>
              </a:extLst>
            </p:cNvPr>
            <p:cNvSpPr/>
            <p:nvPr/>
          </p:nvSpPr>
          <p:spPr>
            <a:xfrm>
              <a:off x="2265981" y="1408373"/>
              <a:ext cx="1490917" cy="107967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359" name="文本框 358">
              <a:extLst>
                <a:ext uri="{FF2B5EF4-FFF2-40B4-BE49-F238E27FC236}">
                  <a16:creationId xmlns:a16="http://schemas.microsoft.com/office/drawing/2014/main" id="{44C02763-B909-7547-B573-4570560377D8}"/>
                </a:ext>
              </a:extLst>
            </p:cNvPr>
            <p:cNvSpPr txBox="1"/>
            <p:nvPr/>
          </p:nvSpPr>
          <p:spPr>
            <a:xfrm>
              <a:off x="1731894" y="1382576"/>
              <a:ext cx="25252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基于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DR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的</a:t>
              </a:r>
              <a:endParaRPr kumimoji="1" lang="en-US" altLang="zh-CN" sz="20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信用分配</a:t>
              </a:r>
              <a:endParaRPr kumimoji="1" lang="en-US" altLang="zh-CN" sz="20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  <a:p>
              <a:pPr algn="ctr"/>
              <a:endParaRPr kumimoji="1" lang="zh-CN" altLang="en-US" sz="20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文本框 329">
                  <a:extLst>
                    <a:ext uri="{FF2B5EF4-FFF2-40B4-BE49-F238E27FC236}">
                      <a16:creationId xmlns:a16="http://schemas.microsoft.com/office/drawing/2014/main" id="{3392C0AD-CE22-7F4D-A304-0550DBE0D61F}"/>
                    </a:ext>
                  </a:extLst>
                </p:cNvPr>
                <p:cNvSpPr txBox="1"/>
                <p:nvPr/>
              </p:nvSpPr>
              <p:spPr>
                <a:xfrm>
                  <a:off x="2198000" y="1981271"/>
                  <a:ext cx="1593046" cy="4353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Sup>
                              <m:sSub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sz="22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0" name="文本框 329">
                  <a:extLst>
                    <a:ext uri="{FF2B5EF4-FFF2-40B4-BE49-F238E27FC236}">
                      <a16:creationId xmlns:a16="http://schemas.microsoft.com/office/drawing/2014/main" id="{3392C0AD-CE22-7F4D-A304-0550DBE0D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000" y="1981271"/>
                  <a:ext cx="1593046" cy="435312"/>
                </a:xfrm>
                <a:prstGeom prst="rect">
                  <a:avLst/>
                </a:prstGeom>
                <a:blipFill>
                  <a:blip r:embed="rId7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B9AA6430-9F5D-C74D-8B1B-567C721781C7}"/>
                  </a:ext>
                </a:extLst>
              </p:cNvPr>
              <p:cNvSpPr txBox="1"/>
              <p:nvPr/>
            </p:nvSpPr>
            <p:spPr>
              <a:xfrm>
                <a:off x="1120424" y="5399764"/>
                <a:ext cx="3253583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𝐃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sz="22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B9AA6430-9F5D-C74D-8B1B-567C72178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24" y="5399764"/>
                <a:ext cx="3253583" cy="402226"/>
              </a:xfrm>
              <a:prstGeom prst="rect">
                <a:avLst/>
              </a:prstGeom>
              <a:blipFill>
                <a:blip r:embed="rId8"/>
                <a:stretch>
                  <a:fillRect l="-1167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FF3F9466-8897-2346-85E6-19CAAB73B59D}"/>
                  </a:ext>
                </a:extLst>
              </p:cNvPr>
              <p:cNvSpPr txBox="1"/>
              <p:nvPr/>
            </p:nvSpPr>
            <p:spPr>
              <a:xfrm>
                <a:off x="4825320" y="5404368"/>
                <a:ext cx="3009414" cy="364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𝐃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endParaRPr kumimoji="1" lang="zh-CN" altLang="en-US" sz="22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FF3F9466-8897-2346-85E6-19CAAB73B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320" y="5404368"/>
                <a:ext cx="3009414" cy="364715"/>
              </a:xfrm>
              <a:prstGeom prst="rect">
                <a:avLst/>
              </a:prstGeom>
              <a:blipFill>
                <a:blip r:embed="rId9"/>
                <a:stretch>
                  <a:fillRect l="-2532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199AD578-82E6-994C-8B1B-266668FDB6C0}"/>
                  </a:ext>
                </a:extLst>
              </p:cNvPr>
              <p:cNvSpPr txBox="1"/>
              <p:nvPr/>
            </p:nvSpPr>
            <p:spPr>
              <a:xfrm rot="16200000">
                <a:off x="9042851" y="3546790"/>
                <a:ext cx="2423035" cy="380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sz="22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199AD578-82E6-994C-8B1B-266668FDB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42851" y="3546790"/>
                <a:ext cx="2423035" cy="380489"/>
              </a:xfrm>
              <a:prstGeom prst="rect">
                <a:avLst/>
              </a:prstGeom>
              <a:blipFill>
                <a:blip r:embed="rId10"/>
                <a:stretch>
                  <a:fillRect r="-29032" b="-104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AE0F1765-BCE3-6041-ABA7-CDC176B07944}"/>
                  </a:ext>
                </a:extLst>
              </p:cNvPr>
              <p:cNvSpPr txBox="1"/>
              <p:nvPr/>
            </p:nvSpPr>
            <p:spPr>
              <a:xfrm>
                <a:off x="586893" y="2473690"/>
                <a:ext cx="3244528" cy="3117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Sup>
                            <m:sSub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kumimoji="1" lang="en-US" altLang="zh-CN" sz="2000">
                              <a:latin typeface="Times New Roman" panose="020206030504050203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zh-CN" altLang="en-US" sz="2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AE0F1765-BCE3-6041-ABA7-CDC176B07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3" y="2473690"/>
                <a:ext cx="3244528" cy="311752"/>
              </a:xfrm>
              <a:prstGeom prst="rect">
                <a:avLst/>
              </a:prstGeom>
              <a:blipFill>
                <a:blip r:embed="rId11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直线箭头连接符 251">
            <a:extLst>
              <a:ext uri="{FF2B5EF4-FFF2-40B4-BE49-F238E27FC236}">
                <a16:creationId xmlns:a16="http://schemas.microsoft.com/office/drawing/2014/main" id="{5B678FBF-848E-EC4D-A526-556160B8EB79}"/>
              </a:ext>
            </a:extLst>
          </p:cNvPr>
          <p:cNvCxnSpPr>
            <a:cxnSpLocks/>
          </p:cNvCxnSpPr>
          <p:nvPr/>
        </p:nvCxnSpPr>
        <p:spPr>
          <a:xfrm flipV="1">
            <a:off x="1164313" y="2935745"/>
            <a:ext cx="0" cy="55613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39432D91-D12F-094E-9E01-673A7B3BF2C1}"/>
              </a:ext>
            </a:extLst>
          </p:cNvPr>
          <p:cNvCxnSpPr>
            <a:cxnSpLocks/>
          </p:cNvCxnSpPr>
          <p:nvPr/>
        </p:nvCxnSpPr>
        <p:spPr>
          <a:xfrm flipV="1">
            <a:off x="4779392" y="2935745"/>
            <a:ext cx="0" cy="55613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0ADB9BC6-8E08-BD4C-A053-56B65DFCC7E1}"/>
              </a:ext>
            </a:extLst>
          </p:cNvPr>
          <p:cNvGrpSpPr/>
          <p:nvPr/>
        </p:nvGrpSpPr>
        <p:grpSpPr>
          <a:xfrm>
            <a:off x="1512918" y="1916793"/>
            <a:ext cx="5231749" cy="354583"/>
            <a:chOff x="2756844" y="2963976"/>
            <a:chExt cx="5231749" cy="354583"/>
          </a:xfrm>
          <a:solidFill>
            <a:schemeClr val="bg1">
              <a:lumMod val="95000"/>
            </a:schemeClr>
          </a:solidFill>
        </p:grpSpPr>
        <p:sp>
          <p:nvSpPr>
            <p:cNvPr id="3" name="上下箭头 2">
              <a:extLst>
                <a:ext uri="{FF2B5EF4-FFF2-40B4-BE49-F238E27FC236}">
                  <a16:creationId xmlns:a16="http://schemas.microsoft.com/office/drawing/2014/main" id="{BA5C7E8E-C3AC-7E43-9B49-3667E3C8BBE8}"/>
                </a:ext>
              </a:extLst>
            </p:cNvPr>
            <p:cNvSpPr/>
            <p:nvPr/>
          </p:nvSpPr>
          <p:spPr>
            <a:xfrm>
              <a:off x="2756844" y="2964748"/>
              <a:ext cx="218687" cy="337048"/>
            </a:xfrm>
            <a:prstGeom prst="up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258" name="上下箭头 257">
              <a:extLst>
                <a:ext uri="{FF2B5EF4-FFF2-40B4-BE49-F238E27FC236}">
                  <a16:creationId xmlns:a16="http://schemas.microsoft.com/office/drawing/2014/main" id="{0356DFA3-3127-7348-85F0-285D5AABE2CD}"/>
                </a:ext>
              </a:extLst>
            </p:cNvPr>
            <p:cNvSpPr/>
            <p:nvPr/>
          </p:nvSpPr>
          <p:spPr>
            <a:xfrm>
              <a:off x="7769906" y="2963976"/>
              <a:ext cx="218687" cy="337048"/>
            </a:xfrm>
            <a:prstGeom prst="up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259" name="上下箭头 258">
              <a:extLst>
                <a:ext uri="{FF2B5EF4-FFF2-40B4-BE49-F238E27FC236}">
                  <a16:creationId xmlns:a16="http://schemas.microsoft.com/office/drawing/2014/main" id="{FF6E0064-941C-294B-8731-C363BDDD79E0}"/>
                </a:ext>
              </a:extLst>
            </p:cNvPr>
            <p:cNvSpPr/>
            <p:nvPr/>
          </p:nvSpPr>
          <p:spPr>
            <a:xfrm>
              <a:off x="5263375" y="2981511"/>
              <a:ext cx="218687" cy="337048"/>
            </a:xfrm>
            <a:prstGeom prst="up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3" name="肘形连接符 262">
            <a:extLst>
              <a:ext uri="{FF2B5EF4-FFF2-40B4-BE49-F238E27FC236}">
                <a16:creationId xmlns:a16="http://schemas.microsoft.com/office/drawing/2014/main" id="{6AC30E9A-56A0-6641-B2C1-2C4A9D842398}"/>
              </a:ext>
            </a:extLst>
          </p:cNvPr>
          <p:cNvCxnSpPr>
            <a:cxnSpLocks/>
            <a:stCxn id="10" idx="2"/>
            <a:endCxn id="280" idx="3"/>
          </p:cNvCxnSpPr>
          <p:nvPr/>
        </p:nvCxnSpPr>
        <p:spPr>
          <a:xfrm rot="5400000" flipH="1" flipV="1">
            <a:off x="3903955" y="-1677357"/>
            <a:ext cx="3896956" cy="9421134"/>
          </a:xfrm>
          <a:prstGeom prst="bentConnector4">
            <a:avLst>
              <a:gd name="adj1" fmla="val -23899"/>
              <a:gd name="adj2" fmla="val 102426"/>
            </a:avLst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组合 484">
            <a:extLst>
              <a:ext uri="{FF2B5EF4-FFF2-40B4-BE49-F238E27FC236}">
                <a16:creationId xmlns:a16="http://schemas.microsoft.com/office/drawing/2014/main" id="{0445D407-90B0-4B4C-8DAF-C9505E834E74}"/>
              </a:ext>
            </a:extLst>
          </p:cNvPr>
          <p:cNvGrpSpPr/>
          <p:nvPr/>
        </p:nvGrpSpPr>
        <p:grpSpPr>
          <a:xfrm>
            <a:off x="8066748" y="229011"/>
            <a:ext cx="2526279" cy="1711452"/>
            <a:chOff x="9399603" y="1276196"/>
            <a:chExt cx="2526279" cy="1711452"/>
          </a:xfrm>
        </p:grpSpPr>
        <p:sp>
          <p:nvSpPr>
            <p:cNvPr id="280" name="圆角矩形 279">
              <a:extLst>
                <a:ext uri="{FF2B5EF4-FFF2-40B4-BE49-F238E27FC236}">
                  <a16:creationId xmlns:a16="http://schemas.microsoft.com/office/drawing/2014/main" id="{A7998AEE-83CB-EE47-A798-9943573131E2}"/>
                </a:ext>
              </a:extLst>
            </p:cNvPr>
            <p:cNvSpPr/>
            <p:nvPr/>
          </p:nvSpPr>
          <p:spPr>
            <a:xfrm>
              <a:off x="9429623" y="1276196"/>
              <a:ext cx="2466239" cy="171145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文本框 453">
                  <a:extLst>
                    <a:ext uri="{FF2B5EF4-FFF2-40B4-BE49-F238E27FC236}">
                      <a16:creationId xmlns:a16="http://schemas.microsoft.com/office/drawing/2014/main" id="{FECB093D-CC93-0642-A19C-2F7DD0250F4A}"/>
                    </a:ext>
                  </a:extLst>
                </p:cNvPr>
                <p:cNvSpPr txBox="1"/>
                <p:nvPr/>
              </p:nvSpPr>
              <p:spPr>
                <a:xfrm>
                  <a:off x="9812121" y="1601530"/>
                  <a:ext cx="17012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1" lang="en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Sup>
                              <m:sSubSupPr>
                                <m:ctrlP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kumimoji="1" lang="zh-CN" altLang="en-US" sz="2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4" name="文本框 453">
                  <a:extLst>
                    <a:ext uri="{FF2B5EF4-FFF2-40B4-BE49-F238E27FC236}">
                      <a16:creationId xmlns:a16="http://schemas.microsoft.com/office/drawing/2014/main" id="{FECB093D-CC93-0642-A19C-2F7DD0250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121" y="1601530"/>
                  <a:ext cx="1701242" cy="404085"/>
                </a:xfrm>
                <a:prstGeom prst="rect">
                  <a:avLst/>
                </a:prstGeom>
                <a:blipFill>
                  <a:blip r:embed="rId1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3" name="文本框 124">
              <a:extLst>
                <a:ext uri="{FF2B5EF4-FFF2-40B4-BE49-F238E27FC236}">
                  <a16:creationId xmlns:a16="http://schemas.microsoft.com/office/drawing/2014/main" id="{27EEA9E7-7DD5-2845-AC47-54242181FCBE}"/>
                </a:ext>
              </a:extLst>
            </p:cNvPr>
            <p:cNvSpPr txBox="1"/>
            <p:nvPr/>
          </p:nvSpPr>
          <p:spPr>
            <a:xfrm>
              <a:off x="10118808" y="1284564"/>
              <a:ext cx="108786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动作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文本框 283">
                  <a:extLst>
                    <a:ext uri="{FF2B5EF4-FFF2-40B4-BE49-F238E27FC236}">
                      <a16:creationId xmlns:a16="http://schemas.microsoft.com/office/drawing/2014/main" id="{7F3FAD2B-5FD2-2C4B-BED3-6F1F60A39B29}"/>
                    </a:ext>
                  </a:extLst>
                </p:cNvPr>
                <p:cNvSpPr txBox="1"/>
                <p:nvPr/>
              </p:nvSpPr>
              <p:spPr>
                <a:xfrm>
                  <a:off x="9419955" y="1948504"/>
                  <a:ext cx="2414032" cy="399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kumimoji="1" lang="en-US" altLang="zh-CN" dirty="0">
                      <a:latin typeface="Times New Roman" panose="02020603050405020304" pitchFamily="18" charset="0"/>
                      <a:ea typeface="Songti TC" panose="02010600040101010101" pitchFamily="2" charset="-120"/>
                      <a:cs typeface="Times New Roman" panose="02020603050405020304" pitchFamily="18" charset="0"/>
                    </a:rPr>
                    <a:t>: </a:t>
                  </a:r>
                  <a:r>
                    <a:rPr kumimoji="1" lang="zh-CN" altLang="en-US" dirty="0">
                      <a:latin typeface="Times New Roman" panose="02020603050405020304" pitchFamily="18" charset="0"/>
                      <a:ea typeface="Songti TC" panose="02010600040101010101" pitchFamily="2" charset="-120"/>
                      <a:cs typeface="Times New Roman" panose="02020603050405020304" pitchFamily="18" charset="0"/>
                    </a:rPr>
                    <a:t>感知频率</a:t>
                  </a:r>
                </a:p>
              </p:txBody>
            </p:sp>
          </mc:Choice>
          <mc:Fallback xmlns="">
            <p:sp>
              <p:nvSpPr>
                <p:cNvPr id="284" name="文本框 283">
                  <a:extLst>
                    <a:ext uri="{FF2B5EF4-FFF2-40B4-BE49-F238E27FC236}">
                      <a16:creationId xmlns:a16="http://schemas.microsoft.com/office/drawing/2014/main" id="{7F3FAD2B-5FD2-2C4B-BED3-6F1F60A39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9955" y="1948504"/>
                  <a:ext cx="2414032" cy="399597"/>
                </a:xfrm>
                <a:prstGeom prst="rect">
                  <a:avLst/>
                </a:prstGeom>
                <a:blipFill>
                  <a:blip r:embed="rId13"/>
                  <a:stretch>
                    <a:fillRect t="-6250" b="-1875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8A6076B6-F71C-BF45-84DE-851B55BB5F4A}"/>
                    </a:ext>
                  </a:extLst>
                </p:cNvPr>
                <p:cNvSpPr txBox="1"/>
                <p:nvPr/>
              </p:nvSpPr>
              <p:spPr>
                <a:xfrm>
                  <a:off x="9399603" y="2279063"/>
                  <a:ext cx="2526279" cy="399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kumimoji="1" lang="en-US" altLang="zh-CN" dirty="0">
                      <a:latin typeface="Times New Roman" panose="02020603050405020304" pitchFamily="18" charset="0"/>
                      <a:ea typeface="Songti TC" panose="02010600040101010101" pitchFamily="2" charset="-120"/>
                      <a:cs typeface="Times New Roman" panose="02020603050405020304" pitchFamily="18" charset="0"/>
                    </a:rPr>
                    <a:t>: </a:t>
                  </a:r>
                  <a:r>
                    <a:rPr kumimoji="1" lang="zh-CN" altLang="en-US" dirty="0">
                      <a:latin typeface="Times New Roman" panose="02020603050405020304" pitchFamily="18" charset="0"/>
                      <a:ea typeface="Songti TC" panose="02010600040101010101" pitchFamily="2" charset="-120"/>
                      <a:cs typeface="Times New Roman" panose="02020603050405020304" pitchFamily="18" charset="0"/>
                    </a:rPr>
                    <a:t>上传优先级</a:t>
                  </a:r>
                </a:p>
              </p:txBody>
            </p:sp>
          </mc:Choice>
          <mc:Fallback xmlns=""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8A6076B6-F71C-BF45-84DE-851B55BB5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9603" y="2279063"/>
                  <a:ext cx="2526279" cy="399597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53B928D1-FBEE-1B44-A47A-A140810FD20D}"/>
                    </a:ext>
                  </a:extLst>
                </p:cNvPr>
                <p:cNvSpPr txBox="1"/>
                <p:nvPr/>
              </p:nvSpPr>
              <p:spPr>
                <a:xfrm>
                  <a:off x="9399603" y="2609621"/>
                  <a:ext cx="25262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kumimoji="1" lang="en-US" altLang="zh-CN" dirty="0">
                      <a:latin typeface="Times New Roman" panose="02020603050405020304" pitchFamily="18" charset="0"/>
                      <a:ea typeface="Songti TC" panose="02010600040101010101" pitchFamily="2" charset="-120"/>
                      <a:cs typeface="Times New Roman" panose="02020603050405020304" pitchFamily="18" charset="0"/>
                    </a:rPr>
                    <a:t>: </a:t>
                  </a:r>
                  <a:r>
                    <a:rPr kumimoji="1" lang="zh-CN" altLang="en-US" dirty="0">
                      <a:latin typeface="Times New Roman" panose="02020603050405020304" pitchFamily="18" charset="0"/>
                      <a:ea typeface="Songti TC" panose="02010600040101010101" pitchFamily="2" charset="-120"/>
                      <a:cs typeface="Times New Roman" panose="02020603050405020304" pitchFamily="18" charset="0"/>
                    </a:rPr>
                    <a:t>带宽分配</a:t>
                  </a:r>
                </a:p>
              </p:txBody>
            </p:sp>
          </mc:Choice>
          <mc:Fallback xmlns="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53B928D1-FBEE-1B44-A47A-A140810FD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9603" y="2609621"/>
                  <a:ext cx="2526279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6452" b="-2258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4" name="肘形连接符 293">
            <a:extLst>
              <a:ext uri="{FF2B5EF4-FFF2-40B4-BE49-F238E27FC236}">
                <a16:creationId xmlns:a16="http://schemas.microsoft.com/office/drawing/2014/main" id="{CB1CAE37-B2DD-6242-8546-3879DB890851}"/>
              </a:ext>
            </a:extLst>
          </p:cNvPr>
          <p:cNvCxnSpPr>
            <a:cxnSpLocks/>
            <a:stCxn id="608" idx="2"/>
            <a:endCxn id="280" idx="3"/>
          </p:cNvCxnSpPr>
          <p:nvPr/>
        </p:nvCxnSpPr>
        <p:spPr>
          <a:xfrm rot="5400000" flipH="1" flipV="1">
            <a:off x="5713542" y="128320"/>
            <a:ext cx="3893045" cy="5805883"/>
          </a:xfrm>
          <a:prstGeom prst="bentConnector4">
            <a:avLst>
              <a:gd name="adj1" fmla="val -24140"/>
              <a:gd name="adj2" fmla="val 103937"/>
            </a:avLst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肘形连接符 307">
            <a:extLst>
              <a:ext uri="{FF2B5EF4-FFF2-40B4-BE49-F238E27FC236}">
                <a16:creationId xmlns:a16="http://schemas.microsoft.com/office/drawing/2014/main" id="{16EA2CFE-D322-6D4B-8D92-8C86DB15867A}"/>
              </a:ext>
            </a:extLst>
          </p:cNvPr>
          <p:cNvCxnSpPr>
            <a:cxnSpLocks/>
            <a:stCxn id="361" idx="2"/>
            <a:endCxn id="280" idx="2"/>
          </p:cNvCxnSpPr>
          <p:nvPr/>
        </p:nvCxnSpPr>
        <p:spPr>
          <a:xfrm rot="5400000" flipH="1" flipV="1">
            <a:off x="7551665" y="3116917"/>
            <a:ext cx="2954668" cy="601763"/>
          </a:xfrm>
          <a:prstGeom prst="bentConnector5">
            <a:avLst>
              <a:gd name="adj1" fmla="val -3468"/>
              <a:gd name="adj2" fmla="val 214080"/>
              <a:gd name="adj3" fmla="val 86226"/>
            </a:avLst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左箭头 104">
            <a:extLst>
              <a:ext uri="{FF2B5EF4-FFF2-40B4-BE49-F238E27FC236}">
                <a16:creationId xmlns:a16="http://schemas.microsoft.com/office/drawing/2014/main" id="{69634843-7633-E84F-8E0A-46F72DB49A57}"/>
              </a:ext>
            </a:extLst>
          </p:cNvPr>
          <p:cNvSpPr/>
          <p:nvPr/>
        </p:nvSpPr>
        <p:spPr>
          <a:xfrm>
            <a:off x="7706191" y="878657"/>
            <a:ext cx="360557" cy="416534"/>
          </a:xfrm>
          <a:prstGeom prst="lef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1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5295</TotalTime>
  <Words>83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D.WS Near</dc:creator>
  <cp:lastModifiedBy>Near D.WS</cp:lastModifiedBy>
  <cp:revision>21</cp:revision>
  <dcterms:created xsi:type="dcterms:W3CDTF">2022-01-03T02:19:10Z</dcterms:created>
  <dcterms:modified xsi:type="dcterms:W3CDTF">2023-03-21T01:54:19Z</dcterms:modified>
</cp:coreProperties>
</file>