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9753263" cy="14417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218"/>
  </p:normalViewPr>
  <p:slideViewPr>
    <p:cSldViewPr snapToGrid="0">
      <p:cViewPr>
        <p:scale>
          <a:sx n="44" d="100"/>
          <a:sy n="44" d="100"/>
        </p:scale>
        <p:origin x="16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1495" y="2359560"/>
            <a:ext cx="16790274" cy="5019487"/>
          </a:xfrm>
        </p:spPr>
        <p:txBody>
          <a:bodyPr anchor="b"/>
          <a:lstStyle>
            <a:lvl1pPr algn="ctr">
              <a:defRPr sz="12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9158" y="7572618"/>
            <a:ext cx="14814947" cy="3480933"/>
          </a:xfrm>
        </p:spPr>
        <p:txBody>
          <a:bodyPr/>
          <a:lstStyle>
            <a:lvl1pPr marL="0" indent="0" algn="ctr">
              <a:buNone/>
              <a:defRPr sz="5046"/>
            </a:lvl1pPr>
            <a:lvl2pPr marL="961172" indent="0" algn="ctr">
              <a:buNone/>
              <a:defRPr sz="4205"/>
            </a:lvl2pPr>
            <a:lvl3pPr marL="1922343" indent="0" algn="ctr">
              <a:buNone/>
              <a:defRPr sz="3784"/>
            </a:lvl3pPr>
            <a:lvl4pPr marL="2883515" indent="0" algn="ctr">
              <a:buNone/>
              <a:defRPr sz="3364"/>
            </a:lvl4pPr>
            <a:lvl5pPr marL="3844686" indent="0" algn="ctr">
              <a:buNone/>
              <a:defRPr sz="3364"/>
            </a:lvl5pPr>
            <a:lvl6pPr marL="4805858" indent="0" algn="ctr">
              <a:buNone/>
              <a:defRPr sz="3364"/>
            </a:lvl6pPr>
            <a:lvl7pPr marL="5767029" indent="0" algn="ctr">
              <a:buNone/>
              <a:defRPr sz="3364"/>
            </a:lvl7pPr>
            <a:lvl8pPr marL="6728201" indent="0" algn="ctr">
              <a:buNone/>
              <a:defRPr sz="3364"/>
            </a:lvl8pPr>
            <a:lvl9pPr marL="7689372" indent="0" algn="ctr">
              <a:buNone/>
              <a:defRPr sz="33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FFBF-E3D0-5442-A8EE-4BB616A6B616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1188-CF18-9A42-B79B-99503DCE8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6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FFBF-E3D0-5442-A8EE-4BB616A6B616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1188-CF18-9A42-B79B-99503DCE8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1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35930" y="767608"/>
            <a:ext cx="4259297" cy="12218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8038" y="767608"/>
            <a:ext cx="12530976" cy="12218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FFBF-E3D0-5442-A8EE-4BB616A6B616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1188-CF18-9A42-B79B-99503DCE8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4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FFBF-E3D0-5442-A8EE-4BB616A6B616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1188-CF18-9A42-B79B-99503DCE8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9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7750" y="3594411"/>
            <a:ext cx="17037189" cy="5997351"/>
          </a:xfrm>
        </p:spPr>
        <p:txBody>
          <a:bodyPr anchor="b"/>
          <a:lstStyle>
            <a:lvl1pPr>
              <a:defRPr sz="12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7750" y="9648499"/>
            <a:ext cx="17037189" cy="3153865"/>
          </a:xfrm>
        </p:spPr>
        <p:txBody>
          <a:bodyPr/>
          <a:lstStyle>
            <a:lvl1pPr marL="0" indent="0">
              <a:buNone/>
              <a:defRPr sz="5046">
                <a:solidFill>
                  <a:schemeClr val="tx1"/>
                </a:solidFill>
              </a:defRPr>
            </a:lvl1pPr>
            <a:lvl2pPr marL="961172" indent="0">
              <a:buNone/>
              <a:defRPr sz="4205">
                <a:solidFill>
                  <a:schemeClr val="tx1">
                    <a:tint val="75000"/>
                  </a:schemeClr>
                </a:solidFill>
              </a:defRPr>
            </a:lvl2pPr>
            <a:lvl3pPr marL="1922343" indent="0">
              <a:buNone/>
              <a:defRPr sz="3784">
                <a:solidFill>
                  <a:schemeClr val="tx1">
                    <a:tint val="75000"/>
                  </a:schemeClr>
                </a:solidFill>
              </a:defRPr>
            </a:lvl3pPr>
            <a:lvl4pPr marL="2883515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4pPr>
            <a:lvl5pPr marL="3844686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5pPr>
            <a:lvl6pPr marL="4805858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6pPr>
            <a:lvl7pPr marL="5767029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7pPr>
            <a:lvl8pPr marL="6728201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8pPr>
            <a:lvl9pPr marL="7689372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FFBF-E3D0-5442-A8EE-4BB616A6B616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1188-CF18-9A42-B79B-99503DCE8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5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8037" y="3838039"/>
            <a:ext cx="8395137" cy="9147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00089" y="3838039"/>
            <a:ext cx="8395137" cy="9147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FFBF-E3D0-5442-A8EE-4BB616A6B616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1188-CF18-9A42-B79B-99503DCE8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5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610" y="767611"/>
            <a:ext cx="17037189" cy="2786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0612" y="3534334"/>
            <a:ext cx="8356555" cy="1732122"/>
          </a:xfrm>
        </p:spPr>
        <p:txBody>
          <a:bodyPr anchor="b"/>
          <a:lstStyle>
            <a:lvl1pPr marL="0" indent="0">
              <a:buNone/>
              <a:defRPr sz="5046" b="1"/>
            </a:lvl1pPr>
            <a:lvl2pPr marL="961172" indent="0">
              <a:buNone/>
              <a:defRPr sz="4205" b="1"/>
            </a:lvl2pPr>
            <a:lvl3pPr marL="1922343" indent="0">
              <a:buNone/>
              <a:defRPr sz="3784" b="1"/>
            </a:lvl3pPr>
            <a:lvl4pPr marL="2883515" indent="0">
              <a:buNone/>
              <a:defRPr sz="3364" b="1"/>
            </a:lvl4pPr>
            <a:lvl5pPr marL="3844686" indent="0">
              <a:buNone/>
              <a:defRPr sz="3364" b="1"/>
            </a:lvl5pPr>
            <a:lvl6pPr marL="4805858" indent="0">
              <a:buNone/>
              <a:defRPr sz="3364" b="1"/>
            </a:lvl6pPr>
            <a:lvl7pPr marL="5767029" indent="0">
              <a:buNone/>
              <a:defRPr sz="3364" b="1"/>
            </a:lvl7pPr>
            <a:lvl8pPr marL="6728201" indent="0">
              <a:buNone/>
              <a:defRPr sz="3364" b="1"/>
            </a:lvl8pPr>
            <a:lvl9pPr marL="7689372" indent="0">
              <a:buNone/>
              <a:defRPr sz="33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0612" y="5266456"/>
            <a:ext cx="8356555" cy="7746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00090" y="3534334"/>
            <a:ext cx="8397710" cy="1732122"/>
          </a:xfrm>
        </p:spPr>
        <p:txBody>
          <a:bodyPr anchor="b"/>
          <a:lstStyle>
            <a:lvl1pPr marL="0" indent="0">
              <a:buNone/>
              <a:defRPr sz="5046" b="1"/>
            </a:lvl1pPr>
            <a:lvl2pPr marL="961172" indent="0">
              <a:buNone/>
              <a:defRPr sz="4205" b="1"/>
            </a:lvl2pPr>
            <a:lvl3pPr marL="1922343" indent="0">
              <a:buNone/>
              <a:defRPr sz="3784" b="1"/>
            </a:lvl3pPr>
            <a:lvl4pPr marL="2883515" indent="0">
              <a:buNone/>
              <a:defRPr sz="3364" b="1"/>
            </a:lvl4pPr>
            <a:lvl5pPr marL="3844686" indent="0">
              <a:buNone/>
              <a:defRPr sz="3364" b="1"/>
            </a:lvl5pPr>
            <a:lvl6pPr marL="4805858" indent="0">
              <a:buNone/>
              <a:defRPr sz="3364" b="1"/>
            </a:lvl6pPr>
            <a:lvl7pPr marL="5767029" indent="0">
              <a:buNone/>
              <a:defRPr sz="3364" b="1"/>
            </a:lvl7pPr>
            <a:lvl8pPr marL="6728201" indent="0">
              <a:buNone/>
              <a:defRPr sz="3364" b="1"/>
            </a:lvl8pPr>
            <a:lvl9pPr marL="7689372" indent="0">
              <a:buNone/>
              <a:defRPr sz="33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00090" y="5266456"/>
            <a:ext cx="8397710" cy="7746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FFBF-E3D0-5442-A8EE-4BB616A6B616}" type="datetimeFigureOut">
              <a:rPr lang="en-US" smtClean="0"/>
              <a:t>3/20/23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1188-CF18-9A42-B79B-99503DCE8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4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FFBF-E3D0-5442-A8EE-4BB616A6B616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1188-CF18-9A42-B79B-99503DCE8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1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FFBF-E3D0-5442-A8EE-4BB616A6B616}" type="datetimeFigureOut">
              <a:rPr lang="en-US" smtClean="0"/>
              <a:t>3/20/23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1188-CF18-9A42-B79B-99503DCE8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1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610" y="961178"/>
            <a:ext cx="6370941" cy="3364124"/>
          </a:xfrm>
        </p:spPr>
        <p:txBody>
          <a:bodyPr anchor="b"/>
          <a:lstStyle>
            <a:lvl1pPr>
              <a:defRPr sz="67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7710" y="2075881"/>
            <a:ext cx="10000089" cy="10245894"/>
          </a:xfrm>
        </p:spPr>
        <p:txBody>
          <a:bodyPr/>
          <a:lstStyle>
            <a:lvl1pPr>
              <a:defRPr sz="6727"/>
            </a:lvl1pPr>
            <a:lvl2pPr>
              <a:defRPr sz="5886"/>
            </a:lvl2pPr>
            <a:lvl3pPr>
              <a:defRPr sz="5046"/>
            </a:lvl3pPr>
            <a:lvl4pPr>
              <a:defRPr sz="4205"/>
            </a:lvl4pPr>
            <a:lvl5pPr>
              <a:defRPr sz="4205"/>
            </a:lvl5pPr>
            <a:lvl6pPr>
              <a:defRPr sz="4205"/>
            </a:lvl6pPr>
            <a:lvl7pPr>
              <a:defRPr sz="4205"/>
            </a:lvl7pPr>
            <a:lvl8pPr>
              <a:defRPr sz="4205"/>
            </a:lvl8pPr>
            <a:lvl9pPr>
              <a:defRPr sz="4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0610" y="4325302"/>
            <a:ext cx="6370941" cy="8013158"/>
          </a:xfrm>
        </p:spPr>
        <p:txBody>
          <a:bodyPr/>
          <a:lstStyle>
            <a:lvl1pPr marL="0" indent="0">
              <a:buNone/>
              <a:defRPr sz="3364"/>
            </a:lvl1pPr>
            <a:lvl2pPr marL="961172" indent="0">
              <a:buNone/>
              <a:defRPr sz="2943"/>
            </a:lvl2pPr>
            <a:lvl3pPr marL="1922343" indent="0">
              <a:buNone/>
              <a:defRPr sz="2523"/>
            </a:lvl3pPr>
            <a:lvl4pPr marL="2883515" indent="0">
              <a:buNone/>
              <a:defRPr sz="2102"/>
            </a:lvl4pPr>
            <a:lvl5pPr marL="3844686" indent="0">
              <a:buNone/>
              <a:defRPr sz="2102"/>
            </a:lvl5pPr>
            <a:lvl6pPr marL="4805858" indent="0">
              <a:buNone/>
              <a:defRPr sz="2102"/>
            </a:lvl6pPr>
            <a:lvl7pPr marL="5767029" indent="0">
              <a:buNone/>
              <a:defRPr sz="2102"/>
            </a:lvl7pPr>
            <a:lvl8pPr marL="6728201" indent="0">
              <a:buNone/>
              <a:defRPr sz="2102"/>
            </a:lvl8pPr>
            <a:lvl9pPr marL="7689372" indent="0">
              <a:buNone/>
              <a:defRPr sz="2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FFBF-E3D0-5442-A8EE-4BB616A6B616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1188-CF18-9A42-B79B-99503DCE8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1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610" y="961178"/>
            <a:ext cx="6370941" cy="3364124"/>
          </a:xfrm>
        </p:spPr>
        <p:txBody>
          <a:bodyPr anchor="b"/>
          <a:lstStyle>
            <a:lvl1pPr>
              <a:defRPr sz="67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710" y="2075881"/>
            <a:ext cx="10000089" cy="10245894"/>
          </a:xfrm>
        </p:spPr>
        <p:txBody>
          <a:bodyPr anchor="t"/>
          <a:lstStyle>
            <a:lvl1pPr marL="0" indent="0">
              <a:buNone/>
              <a:defRPr sz="6727"/>
            </a:lvl1pPr>
            <a:lvl2pPr marL="961172" indent="0">
              <a:buNone/>
              <a:defRPr sz="5886"/>
            </a:lvl2pPr>
            <a:lvl3pPr marL="1922343" indent="0">
              <a:buNone/>
              <a:defRPr sz="5046"/>
            </a:lvl3pPr>
            <a:lvl4pPr marL="2883515" indent="0">
              <a:buNone/>
              <a:defRPr sz="4205"/>
            </a:lvl4pPr>
            <a:lvl5pPr marL="3844686" indent="0">
              <a:buNone/>
              <a:defRPr sz="4205"/>
            </a:lvl5pPr>
            <a:lvl6pPr marL="4805858" indent="0">
              <a:buNone/>
              <a:defRPr sz="4205"/>
            </a:lvl6pPr>
            <a:lvl7pPr marL="5767029" indent="0">
              <a:buNone/>
              <a:defRPr sz="4205"/>
            </a:lvl7pPr>
            <a:lvl8pPr marL="6728201" indent="0">
              <a:buNone/>
              <a:defRPr sz="4205"/>
            </a:lvl8pPr>
            <a:lvl9pPr marL="7689372" indent="0">
              <a:buNone/>
              <a:defRPr sz="4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0610" y="4325302"/>
            <a:ext cx="6370941" cy="8013158"/>
          </a:xfrm>
        </p:spPr>
        <p:txBody>
          <a:bodyPr/>
          <a:lstStyle>
            <a:lvl1pPr marL="0" indent="0">
              <a:buNone/>
              <a:defRPr sz="3364"/>
            </a:lvl1pPr>
            <a:lvl2pPr marL="961172" indent="0">
              <a:buNone/>
              <a:defRPr sz="2943"/>
            </a:lvl2pPr>
            <a:lvl3pPr marL="1922343" indent="0">
              <a:buNone/>
              <a:defRPr sz="2523"/>
            </a:lvl3pPr>
            <a:lvl4pPr marL="2883515" indent="0">
              <a:buNone/>
              <a:defRPr sz="2102"/>
            </a:lvl4pPr>
            <a:lvl5pPr marL="3844686" indent="0">
              <a:buNone/>
              <a:defRPr sz="2102"/>
            </a:lvl5pPr>
            <a:lvl6pPr marL="4805858" indent="0">
              <a:buNone/>
              <a:defRPr sz="2102"/>
            </a:lvl6pPr>
            <a:lvl7pPr marL="5767029" indent="0">
              <a:buNone/>
              <a:defRPr sz="2102"/>
            </a:lvl7pPr>
            <a:lvl8pPr marL="6728201" indent="0">
              <a:buNone/>
              <a:defRPr sz="2102"/>
            </a:lvl8pPr>
            <a:lvl9pPr marL="7689372" indent="0">
              <a:buNone/>
              <a:defRPr sz="2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FFBF-E3D0-5442-A8EE-4BB616A6B616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1188-CF18-9A42-B79B-99503DCE8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9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8037" y="767611"/>
            <a:ext cx="17037189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8037" y="3838039"/>
            <a:ext cx="17037189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58037" y="13363052"/>
            <a:ext cx="4444484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3FFBF-E3D0-5442-A8EE-4BB616A6B616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43269" y="13363052"/>
            <a:ext cx="6666726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50742" y="13363052"/>
            <a:ext cx="4444484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11188-CF18-9A42-B79B-99503DCE8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922343" rtl="0" eaLnBrk="1" latinLnBrk="0" hangingPunct="1">
        <a:lnSpc>
          <a:spcPct val="90000"/>
        </a:lnSpc>
        <a:spcBef>
          <a:spcPct val="0"/>
        </a:spcBef>
        <a:buNone/>
        <a:defRPr sz="92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586" indent="-480586" algn="l" defTabSz="1922343" rtl="0" eaLnBrk="1" latinLnBrk="0" hangingPunct="1">
        <a:lnSpc>
          <a:spcPct val="90000"/>
        </a:lnSpc>
        <a:spcBef>
          <a:spcPts val="2102"/>
        </a:spcBef>
        <a:buFont typeface="Arial" panose="020B0604020202020204" pitchFamily="34" charset="0"/>
        <a:buChar char="•"/>
        <a:defRPr sz="5886" kern="1200">
          <a:solidFill>
            <a:schemeClr val="tx1"/>
          </a:solidFill>
          <a:latin typeface="+mn-lt"/>
          <a:ea typeface="+mn-ea"/>
          <a:cs typeface="+mn-cs"/>
        </a:defRPr>
      </a:lvl1pPr>
      <a:lvl2pPr marL="1441757" indent="-480586" algn="l" defTabSz="1922343" rtl="0" eaLnBrk="1" latinLnBrk="0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5046" kern="1200">
          <a:solidFill>
            <a:schemeClr val="tx1"/>
          </a:solidFill>
          <a:latin typeface="+mn-lt"/>
          <a:ea typeface="+mn-ea"/>
          <a:cs typeface="+mn-cs"/>
        </a:defRPr>
      </a:lvl2pPr>
      <a:lvl3pPr marL="2402929" indent="-480586" algn="l" defTabSz="1922343" rtl="0" eaLnBrk="1" latinLnBrk="0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4205" kern="1200">
          <a:solidFill>
            <a:schemeClr val="tx1"/>
          </a:solidFill>
          <a:latin typeface="+mn-lt"/>
          <a:ea typeface="+mn-ea"/>
          <a:cs typeface="+mn-cs"/>
        </a:defRPr>
      </a:lvl3pPr>
      <a:lvl4pPr marL="3364100" indent="-480586" algn="l" defTabSz="1922343" rtl="0" eaLnBrk="1" latinLnBrk="0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4pPr>
      <a:lvl5pPr marL="4325272" indent="-480586" algn="l" defTabSz="1922343" rtl="0" eaLnBrk="1" latinLnBrk="0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5pPr>
      <a:lvl6pPr marL="5286444" indent="-480586" algn="l" defTabSz="1922343" rtl="0" eaLnBrk="1" latinLnBrk="0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6pPr>
      <a:lvl7pPr marL="6247615" indent="-480586" algn="l" defTabSz="1922343" rtl="0" eaLnBrk="1" latinLnBrk="0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7pPr>
      <a:lvl8pPr marL="7208787" indent="-480586" algn="l" defTabSz="1922343" rtl="0" eaLnBrk="1" latinLnBrk="0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8pPr>
      <a:lvl9pPr marL="8169958" indent="-480586" algn="l" defTabSz="1922343" rtl="0" eaLnBrk="1" latinLnBrk="0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1pPr>
      <a:lvl2pPr marL="961172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2pPr>
      <a:lvl3pPr marL="1922343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3pPr>
      <a:lvl4pPr marL="2883515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4pPr>
      <a:lvl5pPr marL="3844686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5pPr>
      <a:lvl6pPr marL="4805858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6pPr>
      <a:lvl7pPr marL="5767029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7pPr>
      <a:lvl8pPr marL="6728201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8pPr>
      <a:lvl9pPr marL="7689372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9" Type="http://schemas.openxmlformats.org/officeDocument/2006/relationships/image" Target="../media/image35.png"/><Relationship Id="rId21" Type="http://schemas.openxmlformats.org/officeDocument/2006/relationships/image" Target="../media/image17.png"/><Relationship Id="rId34" Type="http://schemas.openxmlformats.org/officeDocument/2006/relationships/image" Target="../media/image30.png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33" Type="http://schemas.openxmlformats.org/officeDocument/2006/relationships/image" Target="../media/image29.png"/><Relationship Id="rId38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24" Type="http://schemas.openxmlformats.org/officeDocument/2006/relationships/image" Target="../media/image20.png"/><Relationship Id="rId32" Type="http://schemas.openxmlformats.org/officeDocument/2006/relationships/image" Target="../media/image28.png"/><Relationship Id="rId37" Type="http://schemas.openxmlformats.org/officeDocument/2006/relationships/image" Target="../media/image33.png"/><Relationship Id="rId5" Type="http://schemas.microsoft.com/office/2007/relationships/hdphoto" Target="../media/hdphoto2.wdp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36" Type="http://schemas.openxmlformats.org/officeDocument/2006/relationships/image" Target="../media/image32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31" Type="http://schemas.openxmlformats.org/officeDocument/2006/relationships/image" Target="../media/image27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3.png"/><Relationship Id="rId30" Type="http://schemas.openxmlformats.org/officeDocument/2006/relationships/image" Target="../media/image26.png"/><Relationship Id="rId35" Type="http://schemas.openxmlformats.org/officeDocument/2006/relationships/image" Target="../media/image31.png"/><Relationship Id="rId8" Type="http://schemas.openxmlformats.org/officeDocument/2006/relationships/image" Target="../media/image4.pn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圆角矩形标注 260">
            <a:extLst>
              <a:ext uri="{FF2B5EF4-FFF2-40B4-BE49-F238E27FC236}">
                <a16:creationId xmlns:a16="http://schemas.microsoft.com/office/drawing/2014/main" id="{9A2B4E85-7034-78EE-95FF-87F8ED7DEA52}"/>
              </a:ext>
            </a:extLst>
          </p:cNvPr>
          <p:cNvSpPr/>
          <p:nvPr/>
        </p:nvSpPr>
        <p:spPr>
          <a:xfrm>
            <a:off x="4379895" y="7574461"/>
            <a:ext cx="3374940" cy="2559484"/>
          </a:xfrm>
          <a:prstGeom prst="wedgeRoundRectCallout">
            <a:avLst>
              <a:gd name="adj1" fmla="val 100928"/>
              <a:gd name="adj2" fmla="val -138033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69" name="矩形 3">
            <a:extLst>
              <a:ext uri="{FF2B5EF4-FFF2-40B4-BE49-F238E27FC236}">
                <a16:creationId xmlns:a16="http://schemas.microsoft.com/office/drawing/2014/main" id="{589DC243-6348-6726-3BEB-5793D3F0E01D}"/>
              </a:ext>
            </a:extLst>
          </p:cNvPr>
          <p:cNvSpPr/>
          <p:nvPr/>
        </p:nvSpPr>
        <p:spPr>
          <a:xfrm>
            <a:off x="11700271" y="3280965"/>
            <a:ext cx="7458464" cy="787088"/>
          </a:xfrm>
          <a:prstGeom prst="rect">
            <a:avLst/>
          </a:prstGeom>
          <a:solidFill>
            <a:srgbClr val="A6A6A6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70" name="椭圆 4">
            <a:extLst>
              <a:ext uri="{FF2B5EF4-FFF2-40B4-BE49-F238E27FC236}">
                <a16:creationId xmlns:a16="http://schemas.microsoft.com/office/drawing/2014/main" id="{0E1319B9-87A9-5473-34B7-DBD6B0534046}"/>
              </a:ext>
            </a:extLst>
          </p:cNvPr>
          <p:cNvSpPr/>
          <p:nvPr/>
        </p:nvSpPr>
        <p:spPr>
          <a:xfrm>
            <a:off x="14245722" y="1282464"/>
            <a:ext cx="4644703" cy="4240007"/>
          </a:xfrm>
          <a:prstGeom prst="ellipse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71" name="椭圆 5">
            <a:extLst>
              <a:ext uri="{FF2B5EF4-FFF2-40B4-BE49-F238E27FC236}">
                <a16:creationId xmlns:a16="http://schemas.microsoft.com/office/drawing/2014/main" id="{E96BE6CE-1F62-6FB7-B4B7-2400C78EBF9D}"/>
              </a:ext>
            </a:extLst>
          </p:cNvPr>
          <p:cNvSpPr/>
          <p:nvPr/>
        </p:nvSpPr>
        <p:spPr>
          <a:xfrm>
            <a:off x="7404708" y="560503"/>
            <a:ext cx="7093992" cy="5241144"/>
          </a:xfrm>
          <a:prstGeom prst="ellipse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72" name="椭圆 6">
            <a:extLst>
              <a:ext uri="{FF2B5EF4-FFF2-40B4-BE49-F238E27FC236}">
                <a16:creationId xmlns:a16="http://schemas.microsoft.com/office/drawing/2014/main" id="{155BF070-8EFB-1207-8348-6C7C9B701D18}"/>
              </a:ext>
            </a:extLst>
          </p:cNvPr>
          <p:cNvSpPr/>
          <p:nvPr/>
        </p:nvSpPr>
        <p:spPr>
          <a:xfrm>
            <a:off x="1845467" y="217204"/>
            <a:ext cx="6156034" cy="5600474"/>
          </a:xfrm>
          <a:prstGeom prst="ellipse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73" name="三角形 7">
            <a:extLst>
              <a:ext uri="{FF2B5EF4-FFF2-40B4-BE49-F238E27FC236}">
                <a16:creationId xmlns:a16="http://schemas.microsoft.com/office/drawing/2014/main" id="{94051F49-5C56-49C7-430B-8AF7790CD804}"/>
              </a:ext>
            </a:extLst>
          </p:cNvPr>
          <p:cNvSpPr/>
          <p:nvPr/>
        </p:nvSpPr>
        <p:spPr>
          <a:xfrm>
            <a:off x="3772051" y="4611359"/>
            <a:ext cx="303233" cy="557816"/>
          </a:xfrm>
          <a:prstGeom prst="triangl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74" name="矩形 9">
            <a:extLst>
              <a:ext uri="{FF2B5EF4-FFF2-40B4-BE49-F238E27FC236}">
                <a16:creationId xmlns:a16="http://schemas.microsoft.com/office/drawing/2014/main" id="{54166601-9F61-C994-8529-EBE02EE8A421}"/>
              </a:ext>
            </a:extLst>
          </p:cNvPr>
          <p:cNvSpPr/>
          <p:nvPr/>
        </p:nvSpPr>
        <p:spPr>
          <a:xfrm rot="5400000">
            <a:off x="4736454" y="7314491"/>
            <a:ext cx="2525427" cy="787088"/>
          </a:xfrm>
          <a:prstGeom prst="rect">
            <a:avLst/>
          </a:prstGeom>
          <a:solidFill>
            <a:srgbClr val="A6A6A6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cxnSp>
        <p:nvCxnSpPr>
          <p:cNvPr id="275" name="直线连接符 10">
            <a:extLst>
              <a:ext uri="{FF2B5EF4-FFF2-40B4-BE49-F238E27FC236}">
                <a16:creationId xmlns:a16="http://schemas.microsoft.com/office/drawing/2014/main" id="{11F1702C-C797-473D-D0A9-52573CDBF791}"/>
              </a:ext>
            </a:extLst>
          </p:cNvPr>
          <p:cNvCxnSpPr>
            <a:cxnSpLocks/>
          </p:cNvCxnSpPr>
          <p:nvPr/>
        </p:nvCxnSpPr>
        <p:spPr>
          <a:xfrm flipH="1">
            <a:off x="6143890" y="6835497"/>
            <a:ext cx="439" cy="2128493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矩形 11">
            <a:extLst>
              <a:ext uri="{FF2B5EF4-FFF2-40B4-BE49-F238E27FC236}">
                <a16:creationId xmlns:a16="http://schemas.microsoft.com/office/drawing/2014/main" id="{F2662D0E-E8CE-9616-637A-B88D283135F6}"/>
              </a:ext>
            </a:extLst>
          </p:cNvPr>
          <p:cNvSpPr/>
          <p:nvPr/>
        </p:nvSpPr>
        <p:spPr>
          <a:xfrm>
            <a:off x="1555586" y="3280959"/>
            <a:ext cx="8567459" cy="787088"/>
          </a:xfrm>
          <a:prstGeom prst="rect">
            <a:avLst/>
          </a:prstGeom>
          <a:solidFill>
            <a:srgbClr val="A6A6A6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cxnSp>
        <p:nvCxnSpPr>
          <p:cNvPr id="277" name="直线连接符 12">
            <a:extLst>
              <a:ext uri="{FF2B5EF4-FFF2-40B4-BE49-F238E27FC236}">
                <a16:creationId xmlns:a16="http://schemas.microsoft.com/office/drawing/2014/main" id="{E29F7F7D-38B7-A46E-D272-47A78FFD2AC8}"/>
              </a:ext>
            </a:extLst>
          </p:cNvPr>
          <p:cNvCxnSpPr>
            <a:cxnSpLocks/>
          </p:cNvCxnSpPr>
          <p:nvPr/>
        </p:nvCxnSpPr>
        <p:spPr>
          <a:xfrm>
            <a:off x="2656901" y="6443659"/>
            <a:ext cx="247195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矩形 13">
            <a:extLst>
              <a:ext uri="{FF2B5EF4-FFF2-40B4-BE49-F238E27FC236}">
                <a16:creationId xmlns:a16="http://schemas.microsoft.com/office/drawing/2014/main" id="{8B2EB09E-6AC3-B0BF-8BD0-C2E5FE3C20FF}"/>
              </a:ext>
            </a:extLst>
          </p:cNvPr>
          <p:cNvSpPr/>
          <p:nvPr/>
        </p:nvSpPr>
        <p:spPr>
          <a:xfrm rot="5400000">
            <a:off x="3271391" y="1358923"/>
            <a:ext cx="3056994" cy="787088"/>
          </a:xfrm>
          <a:prstGeom prst="rect">
            <a:avLst/>
          </a:prstGeom>
          <a:solidFill>
            <a:srgbClr val="A6A6A6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cxnSp>
        <p:nvCxnSpPr>
          <p:cNvPr id="279" name="直线连接符 14">
            <a:extLst>
              <a:ext uri="{FF2B5EF4-FFF2-40B4-BE49-F238E27FC236}">
                <a16:creationId xmlns:a16="http://schemas.microsoft.com/office/drawing/2014/main" id="{0BD033A3-2BF7-2E92-E2F5-B231E7D3A55F}"/>
              </a:ext>
            </a:extLst>
          </p:cNvPr>
          <p:cNvCxnSpPr>
            <a:cxnSpLocks/>
            <a:stCxn id="278" idx="1"/>
          </p:cNvCxnSpPr>
          <p:nvPr/>
        </p:nvCxnSpPr>
        <p:spPr>
          <a:xfrm flipH="1">
            <a:off x="4799452" y="223981"/>
            <a:ext cx="439" cy="2699441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组合 15">
            <a:extLst>
              <a:ext uri="{FF2B5EF4-FFF2-40B4-BE49-F238E27FC236}">
                <a16:creationId xmlns:a16="http://schemas.microsoft.com/office/drawing/2014/main" id="{6B8B3B3E-1B17-5C13-8076-D6EA1AED333B}"/>
              </a:ext>
            </a:extLst>
          </p:cNvPr>
          <p:cNvGrpSpPr/>
          <p:nvPr/>
        </p:nvGrpSpPr>
        <p:grpSpPr>
          <a:xfrm>
            <a:off x="5112828" y="6050133"/>
            <a:ext cx="310021" cy="783541"/>
            <a:chOff x="5286712" y="2888618"/>
            <a:chExt cx="371499" cy="938920"/>
          </a:xfrm>
        </p:grpSpPr>
        <p:cxnSp>
          <p:nvCxnSpPr>
            <p:cNvPr id="281" name="直线连接符 16">
              <a:extLst>
                <a:ext uri="{FF2B5EF4-FFF2-40B4-BE49-F238E27FC236}">
                  <a16:creationId xmlns:a16="http://schemas.microsoft.com/office/drawing/2014/main" id="{DDB21C1A-755C-C191-0141-A371CCDC8313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2892869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线连接符 17">
              <a:extLst>
                <a:ext uri="{FF2B5EF4-FFF2-40B4-BE49-F238E27FC236}">
                  <a16:creationId xmlns:a16="http://schemas.microsoft.com/office/drawing/2014/main" id="{E0C92171-606E-28D1-C99E-B014A061B635}"/>
                </a:ext>
              </a:extLst>
            </p:cNvPr>
            <p:cNvCxnSpPr>
              <a:cxnSpLocks/>
            </p:cNvCxnSpPr>
            <p:nvPr/>
          </p:nvCxnSpPr>
          <p:spPr>
            <a:xfrm>
              <a:off x="5642482" y="2888618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线连接符 18">
              <a:extLst>
                <a:ext uri="{FF2B5EF4-FFF2-40B4-BE49-F238E27FC236}">
                  <a16:creationId xmlns:a16="http://schemas.microsoft.com/office/drawing/2014/main" id="{A4317F10-9FF6-A14F-7ADB-4516B05D4C24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2953470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线连接符 19">
              <a:extLst>
                <a:ext uri="{FF2B5EF4-FFF2-40B4-BE49-F238E27FC236}">
                  <a16:creationId xmlns:a16="http://schemas.microsoft.com/office/drawing/2014/main" id="{1332C7E1-F76F-992F-2063-A98CE65E1938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3068501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线连接符 20">
              <a:extLst>
                <a:ext uri="{FF2B5EF4-FFF2-40B4-BE49-F238E27FC236}">
                  <a16:creationId xmlns:a16="http://schemas.microsoft.com/office/drawing/2014/main" id="{B0DFFC1C-3944-4F6B-A395-CC99DD49747C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183532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线连接符 21">
              <a:extLst>
                <a:ext uri="{FF2B5EF4-FFF2-40B4-BE49-F238E27FC236}">
                  <a16:creationId xmlns:a16="http://schemas.microsoft.com/office/drawing/2014/main" id="{A91D220E-90E9-5C90-87B7-38D0CB48966D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298563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线连接符 22">
              <a:extLst>
                <a:ext uri="{FF2B5EF4-FFF2-40B4-BE49-F238E27FC236}">
                  <a16:creationId xmlns:a16="http://schemas.microsoft.com/office/drawing/2014/main" id="{7FE584F8-D045-CB1F-7B43-9FB63E9B4F02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413594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线连接符 23">
              <a:extLst>
                <a:ext uri="{FF2B5EF4-FFF2-40B4-BE49-F238E27FC236}">
                  <a16:creationId xmlns:a16="http://schemas.microsoft.com/office/drawing/2014/main" id="{865BDC66-AA3C-247F-D6A3-CEE750666F39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528625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线连接符 24">
              <a:extLst>
                <a:ext uri="{FF2B5EF4-FFF2-40B4-BE49-F238E27FC236}">
                  <a16:creationId xmlns:a16="http://schemas.microsoft.com/office/drawing/2014/main" id="{36C3AB5F-B34E-DD1B-A35D-54771AEB979D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643656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线连接符 25">
              <a:extLst>
                <a:ext uri="{FF2B5EF4-FFF2-40B4-BE49-F238E27FC236}">
                  <a16:creationId xmlns:a16="http://schemas.microsoft.com/office/drawing/2014/main" id="{B73EFC3E-7F7F-244E-FFEC-8854879BD3E0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758687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组合 26">
            <a:extLst>
              <a:ext uri="{FF2B5EF4-FFF2-40B4-BE49-F238E27FC236}">
                <a16:creationId xmlns:a16="http://schemas.microsoft.com/office/drawing/2014/main" id="{5D81869E-C8BD-1033-032E-5136DCEE889F}"/>
              </a:ext>
            </a:extLst>
          </p:cNvPr>
          <p:cNvGrpSpPr/>
          <p:nvPr/>
        </p:nvGrpSpPr>
        <p:grpSpPr>
          <a:xfrm>
            <a:off x="6370325" y="6056668"/>
            <a:ext cx="310021" cy="783541"/>
            <a:chOff x="5286712" y="2888618"/>
            <a:chExt cx="371499" cy="938920"/>
          </a:xfrm>
        </p:grpSpPr>
        <p:cxnSp>
          <p:nvCxnSpPr>
            <p:cNvPr id="292" name="直线连接符 27">
              <a:extLst>
                <a:ext uri="{FF2B5EF4-FFF2-40B4-BE49-F238E27FC236}">
                  <a16:creationId xmlns:a16="http://schemas.microsoft.com/office/drawing/2014/main" id="{F6D2478C-CA14-8726-0CFF-573F8F1603A9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2892869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线连接符 28">
              <a:extLst>
                <a:ext uri="{FF2B5EF4-FFF2-40B4-BE49-F238E27FC236}">
                  <a16:creationId xmlns:a16="http://schemas.microsoft.com/office/drawing/2014/main" id="{E83C71D7-FDAB-83C0-CAA6-1FADF6042013}"/>
                </a:ext>
              </a:extLst>
            </p:cNvPr>
            <p:cNvCxnSpPr>
              <a:cxnSpLocks/>
            </p:cNvCxnSpPr>
            <p:nvPr/>
          </p:nvCxnSpPr>
          <p:spPr>
            <a:xfrm>
              <a:off x="5642482" y="2888618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线连接符 29">
              <a:extLst>
                <a:ext uri="{FF2B5EF4-FFF2-40B4-BE49-F238E27FC236}">
                  <a16:creationId xmlns:a16="http://schemas.microsoft.com/office/drawing/2014/main" id="{1BADABFC-B384-731D-D681-764EBDB0A5DC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2953470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线连接符 30">
              <a:extLst>
                <a:ext uri="{FF2B5EF4-FFF2-40B4-BE49-F238E27FC236}">
                  <a16:creationId xmlns:a16="http://schemas.microsoft.com/office/drawing/2014/main" id="{988FA6A3-9595-30B5-D69D-83879B07C2FB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3068501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线连接符 31">
              <a:extLst>
                <a:ext uri="{FF2B5EF4-FFF2-40B4-BE49-F238E27FC236}">
                  <a16:creationId xmlns:a16="http://schemas.microsoft.com/office/drawing/2014/main" id="{7EAFB051-4240-C630-637A-81ABC62E7704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183532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线连接符 32">
              <a:extLst>
                <a:ext uri="{FF2B5EF4-FFF2-40B4-BE49-F238E27FC236}">
                  <a16:creationId xmlns:a16="http://schemas.microsoft.com/office/drawing/2014/main" id="{C4276F88-E1BF-902C-E9B9-027CBA44E733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298563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线连接符 33">
              <a:extLst>
                <a:ext uri="{FF2B5EF4-FFF2-40B4-BE49-F238E27FC236}">
                  <a16:creationId xmlns:a16="http://schemas.microsoft.com/office/drawing/2014/main" id="{620E7BD4-5350-B848-E259-898047D8E4E9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413594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线连接符 34">
              <a:extLst>
                <a:ext uri="{FF2B5EF4-FFF2-40B4-BE49-F238E27FC236}">
                  <a16:creationId xmlns:a16="http://schemas.microsoft.com/office/drawing/2014/main" id="{DE376E84-137C-A353-1705-E5CD9C3F6212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528625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线连接符 35">
              <a:extLst>
                <a:ext uri="{FF2B5EF4-FFF2-40B4-BE49-F238E27FC236}">
                  <a16:creationId xmlns:a16="http://schemas.microsoft.com/office/drawing/2014/main" id="{CF23D2C7-BC04-6977-4E00-6EAEF8C6FD54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643656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线连接符 36">
              <a:extLst>
                <a:ext uri="{FF2B5EF4-FFF2-40B4-BE49-F238E27FC236}">
                  <a16:creationId xmlns:a16="http://schemas.microsoft.com/office/drawing/2014/main" id="{210F5A33-6981-BC0A-0CD9-6E45BC315EB1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758687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组合 37">
            <a:extLst>
              <a:ext uri="{FF2B5EF4-FFF2-40B4-BE49-F238E27FC236}">
                <a16:creationId xmlns:a16="http://schemas.microsoft.com/office/drawing/2014/main" id="{8B5B747A-A91E-8D23-8073-316718FA68EE}"/>
              </a:ext>
            </a:extLst>
          </p:cNvPr>
          <p:cNvGrpSpPr/>
          <p:nvPr/>
        </p:nvGrpSpPr>
        <p:grpSpPr>
          <a:xfrm rot="5400000">
            <a:off x="5989882" y="6286141"/>
            <a:ext cx="310021" cy="783541"/>
            <a:chOff x="5286712" y="2888618"/>
            <a:chExt cx="371499" cy="938920"/>
          </a:xfrm>
        </p:grpSpPr>
        <p:cxnSp>
          <p:nvCxnSpPr>
            <p:cNvPr id="303" name="直线连接符 38">
              <a:extLst>
                <a:ext uri="{FF2B5EF4-FFF2-40B4-BE49-F238E27FC236}">
                  <a16:creationId xmlns:a16="http://schemas.microsoft.com/office/drawing/2014/main" id="{10624A73-806B-36A2-9AF3-85C06EE9E09A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2892869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线连接符 39">
              <a:extLst>
                <a:ext uri="{FF2B5EF4-FFF2-40B4-BE49-F238E27FC236}">
                  <a16:creationId xmlns:a16="http://schemas.microsoft.com/office/drawing/2014/main" id="{0C2A1EC0-814B-950F-CCCE-B3FFCFA358A4}"/>
                </a:ext>
              </a:extLst>
            </p:cNvPr>
            <p:cNvCxnSpPr>
              <a:cxnSpLocks/>
            </p:cNvCxnSpPr>
            <p:nvPr/>
          </p:nvCxnSpPr>
          <p:spPr>
            <a:xfrm>
              <a:off x="5642482" y="2888618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线连接符 40">
              <a:extLst>
                <a:ext uri="{FF2B5EF4-FFF2-40B4-BE49-F238E27FC236}">
                  <a16:creationId xmlns:a16="http://schemas.microsoft.com/office/drawing/2014/main" id="{F752CFB9-B1AD-5F55-DBD9-5A1CBF9C8AD9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2953470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线连接符 41">
              <a:extLst>
                <a:ext uri="{FF2B5EF4-FFF2-40B4-BE49-F238E27FC236}">
                  <a16:creationId xmlns:a16="http://schemas.microsoft.com/office/drawing/2014/main" id="{B8158FF1-13D9-5F5A-8169-E0643E5016C7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3068501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线连接符 42">
              <a:extLst>
                <a:ext uri="{FF2B5EF4-FFF2-40B4-BE49-F238E27FC236}">
                  <a16:creationId xmlns:a16="http://schemas.microsoft.com/office/drawing/2014/main" id="{38FC1765-B837-0225-CE2F-2AEB761EF0EC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183532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线连接符 43">
              <a:extLst>
                <a:ext uri="{FF2B5EF4-FFF2-40B4-BE49-F238E27FC236}">
                  <a16:creationId xmlns:a16="http://schemas.microsoft.com/office/drawing/2014/main" id="{AADD8937-035D-643B-E3D4-AD7DB033190F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298563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线连接符 44">
              <a:extLst>
                <a:ext uri="{FF2B5EF4-FFF2-40B4-BE49-F238E27FC236}">
                  <a16:creationId xmlns:a16="http://schemas.microsoft.com/office/drawing/2014/main" id="{6F0FFB7E-CF91-AACF-0781-D23BE1E26229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413594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线连接符 45">
              <a:extLst>
                <a:ext uri="{FF2B5EF4-FFF2-40B4-BE49-F238E27FC236}">
                  <a16:creationId xmlns:a16="http://schemas.microsoft.com/office/drawing/2014/main" id="{61C48138-B9AC-25B0-2AE9-648A03B7BA5A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528625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线连接符 46">
              <a:extLst>
                <a:ext uri="{FF2B5EF4-FFF2-40B4-BE49-F238E27FC236}">
                  <a16:creationId xmlns:a16="http://schemas.microsoft.com/office/drawing/2014/main" id="{84124D9E-F81B-46A0-56DD-82003A4352CB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643656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线连接符 47">
              <a:extLst>
                <a:ext uri="{FF2B5EF4-FFF2-40B4-BE49-F238E27FC236}">
                  <a16:creationId xmlns:a16="http://schemas.microsoft.com/office/drawing/2014/main" id="{C696616A-33A7-A88C-07ED-E017C8804AE6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758687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3" name="组合 48">
            <a:extLst>
              <a:ext uri="{FF2B5EF4-FFF2-40B4-BE49-F238E27FC236}">
                <a16:creationId xmlns:a16="http://schemas.microsoft.com/office/drawing/2014/main" id="{F1413B3B-6D96-1B5F-0CBC-8FE03021251C}"/>
              </a:ext>
            </a:extLst>
          </p:cNvPr>
          <p:cNvGrpSpPr/>
          <p:nvPr/>
        </p:nvGrpSpPr>
        <p:grpSpPr>
          <a:xfrm rot="5400000">
            <a:off x="4643118" y="2670623"/>
            <a:ext cx="310021" cy="783541"/>
            <a:chOff x="5286712" y="2888618"/>
            <a:chExt cx="371499" cy="938920"/>
          </a:xfrm>
        </p:grpSpPr>
        <p:cxnSp>
          <p:nvCxnSpPr>
            <p:cNvPr id="314" name="直线连接符 49">
              <a:extLst>
                <a:ext uri="{FF2B5EF4-FFF2-40B4-BE49-F238E27FC236}">
                  <a16:creationId xmlns:a16="http://schemas.microsoft.com/office/drawing/2014/main" id="{66BD647A-FC8A-CD32-500F-64D64F4A7444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2892869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线连接符 50">
              <a:extLst>
                <a:ext uri="{FF2B5EF4-FFF2-40B4-BE49-F238E27FC236}">
                  <a16:creationId xmlns:a16="http://schemas.microsoft.com/office/drawing/2014/main" id="{FEF912AE-12B9-0F27-7D5F-5F917793F9B7}"/>
                </a:ext>
              </a:extLst>
            </p:cNvPr>
            <p:cNvCxnSpPr>
              <a:cxnSpLocks/>
            </p:cNvCxnSpPr>
            <p:nvPr/>
          </p:nvCxnSpPr>
          <p:spPr>
            <a:xfrm>
              <a:off x="5642482" y="2888618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线连接符 51">
              <a:extLst>
                <a:ext uri="{FF2B5EF4-FFF2-40B4-BE49-F238E27FC236}">
                  <a16:creationId xmlns:a16="http://schemas.microsoft.com/office/drawing/2014/main" id="{BE816938-7BF9-813A-945B-09ED704EA0B5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2953470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线连接符 52">
              <a:extLst>
                <a:ext uri="{FF2B5EF4-FFF2-40B4-BE49-F238E27FC236}">
                  <a16:creationId xmlns:a16="http://schemas.microsoft.com/office/drawing/2014/main" id="{85850F3D-0C06-4E40-E465-36FD8CC0E280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3068501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线连接符 53">
              <a:extLst>
                <a:ext uri="{FF2B5EF4-FFF2-40B4-BE49-F238E27FC236}">
                  <a16:creationId xmlns:a16="http://schemas.microsoft.com/office/drawing/2014/main" id="{9F74AB3E-A1F2-937D-02D3-F01FD02FB2BD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183532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线连接符 54">
              <a:extLst>
                <a:ext uri="{FF2B5EF4-FFF2-40B4-BE49-F238E27FC236}">
                  <a16:creationId xmlns:a16="http://schemas.microsoft.com/office/drawing/2014/main" id="{9F654FE4-10C5-26EA-750A-2662F7585552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298563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线连接符 55">
              <a:extLst>
                <a:ext uri="{FF2B5EF4-FFF2-40B4-BE49-F238E27FC236}">
                  <a16:creationId xmlns:a16="http://schemas.microsoft.com/office/drawing/2014/main" id="{0CBE6702-E953-AB83-5B53-73DEFEB1B54A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413594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线连接符 56">
              <a:extLst>
                <a:ext uri="{FF2B5EF4-FFF2-40B4-BE49-F238E27FC236}">
                  <a16:creationId xmlns:a16="http://schemas.microsoft.com/office/drawing/2014/main" id="{D4576DDD-B8F7-9E9E-1A7F-FB67660093AA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528625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线连接符 57">
              <a:extLst>
                <a:ext uri="{FF2B5EF4-FFF2-40B4-BE49-F238E27FC236}">
                  <a16:creationId xmlns:a16="http://schemas.microsoft.com/office/drawing/2014/main" id="{D6E96E69-BC0E-A6DB-E80D-858329622505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643656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线连接符 58">
              <a:extLst>
                <a:ext uri="{FF2B5EF4-FFF2-40B4-BE49-F238E27FC236}">
                  <a16:creationId xmlns:a16="http://schemas.microsoft.com/office/drawing/2014/main" id="{33ABDE2A-3C8E-6D69-F936-9E6F87DED760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758687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4" name="直线连接符 59">
            <a:extLst>
              <a:ext uri="{FF2B5EF4-FFF2-40B4-BE49-F238E27FC236}">
                <a16:creationId xmlns:a16="http://schemas.microsoft.com/office/drawing/2014/main" id="{77BE2A74-BE04-D9BE-FAC9-7B69A83B0A18}"/>
              </a:ext>
            </a:extLst>
          </p:cNvPr>
          <p:cNvCxnSpPr>
            <a:cxnSpLocks/>
            <a:endCxn id="276" idx="3"/>
          </p:cNvCxnSpPr>
          <p:nvPr/>
        </p:nvCxnSpPr>
        <p:spPr>
          <a:xfrm>
            <a:off x="5579035" y="3665942"/>
            <a:ext cx="4544014" cy="8571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5" name="图片 60">
            <a:extLst>
              <a:ext uri="{FF2B5EF4-FFF2-40B4-BE49-F238E27FC236}">
                <a16:creationId xmlns:a16="http://schemas.microsoft.com/office/drawing/2014/main" id="{8F5A5B28-02F6-0954-6EC9-05A847A7A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98039" l="1220" r="97561">
                        <a14:foregroundMark x1="64634" y1="9804" x2="64634" y2="17647"/>
                        <a14:foregroundMark x1="90244" y1="64706" x2="84146" y2="66667"/>
                        <a14:foregroundMark x1="90244" y1="68627" x2="90244" y2="68627"/>
                        <a14:foregroundMark x1="9756" y1="68627" x2="2439" y2="70588"/>
                        <a14:foregroundMark x1="20732" y1="84314" x2="23171" y2="94118"/>
                        <a14:foregroundMark x1="86585" y1="60784" x2="97561" y2="62745"/>
                        <a14:foregroundMark x1="67073" y1="84314" x2="69512" y2="96078"/>
                        <a14:foregroundMark x1="68293" y1="90196" x2="70732" y2="980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 flipH="1">
            <a:off x="4783302" y="826414"/>
            <a:ext cx="434531" cy="264958"/>
          </a:xfrm>
          <a:prstGeom prst="rect">
            <a:avLst/>
          </a:prstGeom>
        </p:spPr>
      </p:pic>
      <p:sp>
        <p:nvSpPr>
          <p:cNvPr id="326" name="矩形 61">
            <a:extLst>
              <a:ext uri="{FF2B5EF4-FFF2-40B4-BE49-F238E27FC236}">
                <a16:creationId xmlns:a16="http://schemas.microsoft.com/office/drawing/2014/main" id="{1410404F-FF0F-38FD-A1D0-104F70D1A42B}"/>
              </a:ext>
            </a:extLst>
          </p:cNvPr>
          <p:cNvSpPr/>
          <p:nvPr/>
        </p:nvSpPr>
        <p:spPr>
          <a:xfrm rot="5400000">
            <a:off x="9655724" y="4937907"/>
            <a:ext cx="2525427" cy="787088"/>
          </a:xfrm>
          <a:prstGeom prst="rect">
            <a:avLst/>
          </a:prstGeom>
          <a:solidFill>
            <a:srgbClr val="A6A6A6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cxnSp>
        <p:nvCxnSpPr>
          <p:cNvPr id="327" name="直线连接符 62">
            <a:extLst>
              <a:ext uri="{FF2B5EF4-FFF2-40B4-BE49-F238E27FC236}">
                <a16:creationId xmlns:a16="http://schemas.microsoft.com/office/drawing/2014/main" id="{0BA5EBCC-ABDC-D3F2-D206-CDEBB1702917}"/>
              </a:ext>
            </a:extLst>
          </p:cNvPr>
          <p:cNvCxnSpPr>
            <a:cxnSpLocks/>
          </p:cNvCxnSpPr>
          <p:nvPr/>
        </p:nvCxnSpPr>
        <p:spPr>
          <a:xfrm flipH="1">
            <a:off x="10915675" y="4458914"/>
            <a:ext cx="439" cy="2128493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矩形 63">
            <a:extLst>
              <a:ext uri="{FF2B5EF4-FFF2-40B4-BE49-F238E27FC236}">
                <a16:creationId xmlns:a16="http://schemas.microsoft.com/office/drawing/2014/main" id="{A6A5680C-570E-459F-E6EA-E8E5CEC10DAC}"/>
              </a:ext>
            </a:extLst>
          </p:cNvPr>
          <p:cNvSpPr/>
          <p:nvPr/>
        </p:nvSpPr>
        <p:spPr>
          <a:xfrm>
            <a:off x="10127155" y="3281648"/>
            <a:ext cx="1577084" cy="787088"/>
          </a:xfrm>
          <a:prstGeom prst="rect">
            <a:avLst/>
          </a:prstGeom>
          <a:solidFill>
            <a:srgbClr val="A6A6A6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cxnSp>
        <p:nvCxnSpPr>
          <p:cNvPr id="329" name="直线连接符 64">
            <a:extLst>
              <a:ext uri="{FF2B5EF4-FFF2-40B4-BE49-F238E27FC236}">
                <a16:creationId xmlns:a16="http://schemas.microsoft.com/office/drawing/2014/main" id="{C71E2D6D-028C-94D2-A62E-8EADE0F5C5AB}"/>
              </a:ext>
            </a:extLst>
          </p:cNvPr>
          <p:cNvCxnSpPr>
            <a:cxnSpLocks/>
            <a:stCxn id="328" idx="1"/>
          </p:cNvCxnSpPr>
          <p:nvPr/>
        </p:nvCxnSpPr>
        <p:spPr>
          <a:xfrm>
            <a:off x="10127158" y="3675192"/>
            <a:ext cx="18933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矩形 65">
            <a:extLst>
              <a:ext uri="{FF2B5EF4-FFF2-40B4-BE49-F238E27FC236}">
                <a16:creationId xmlns:a16="http://schemas.microsoft.com/office/drawing/2014/main" id="{74CE7FB1-863F-0FF4-4008-8AC60C742CA1}"/>
              </a:ext>
            </a:extLst>
          </p:cNvPr>
          <p:cNvSpPr/>
          <p:nvPr/>
        </p:nvSpPr>
        <p:spPr>
          <a:xfrm rot="5400000">
            <a:off x="9389940" y="1359612"/>
            <a:ext cx="3056994" cy="787088"/>
          </a:xfrm>
          <a:prstGeom prst="rect">
            <a:avLst/>
          </a:prstGeom>
          <a:solidFill>
            <a:srgbClr val="A6A6A6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cxnSp>
        <p:nvCxnSpPr>
          <p:cNvPr id="331" name="直线连接符 66">
            <a:extLst>
              <a:ext uri="{FF2B5EF4-FFF2-40B4-BE49-F238E27FC236}">
                <a16:creationId xmlns:a16="http://schemas.microsoft.com/office/drawing/2014/main" id="{7C6E9B98-1D15-06D2-1807-44D9A2A31068}"/>
              </a:ext>
            </a:extLst>
          </p:cNvPr>
          <p:cNvCxnSpPr>
            <a:cxnSpLocks/>
            <a:stCxn id="330" idx="1"/>
          </p:cNvCxnSpPr>
          <p:nvPr/>
        </p:nvCxnSpPr>
        <p:spPr>
          <a:xfrm flipH="1">
            <a:off x="10918001" y="224669"/>
            <a:ext cx="439" cy="2699441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组合 67">
            <a:extLst>
              <a:ext uri="{FF2B5EF4-FFF2-40B4-BE49-F238E27FC236}">
                <a16:creationId xmlns:a16="http://schemas.microsoft.com/office/drawing/2014/main" id="{6F01FC97-158B-9C98-BD9A-D12E27CE1669}"/>
              </a:ext>
            </a:extLst>
          </p:cNvPr>
          <p:cNvGrpSpPr/>
          <p:nvPr/>
        </p:nvGrpSpPr>
        <p:grpSpPr>
          <a:xfrm>
            <a:off x="10130069" y="3281665"/>
            <a:ext cx="310021" cy="783541"/>
            <a:chOff x="5286712" y="2888618"/>
            <a:chExt cx="371499" cy="938920"/>
          </a:xfrm>
        </p:grpSpPr>
        <p:cxnSp>
          <p:nvCxnSpPr>
            <p:cNvPr id="333" name="直线连接符 68">
              <a:extLst>
                <a:ext uri="{FF2B5EF4-FFF2-40B4-BE49-F238E27FC236}">
                  <a16:creationId xmlns:a16="http://schemas.microsoft.com/office/drawing/2014/main" id="{59B8CA1C-F271-DA57-879B-DFB1DA369706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2892869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线连接符 69">
              <a:extLst>
                <a:ext uri="{FF2B5EF4-FFF2-40B4-BE49-F238E27FC236}">
                  <a16:creationId xmlns:a16="http://schemas.microsoft.com/office/drawing/2014/main" id="{875E9277-2E49-F976-7075-B7D3870239AC}"/>
                </a:ext>
              </a:extLst>
            </p:cNvPr>
            <p:cNvCxnSpPr>
              <a:cxnSpLocks/>
            </p:cNvCxnSpPr>
            <p:nvPr/>
          </p:nvCxnSpPr>
          <p:spPr>
            <a:xfrm>
              <a:off x="5642482" y="2888618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线连接符 70">
              <a:extLst>
                <a:ext uri="{FF2B5EF4-FFF2-40B4-BE49-F238E27FC236}">
                  <a16:creationId xmlns:a16="http://schemas.microsoft.com/office/drawing/2014/main" id="{5AC2BEC3-FA1D-5CB4-A3AD-7BB65A5E52BC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2953470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线连接符 71">
              <a:extLst>
                <a:ext uri="{FF2B5EF4-FFF2-40B4-BE49-F238E27FC236}">
                  <a16:creationId xmlns:a16="http://schemas.microsoft.com/office/drawing/2014/main" id="{C68E27FD-4F16-A249-6A95-2B1E5B956C85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3068501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线连接符 72">
              <a:extLst>
                <a:ext uri="{FF2B5EF4-FFF2-40B4-BE49-F238E27FC236}">
                  <a16:creationId xmlns:a16="http://schemas.microsoft.com/office/drawing/2014/main" id="{C0FF729D-E7A6-5BE7-4F3C-34C5C7E33D99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183532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线连接符 73">
              <a:extLst>
                <a:ext uri="{FF2B5EF4-FFF2-40B4-BE49-F238E27FC236}">
                  <a16:creationId xmlns:a16="http://schemas.microsoft.com/office/drawing/2014/main" id="{23EE2D76-6C06-540E-6B3C-CF7E083064E9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298563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线连接符 74">
              <a:extLst>
                <a:ext uri="{FF2B5EF4-FFF2-40B4-BE49-F238E27FC236}">
                  <a16:creationId xmlns:a16="http://schemas.microsoft.com/office/drawing/2014/main" id="{F8AF3D94-527E-2A01-DEA2-031C92DDABD6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413594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线连接符 75">
              <a:extLst>
                <a:ext uri="{FF2B5EF4-FFF2-40B4-BE49-F238E27FC236}">
                  <a16:creationId xmlns:a16="http://schemas.microsoft.com/office/drawing/2014/main" id="{2F0A5433-A4BB-4989-0CF9-31DA04482EE2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528625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线连接符 76">
              <a:extLst>
                <a:ext uri="{FF2B5EF4-FFF2-40B4-BE49-F238E27FC236}">
                  <a16:creationId xmlns:a16="http://schemas.microsoft.com/office/drawing/2014/main" id="{6BCA9A40-10FE-C6C3-6FC2-4655A064A471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643656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线连接符 77">
              <a:extLst>
                <a:ext uri="{FF2B5EF4-FFF2-40B4-BE49-F238E27FC236}">
                  <a16:creationId xmlns:a16="http://schemas.microsoft.com/office/drawing/2014/main" id="{F1921B52-5A3E-1F4D-82ED-2F7947FCF608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758687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3" name="组合 78">
            <a:extLst>
              <a:ext uri="{FF2B5EF4-FFF2-40B4-BE49-F238E27FC236}">
                <a16:creationId xmlns:a16="http://schemas.microsoft.com/office/drawing/2014/main" id="{0E26410A-2303-E619-B3C4-795B9CDC0BEF}"/>
              </a:ext>
            </a:extLst>
          </p:cNvPr>
          <p:cNvGrpSpPr/>
          <p:nvPr/>
        </p:nvGrpSpPr>
        <p:grpSpPr>
          <a:xfrm>
            <a:off x="11387566" y="3288200"/>
            <a:ext cx="310021" cy="783541"/>
            <a:chOff x="5286712" y="2888618"/>
            <a:chExt cx="371499" cy="938920"/>
          </a:xfrm>
        </p:grpSpPr>
        <p:cxnSp>
          <p:nvCxnSpPr>
            <p:cNvPr id="344" name="直线连接符 79">
              <a:extLst>
                <a:ext uri="{FF2B5EF4-FFF2-40B4-BE49-F238E27FC236}">
                  <a16:creationId xmlns:a16="http://schemas.microsoft.com/office/drawing/2014/main" id="{72EBDD03-57B6-81F4-BEA9-62E011887928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2892869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线连接符 80">
              <a:extLst>
                <a:ext uri="{FF2B5EF4-FFF2-40B4-BE49-F238E27FC236}">
                  <a16:creationId xmlns:a16="http://schemas.microsoft.com/office/drawing/2014/main" id="{C74C54A8-696F-E55F-B4DE-56057FCA05E5}"/>
                </a:ext>
              </a:extLst>
            </p:cNvPr>
            <p:cNvCxnSpPr>
              <a:cxnSpLocks/>
            </p:cNvCxnSpPr>
            <p:nvPr/>
          </p:nvCxnSpPr>
          <p:spPr>
            <a:xfrm>
              <a:off x="5642482" y="2888618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线连接符 81">
              <a:extLst>
                <a:ext uri="{FF2B5EF4-FFF2-40B4-BE49-F238E27FC236}">
                  <a16:creationId xmlns:a16="http://schemas.microsoft.com/office/drawing/2014/main" id="{C14A7CDD-3486-2098-2511-FC063E1240E3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2953470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线连接符 82">
              <a:extLst>
                <a:ext uri="{FF2B5EF4-FFF2-40B4-BE49-F238E27FC236}">
                  <a16:creationId xmlns:a16="http://schemas.microsoft.com/office/drawing/2014/main" id="{41A09336-B9EC-0819-EAA3-3390BB2841B8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3068501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线连接符 83">
              <a:extLst>
                <a:ext uri="{FF2B5EF4-FFF2-40B4-BE49-F238E27FC236}">
                  <a16:creationId xmlns:a16="http://schemas.microsoft.com/office/drawing/2014/main" id="{E592420A-3333-8F93-3310-4474949595A6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183532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线连接符 84">
              <a:extLst>
                <a:ext uri="{FF2B5EF4-FFF2-40B4-BE49-F238E27FC236}">
                  <a16:creationId xmlns:a16="http://schemas.microsoft.com/office/drawing/2014/main" id="{6F41B625-9101-58EB-464A-53630C494AA1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298563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线连接符 85">
              <a:extLst>
                <a:ext uri="{FF2B5EF4-FFF2-40B4-BE49-F238E27FC236}">
                  <a16:creationId xmlns:a16="http://schemas.microsoft.com/office/drawing/2014/main" id="{9C327462-FAE0-C1AA-350D-51A4D7542508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413594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线连接符 86">
              <a:extLst>
                <a:ext uri="{FF2B5EF4-FFF2-40B4-BE49-F238E27FC236}">
                  <a16:creationId xmlns:a16="http://schemas.microsoft.com/office/drawing/2014/main" id="{53E8CFA2-48D5-20EC-9CB5-48AF25FD5620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528625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线连接符 87">
              <a:extLst>
                <a:ext uri="{FF2B5EF4-FFF2-40B4-BE49-F238E27FC236}">
                  <a16:creationId xmlns:a16="http://schemas.microsoft.com/office/drawing/2014/main" id="{E462945D-A7A7-F5F3-9DA9-35E51C32D8B6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643656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线连接符 88">
              <a:extLst>
                <a:ext uri="{FF2B5EF4-FFF2-40B4-BE49-F238E27FC236}">
                  <a16:creationId xmlns:a16="http://schemas.microsoft.com/office/drawing/2014/main" id="{E71D47A1-0593-F95C-2E38-C0FB419F2B51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758687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4" name="组合 89">
            <a:extLst>
              <a:ext uri="{FF2B5EF4-FFF2-40B4-BE49-F238E27FC236}">
                <a16:creationId xmlns:a16="http://schemas.microsoft.com/office/drawing/2014/main" id="{7200A0C1-050C-1B3E-3A3F-BE80EDFED1D4}"/>
              </a:ext>
            </a:extLst>
          </p:cNvPr>
          <p:cNvGrpSpPr/>
          <p:nvPr/>
        </p:nvGrpSpPr>
        <p:grpSpPr>
          <a:xfrm rot="5400000">
            <a:off x="10761667" y="3909558"/>
            <a:ext cx="310021" cy="783541"/>
            <a:chOff x="5286712" y="2888618"/>
            <a:chExt cx="371499" cy="938920"/>
          </a:xfrm>
        </p:grpSpPr>
        <p:cxnSp>
          <p:nvCxnSpPr>
            <p:cNvPr id="355" name="直线连接符 90">
              <a:extLst>
                <a:ext uri="{FF2B5EF4-FFF2-40B4-BE49-F238E27FC236}">
                  <a16:creationId xmlns:a16="http://schemas.microsoft.com/office/drawing/2014/main" id="{8E6E43D7-68B5-3866-DB19-600F15930038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2892869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线连接符 91">
              <a:extLst>
                <a:ext uri="{FF2B5EF4-FFF2-40B4-BE49-F238E27FC236}">
                  <a16:creationId xmlns:a16="http://schemas.microsoft.com/office/drawing/2014/main" id="{8F50951C-2D3C-CDD8-8418-66DBEBAE67CB}"/>
                </a:ext>
              </a:extLst>
            </p:cNvPr>
            <p:cNvCxnSpPr>
              <a:cxnSpLocks/>
            </p:cNvCxnSpPr>
            <p:nvPr/>
          </p:nvCxnSpPr>
          <p:spPr>
            <a:xfrm>
              <a:off x="5642482" y="2888618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线连接符 92">
              <a:extLst>
                <a:ext uri="{FF2B5EF4-FFF2-40B4-BE49-F238E27FC236}">
                  <a16:creationId xmlns:a16="http://schemas.microsoft.com/office/drawing/2014/main" id="{1D9D5910-C64B-FF15-0CD6-37F795B8DEEB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2953470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线连接符 93">
              <a:extLst>
                <a:ext uri="{FF2B5EF4-FFF2-40B4-BE49-F238E27FC236}">
                  <a16:creationId xmlns:a16="http://schemas.microsoft.com/office/drawing/2014/main" id="{B3F0B7E0-3186-3FBF-76F6-462FCEF17C41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3068501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线连接符 94">
              <a:extLst>
                <a:ext uri="{FF2B5EF4-FFF2-40B4-BE49-F238E27FC236}">
                  <a16:creationId xmlns:a16="http://schemas.microsoft.com/office/drawing/2014/main" id="{46F3C527-7371-7782-2702-231B4441C7CA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183532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线连接符 95">
              <a:extLst>
                <a:ext uri="{FF2B5EF4-FFF2-40B4-BE49-F238E27FC236}">
                  <a16:creationId xmlns:a16="http://schemas.microsoft.com/office/drawing/2014/main" id="{680DB832-A492-BAFC-A832-4503C8598321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298563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线连接符 96">
              <a:extLst>
                <a:ext uri="{FF2B5EF4-FFF2-40B4-BE49-F238E27FC236}">
                  <a16:creationId xmlns:a16="http://schemas.microsoft.com/office/drawing/2014/main" id="{E807FD1B-789C-E973-B5AE-931A2807644B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413594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线连接符 97">
              <a:extLst>
                <a:ext uri="{FF2B5EF4-FFF2-40B4-BE49-F238E27FC236}">
                  <a16:creationId xmlns:a16="http://schemas.microsoft.com/office/drawing/2014/main" id="{BA2927C8-4AE1-995B-DA91-086C3D5B1BD9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528625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线连接符 98">
              <a:extLst>
                <a:ext uri="{FF2B5EF4-FFF2-40B4-BE49-F238E27FC236}">
                  <a16:creationId xmlns:a16="http://schemas.microsoft.com/office/drawing/2014/main" id="{23F49B69-5601-658C-A7A0-DB871A4A9FF0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643656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线连接符 99">
              <a:extLst>
                <a:ext uri="{FF2B5EF4-FFF2-40B4-BE49-F238E27FC236}">
                  <a16:creationId xmlns:a16="http://schemas.microsoft.com/office/drawing/2014/main" id="{22EF4448-12FB-3D01-B0F5-2A18C8152075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758687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5" name="组合 100">
            <a:extLst>
              <a:ext uri="{FF2B5EF4-FFF2-40B4-BE49-F238E27FC236}">
                <a16:creationId xmlns:a16="http://schemas.microsoft.com/office/drawing/2014/main" id="{5AB5D347-C3AA-1258-C478-9CB105A20A0C}"/>
              </a:ext>
            </a:extLst>
          </p:cNvPr>
          <p:cNvGrpSpPr/>
          <p:nvPr/>
        </p:nvGrpSpPr>
        <p:grpSpPr>
          <a:xfrm rot="5400000">
            <a:off x="10761667" y="2671312"/>
            <a:ext cx="310021" cy="783541"/>
            <a:chOff x="5286712" y="2888618"/>
            <a:chExt cx="371499" cy="938920"/>
          </a:xfrm>
        </p:grpSpPr>
        <p:cxnSp>
          <p:nvCxnSpPr>
            <p:cNvPr id="366" name="直线连接符 101">
              <a:extLst>
                <a:ext uri="{FF2B5EF4-FFF2-40B4-BE49-F238E27FC236}">
                  <a16:creationId xmlns:a16="http://schemas.microsoft.com/office/drawing/2014/main" id="{C69F6B5C-7D7F-8AD0-E9E1-C8F48C3D693E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2892869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线连接符 102">
              <a:extLst>
                <a:ext uri="{FF2B5EF4-FFF2-40B4-BE49-F238E27FC236}">
                  <a16:creationId xmlns:a16="http://schemas.microsoft.com/office/drawing/2014/main" id="{19D2F183-383B-FBB2-C703-2A583BDB1DA7}"/>
                </a:ext>
              </a:extLst>
            </p:cNvPr>
            <p:cNvCxnSpPr>
              <a:cxnSpLocks/>
            </p:cNvCxnSpPr>
            <p:nvPr/>
          </p:nvCxnSpPr>
          <p:spPr>
            <a:xfrm>
              <a:off x="5642482" y="2888618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线连接符 103">
              <a:extLst>
                <a:ext uri="{FF2B5EF4-FFF2-40B4-BE49-F238E27FC236}">
                  <a16:creationId xmlns:a16="http://schemas.microsoft.com/office/drawing/2014/main" id="{77F0616B-2969-F0A3-3068-3765F85C175C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2953470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线连接符 104">
              <a:extLst>
                <a:ext uri="{FF2B5EF4-FFF2-40B4-BE49-F238E27FC236}">
                  <a16:creationId xmlns:a16="http://schemas.microsoft.com/office/drawing/2014/main" id="{D43A4901-02DF-571B-C840-92B9A87FBFDB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3068501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线连接符 105">
              <a:extLst>
                <a:ext uri="{FF2B5EF4-FFF2-40B4-BE49-F238E27FC236}">
                  <a16:creationId xmlns:a16="http://schemas.microsoft.com/office/drawing/2014/main" id="{5AEEE124-D4C6-943B-01B5-5A84F3702531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183532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线连接符 106">
              <a:extLst>
                <a:ext uri="{FF2B5EF4-FFF2-40B4-BE49-F238E27FC236}">
                  <a16:creationId xmlns:a16="http://schemas.microsoft.com/office/drawing/2014/main" id="{E3C340E3-B3A4-76F1-3268-B787C4A18679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298563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线连接符 107">
              <a:extLst>
                <a:ext uri="{FF2B5EF4-FFF2-40B4-BE49-F238E27FC236}">
                  <a16:creationId xmlns:a16="http://schemas.microsoft.com/office/drawing/2014/main" id="{AB12C866-1B88-3186-1BF4-BC93CF703D87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413594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线连接符 108">
              <a:extLst>
                <a:ext uri="{FF2B5EF4-FFF2-40B4-BE49-F238E27FC236}">
                  <a16:creationId xmlns:a16="http://schemas.microsoft.com/office/drawing/2014/main" id="{69A3B2F8-1818-10BE-392C-1FD02E0FAABF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528625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线连接符 109">
              <a:extLst>
                <a:ext uri="{FF2B5EF4-FFF2-40B4-BE49-F238E27FC236}">
                  <a16:creationId xmlns:a16="http://schemas.microsoft.com/office/drawing/2014/main" id="{D9760AAE-CCD9-38B8-05B7-A05C482A94A4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643656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线连接符 110">
              <a:extLst>
                <a:ext uri="{FF2B5EF4-FFF2-40B4-BE49-F238E27FC236}">
                  <a16:creationId xmlns:a16="http://schemas.microsoft.com/office/drawing/2014/main" id="{C43DB334-6ACA-702D-0BFD-AA6A7187787D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758687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6" name="图片 111">
            <a:extLst>
              <a:ext uri="{FF2B5EF4-FFF2-40B4-BE49-F238E27FC236}">
                <a16:creationId xmlns:a16="http://schemas.microsoft.com/office/drawing/2014/main" id="{F6EF7E21-79DB-5EB1-EBC9-FCA7AD7AAA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6579" r="96053">
                        <a14:foregroundMark x1="13158" y1="40000" x2="57895" y2="47500"/>
                        <a14:foregroundMark x1="22368" y1="22500" x2="47368" y2="27500"/>
                        <a14:foregroundMark x1="86842" y1="70000" x2="75000" y2="72500"/>
                        <a14:foregroundMark x1="86842" y1="65000" x2="93421" y2="67500"/>
                        <a14:foregroundMark x1="44737" y1="27500" x2="52632" y2="40000"/>
                        <a14:foregroundMark x1="11842" y1="70000" x2="18421" y2="85000"/>
                        <a14:foregroundMark x1="68421" y1="67500" x2="75000" y2="80000"/>
                        <a14:foregroundMark x1="97368" y1="65000" x2="97368" y2="65000"/>
                        <a14:foregroundMark x1="60526" y1="22500" x2="60526" y2="22500"/>
                        <a14:foregroundMark x1="59211" y1="25000" x2="59211" y2="25000"/>
                        <a14:foregroundMark x1="68421" y1="47500" x2="55263" y2="25000"/>
                        <a14:foregroundMark x1="68421" y1="57500" x2="55263" y2="25000"/>
                        <a14:foregroundMark x1="10526" y1="22500" x2="6579" y2="42500"/>
                        <a14:foregroundMark x1="92105" y1="70000" x2="73684" y2="60000"/>
                        <a14:foregroundMark x1="77632" y1="50000" x2="96053" y2="62500"/>
                        <a14:foregroundMark x1="15789" y1="82500" x2="15789" y2="82500"/>
                        <a14:foregroundMark x1="15789" y1="82500" x2="15789" y2="82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 flipV="1">
            <a:off x="10912310" y="852910"/>
            <a:ext cx="402736" cy="211966"/>
          </a:xfrm>
          <a:prstGeom prst="rect">
            <a:avLst/>
          </a:prstGeom>
        </p:spPr>
      </p:pic>
      <p:pic>
        <p:nvPicPr>
          <p:cNvPr id="377" name="图片 112">
            <a:extLst>
              <a:ext uri="{FF2B5EF4-FFF2-40B4-BE49-F238E27FC236}">
                <a16:creationId xmlns:a16="http://schemas.microsoft.com/office/drawing/2014/main" id="{719F7D39-6B4F-229D-F23E-C3165D3521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255" b="89362" l="1099" r="96703">
                        <a14:foregroundMark x1="93407" y1="74468" x2="83516" y2="76596"/>
                        <a14:foregroundMark x1="4396" y1="70213" x2="1099" y2="70213"/>
                        <a14:foregroundMark x1="21978" y1="74468" x2="23077" y2="82979"/>
                        <a14:foregroundMark x1="42857" y1="10638" x2="42857" y2="19149"/>
                        <a14:foregroundMark x1="95604" y1="74468" x2="97802" y2="74468"/>
                        <a14:foregroundMark x1="65934" y1="72340" x2="69231" y2="78723"/>
                        <a14:foregroundMark x1="6593" y1="70213" x2="1099" y2="70213"/>
                        <a14:foregroundMark x1="42857" y1="4255" x2="42857" y2="17021"/>
                        <a14:foregroundMark x1="45055" y1="6383" x2="45055" y2="6383"/>
                        <a14:foregroundMark x1="45055" y1="6383" x2="45055" y2="63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66197" y="3745975"/>
            <a:ext cx="476924" cy="243761"/>
          </a:xfrm>
          <a:prstGeom prst="rect">
            <a:avLst/>
          </a:prstGeom>
        </p:spPr>
      </p:pic>
      <p:sp>
        <p:nvSpPr>
          <p:cNvPr id="378" name="矩形 113">
            <a:extLst>
              <a:ext uri="{FF2B5EF4-FFF2-40B4-BE49-F238E27FC236}">
                <a16:creationId xmlns:a16="http://schemas.microsoft.com/office/drawing/2014/main" id="{AF2AED78-8816-DD6B-FEF7-CDA9EF7D9157}"/>
              </a:ext>
            </a:extLst>
          </p:cNvPr>
          <p:cNvSpPr/>
          <p:nvPr/>
        </p:nvSpPr>
        <p:spPr>
          <a:xfrm rot="5400000">
            <a:off x="15582813" y="4937379"/>
            <a:ext cx="2525427" cy="786801"/>
          </a:xfrm>
          <a:prstGeom prst="rect">
            <a:avLst/>
          </a:prstGeom>
          <a:solidFill>
            <a:srgbClr val="A6A6A6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cxnSp>
        <p:nvCxnSpPr>
          <p:cNvPr id="379" name="直线连接符 114">
            <a:extLst>
              <a:ext uri="{FF2B5EF4-FFF2-40B4-BE49-F238E27FC236}">
                <a16:creationId xmlns:a16="http://schemas.microsoft.com/office/drawing/2014/main" id="{6E6C3554-1368-018D-0BD0-E4D2B1E21E14}"/>
              </a:ext>
            </a:extLst>
          </p:cNvPr>
          <p:cNvCxnSpPr>
            <a:cxnSpLocks/>
          </p:cNvCxnSpPr>
          <p:nvPr/>
        </p:nvCxnSpPr>
        <p:spPr>
          <a:xfrm flipH="1">
            <a:off x="16842766" y="4458231"/>
            <a:ext cx="439" cy="2128493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线连接符 115">
            <a:extLst>
              <a:ext uri="{FF2B5EF4-FFF2-40B4-BE49-F238E27FC236}">
                <a16:creationId xmlns:a16="http://schemas.microsoft.com/office/drawing/2014/main" id="{48DE7EBD-DE00-C7D8-CEF4-722DFC306A14}"/>
              </a:ext>
            </a:extLst>
          </p:cNvPr>
          <p:cNvCxnSpPr>
            <a:cxnSpLocks/>
            <a:stCxn id="269" idx="1"/>
          </p:cNvCxnSpPr>
          <p:nvPr/>
        </p:nvCxnSpPr>
        <p:spPr>
          <a:xfrm>
            <a:off x="11700273" y="3674509"/>
            <a:ext cx="4373195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矩形 116">
            <a:extLst>
              <a:ext uri="{FF2B5EF4-FFF2-40B4-BE49-F238E27FC236}">
                <a16:creationId xmlns:a16="http://schemas.microsoft.com/office/drawing/2014/main" id="{3C48EDE6-CA8F-389E-AA1E-C3BE722B6595}"/>
              </a:ext>
            </a:extLst>
          </p:cNvPr>
          <p:cNvSpPr/>
          <p:nvPr/>
        </p:nvSpPr>
        <p:spPr>
          <a:xfrm rot="5400000">
            <a:off x="15317029" y="1359083"/>
            <a:ext cx="3056994" cy="786801"/>
          </a:xfrm>
          <a:prstGeom prst="rect">
            <a:avLst/>
          </a:prstGeom>
          <a:solidFill>
            <a:srgbClr val="A6A6A6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cxnSp>
        <p:nvCxnSpPr>
          <p:cNvPr id="382" name="直线连接符 117">
            <a:extLst>
              <a:ext uri="{FF2B5EF4-FFF2-40B4-BE49-F238E27FC236}">
                <a16:creationId xmlns:a16="http://schemas.microsoft.com/office/drawing/2014/main" id="{384620B8-3887-C4DB-C6FE-22C211C6F7ED}"/>
              </a:ext>
            </a:extLst>
          </p:cNvPr>
          <p:cNvCxnSpPr>
            <a:cxnSpLocks/>
            <a:stCxn id="381" idx="1"/>
          </p:cNvCxnSpPr>
          <p:nvPr/>
        </p:nvCxnSpPr>
        <p:spPr>
          <a:xfrm flipH="1">
            <a:off x="16845091" y="223987"/>
            <a:ext cx="439" cy="2699441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3" name="组合 118">
            <a:extLst>
              <a:ext uri="{FF2B5EF4-FFF2-40B4-BE49-F238E27FC236}">
                <a16:creationId xmlns:a16="http://schemas.microsoft.com/office/drawing/2014/main" id="{7486E72D-347A-5A7B-108B-D27FDA403DF8}"/>
              </a:ext>
            </a:extLst>
          </p:cNvPr>
          <p:cNvGrpSpPr/>
          <p:nvPr/>
        </p:nvGrpSpPr>
        <p:grpSpPr>
          <a:xfrm>
            <a:off x="16057435" y="3280983"/>
            <a:ext cx="309908" cy="783541"/>
            <a:chOff x="5286712" y="2888618"/>
            <a:chExt cx="371499" cy="938920"/>
          </a:xfrm>
        </p:grpSpPr>
        <p:cxnSp>
          <p:nvCxnSpPr>
            <p:cNvPr id="384" name="直线连接符 119">
              <a:extLst>
                <a:ext uri="{FF2B5EF4-FFF2-40B4-BE49-F238E27FC236}">
                  <a16:creationId xmlns:a16="http://schemas.microsoft.com/office/drawing/2014/main" id="{FE27F4CE-680E-68D7-201B-042B0AFBA376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2892869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线连接符 120">
              <a:extLst>
                <a:ext uri="{FF2B5EF4-FFF2-40B4-BE49-F238E27FC236}">
                  <a16:creationId xmlns:a16="http://schemas.microsoft.com/office/drawing/2014/main" id="{BB03F0AD-DFA2-3959-9991-717AD798BEBD}"/>
                </a:ext>
              </a:extLst>
            </p:cNvPr>
            <p:cNvCxnSpPr>
              <a:cxnSpLocks/>
            </p:cNvCxnSpPr>
            <p:nvPr/>
          </p:nvCxnSpPr>
          <p:spPr>
            <a:xfrm>
              <a:off x="5642482" y="2888618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线连接符 121">
              <a:extLst>
                <a:ext uri="{FF2B5EF4-FFF2-40B4-BE49-F238E27FC236}">
                  <a16:creationId xmlns:a16="http://schemas.microsoft.com/office/drawing/2014/main" id="{72572565-BEB0-57AF-AAE9-71720C9C3915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2953470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线连接符 122">
              <a:extLst>
                <a:ext uri="{FF2B5EF4-FFF2-40B4-BE49-F238E27FC236}">
                  <a16:creationId xmlns:a16="http://schemas.microsoft.com/office/drawing/2014/main" id="{82A31C95-CE91-0616-12CB-A99C584BDF41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3068501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线连接符 123">
              <a:extLst>
                <a:ext uri="{FF2B5EF4-FFF2-40B4-BE49-F238E27FC236}">
                  <a16:creationId xmlns:a16="http://schemas.microsoft.com/office/drawing/2014/main" id="{8F8C7966-0B09-F12C-8ABC-58C5ED071371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183532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线连接符 124">
              <a:extLst>
                <a:ext uri="{FF2B5EF4-FFF2-40B4-BE49-F238E27FC236}">
                  <a16:creationId xmlns:a16="http://schemas.microsoft.com/office/drawing/2014/main" id="{F0F5DBC9-2898-A07D-AB5C-661BB49C02AB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298563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线连接符 125">
              <a:extLst>
                <a:ext uri="{FF2B5EF4-FFF2-40B4-BE49-F238E27FC236}">
                  <a16:creationId xmlns:a16="http://schemas.microsoft.com/office/drawing/2014/main" id="{1B52BF7E-4229-7052-07D6-2C02A7505732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413594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线连接符 126">
              <a:extLst>
                <a:ext uri="{FF2B5EF4-FFF2-40B4-BE49-F238E27FC236}">
                  <a16:creationId xmlns:a16="http://schemas.microsoft.com/office/drawing/2014/main" id="{7202A2B4-00CE-F67E-A158-64251896F2D7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528625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线连接符 127">
              <a:extLst>
                <a:ext uri="{FF2B5EF4-FFF2-40B4-BE49-F238E27FC236}">
                  <a16:creationId xmlns:a16="http://schemas.microsoft.com/office/drawing/2014/main" id="{1CDBD233-F84D-B254-1362-EE80FEFF7F6E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643656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线连接符 128">
              <a:extLst>
                <a:ext uri="{FF2B5EF4-FFF2-40B4-BE49-F238E27FC236}">
                  <a16:creationId xmlns:a16="http://schemas.microsoft.com/office/drawing/2014/main" id="{F2C73274-E975-AF33-7736-F2ABB3B01221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758687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4" name="组合 129">
            <a:extLst>
              <a:ext uri="{FF2B5EF4-FFF2-40B4-BE49-F238E27FC236}">
                <a16:creationId xmlns:a16="http://schemas.microsoft.com/office/drawing/2014/main" id="{A990CC42-6FF0-234D-811A-60F82DA82D98}"/>
              </a:ext>
            </a:extLst>
          </p:cNvPr>
          <p:cNvGrpSpPr/>
          <p:nvPr/>
        </p:nvGrpSpPr>
        <p:grpSpPr>
          <a:xfrm>
            <a:off x="17314475" y="3287518"/>
            <a:ext cx="309908" cy="783541"/>
            <a:chOff x="5286712" y="2888618"/>
            <a:chExt cx="371499" cy="938920"/>
          </a:xfrm>
        </p:grpSpPr>
        <p:cxnSp>
          <p:nvCxnSpPr>
            <p:cNvPr id="395" name="直线连接符 130">
              <a:extLst>
                <a:ext uri="{FF2B5EF4-FFF2-40B4-BE49-F238E27FC236}">
                  <a16:creationId xmlns:a16="http://schemas.microsoft.com/office/drawing/2014/main" id="{5D333746-F947-D478-1B2F-52403677E9FC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2892869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线连接符 131">
              <a:extLst>
                <a:ext uri="{FF2B5EF4-FFF2-40B4-BE49-F238E27FC236}">
                  <a16:creationId xmlns:a16="http://schemas.microsoft.com/office/drawing/2014/main" id="{1B3A1109-8795-2C9B-86AE-6507C12B9ADB}"/>
                </a:ext>
              </a:extLst>
            </p:cNvPr>
            <p:cNvCxnSpPr>
              <a:cxnSpLocks/>
            </p:cNvCxnSpPr>
            <p:nvPr/>
          </p:nvCxnSpPr>
          <p:spPr>
            <a:xfrm>
              <a:off x="5642482" y="2888618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线连接符 132">
              <a:extLst>
                <a:ext uri="{FF2B5EF4-FFF2-40B4-BE49-F238E27FC236}">
                  <a16:creationId xmlns:a16="http://schemas.microsoft.com/office/drawing/2014/main" id="{55852983-0302-7B6F-3F36-4F0AB496D1B2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2953470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线连接符 133">
              <a:extLst>
                <a:ext uri="{FF2B5EF4-FFF2-40B4-BE49-F238E27FC236}">
                  <a16:creationId xmlns:a16="http://schemas.microsoft.com/office/drawing/2014/main" id="{C802AF2C-B0E3-5589-9D36-906869E3D208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3068501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线连接符 134">
              <a:extLst>
                <a:ext uri="{FF2B5EF4-FFF2-40B4-BE49-F238E27FC236}">
                  <a16:creationId xmlns:a16="http://schemas.microsoft.com/office/drawing/2014/main" id="{553FA115-3A20-52B5-3B5D-5FCC24BDC4B9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183532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线连接符 135">
              <a:extLst>
                <a:ext uri="{FF2B5EF4-FFF2-40B4-BE49-F238E27FC236}">
                  <a16:creationId xmlns:a16="http://schemas.microsoft.com/office/drawing/2014/main" id="{EA3766D5-4E5A-3F6A-2F2C-3D361F401C0F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298563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线连接符 136">
              <a:extLst>
                <a:ext uri="{FF2B5EF4-FFF2-40B4-BE49-F238E27FC236}">
                  <a16:creationId xmlns:a16="http://schemas.microsoft.com/office/drawing/2014/main" id="{8FB5AFB0-4EF7-D383-5B69-4866C3E9E958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413594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线连接符 137">
              <a:extLst>
                <a:ext uri="{FF2B5EF4-FFF2-40B4-BE49-F238E27FC236}">
                  <a16:creationId xmlns:a16="http://schemas.microsoft.com/office/drawing/2014/main" id="{D14835F3-EC92-AFA6-406B-FF38EC65816F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528625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线连接符 138">
              <a:extLst>
                <a:ext uri="{FF2B5EF4-FFF2-40B4-BE49-F238E27FC236}">
                  <a16:creationId xmlns:a16="http://schemas.microsoft.com/office/drawing/2014/main" id="{0AFF13C0-DB68-7FD4-D751-1724F249BC6E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643656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线连接符 139">
              <a:extLst>
                <a:ext uri="{FF2B5EF4-FFF2-40B4-BE49-F238E27FC236}">
                  <a16:creationId xmlns:a16="http://schemas.microsoft.com/office/drawing/2014/main" id="{48315BB5-7A2A-7EFA-B65B-99406F3DE731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758687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5" name="组合 140">
            <a:extLst>
              <a:ext uri="{FF2B5EF4-FFF2-40B4-BE49-F238E27FC236}">
                <a16:creationId xmlns:a16="http://schemas.microsoft.com/office/drawing/2014/main" id="{C3AAD9D1-ECF1-5891-E158-51E1CBA64283}"/>
              </a:ext>
            </a:extLst>
          </p:cNvPr>
          <p:cNvGrpSpPr/>
          <p:nvPr/>
        </p:nvGrpSpPr>
        <p:grpSpPr>
          <a:xfrm rot="5400000">
            <a:off x="16688757" y="3909018"/>
            <a:ext cx="310021" cy="783255"/>
            <a:chOff x="5286712" y="2888618"/>
            <a:chExt cx="371499" cy="938920"/>
          </a:xfrm>
        </p:grpSpPr>
        <p:cxnSp>
          <p:nvCxnSpPr>
            <p:cNvPr id="406" name="直线连接符 141">
              <a:extLst>
                <a:ext uri="{FF2B5EF4-FFF2-40B4-BE49-F238E27FC236}">
                  <a16:creationId xmlns:a16="http://schemas.microsoft.com/office/drawing/2014/main" id="{5FAF5035-20F2-B03C-3FA1-1877312DF7CC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2892869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线连接符 142">
              <a:extLst>
                <a:ext uri="{FF2B5EF4-FFF2-40B4-BE49-F238E27FC236}">
                  <a16:creationId xmlns:a16="http://schemas.microsoft.com/office/drawing/2014/main" id="{06D409DF-7B94-8AEC-673B-5D845544E964}"/>
                </a:ext>
              </a:extLst>
            </p:cNvPr>
            <p:cNvCxnSpPr>
              <a:cxnSpLocks/>
            </p:cNvCxnSpPr>
            <p:nvPr/>
          </p:nvCxnSpPr>
          <p:spPr>
            <a:xfrm>
              <a:off x="5642482" y="2888618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线连接符 143">
              <a:extLst>
                <a:ext uri="{FF2B5EF4-FFF2-40B4-BE49-F238E27FC236}">
                  <a16:creationId xmlns:a16="http://schemas.microsoft.com/office/drawing/2014/main" id="{23B5BDE3-340C-22FC-4DEB-C098A6209A6F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2953470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线连接符 144">
              <a:extLst>
                <a:ext uri="{FF2B5EF4-FFF2-40B4-BE49-F238E27FC236}">
                  <a16:creationId xmlns:a16="http://schemas.microsoft.com/office/drawing/2014/main" id="{85C0CB36-BC3E-5041-1C48-FB38D3A84F3F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3068501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线连接符 145">
              <a:extLst>
                <a:ext uri="{FF2B5EF4-FFF2-40B4-BE49-F238E27FC236}">
                  <a16:creationId xmlns:a16="http://schemas.microsoft.com/office/drawing/2014/main" id="{51FF2D1C-F938-BB9D-886F-740C0A327407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183532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线连接符 146">
              <a:extLst>
                <a:ext uri="{FF2B5EF4-FFF2-40B4-BE49-F238E27FC236}">
                  <a16:creationId xmlns:a16="http://schemas.microsoft.com/office/drawing/2014/main" id="{CDBBF96C-0FB9-DC04-0ED9-1CB4FB5607D8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298563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线连接符 147">
              <a:extLst>
                <a:ext uri="{FF2B5EF4-FFF2-40B4-BE49-F238E27FC236}">
                  <a16:creationId xmlns:a16="http://schemas.microsoft.com/office/drawing/2014/main" id="{AAD359F8-9EB9-4F14-D94C-941B0882008C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413594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线连接符 148">
              <a:extLst>
                <a:ext uri="{FF2B5EF4-FFF2-40B4-BE49-F238E27FC236}">
                  <a16:creationId xmlns:a16="http://schemas.microsoft.com/office/drawing/2014/main" id="{EFF4B470-6C3C-C96B-3A35-7AE6A8D4AC69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528625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线连接符 149">
              <a:extLst>
                <a:ext uri="{FF2B5EF4-FFF2-40B4-BE49-F238E27FC236}">
                  <a16:creationId xmlns:a16="http://schemas.microsoft.com/office/drawing/2014/main" id="{25ED66AF-1DDF-40D0-677A-01C61125EE7E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643656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线连接符 150">
              <a:extLst>
                <a:ext uri="{FF2B5EF4-FFF2-40B4-BE49-F238E27FC236}">
                  <a16:creationId xmlns:a16="http://schemas.microsoft.com/office/drawing/2014/main" id="{B3AA617E-CD13-D2E8-9921-FEC4C379B96B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758687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6" name="组合 151">
            <a:extLst>
              <a:ext uri="{FF2B5EF4-FFF2-40B4-BE49-F238E27FC236}">
                <a16:creationId xmlns:a16="http://schemas.microsoft.com/office/drawing/2014/main" id="{868C8481-B332-7E0E-20E9-BD8898EB9D55}"/>
              </a:ext>
            </a:extLst>
          </p:cNvPr>
          <p:cNvGrpSpPr/>
          <p:nvPr/>
        </p:nvGrpSpPr>
        <p:grpSpPr>
          <a:xfrm rot="5400000">
            <a:off x="16688757" y="2670772"/>
            <a:ext cx="310021" cy="783255"/>
            <a:chOff x="5286712" y="2888618"/>
            <a:chExt cx="371499" cy="938920"/>
          </a:xfrm>
        </p:grpSpPr>
        <p:cxnSp>
          <p:nvCxnSpPr>
            <p:cNvPr id="417" name="直线连接符 152">
              <a:extLst>
                <a:ext uri="{FF2B5EF4-FFF2-40B4-BE49-F238E27FC236}">
                  <a16:creationId xmlns:a16="http://schemas.microsoft.com/office/drawing/2014/main" id="{91E34E40-9F86-5699-36C0-97216069E75E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2892869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线连接符 153">
              <a:extLst>
                <a:ext uri="{FF2B5EF4-FFF2-40B4-BE49-F238E27FC236}">
                  <a16:creationId xmlns:a16="http://schemas.microsoft.com/office/drawing/2014/main" id="{CAA4F575-50A2-4224-562F-302C42B4D8FC}"/>
                </a:ext>
              </a:extLst>
            </p:cNvPr>
            <p:cNvCxnSpPr>
              <a:cxnSpLocks/>
            </p:cNvCxnSpPr>
            <p:nvPr/>
          </p:nvCxnSpPr>
          <p:spPr>
            <a:xfrm>
              <a:off x="5642482" y="2888618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线连接符 154">
              <a:extLst>
                <a:ext uri="{FF2B5EF4-FFF2-40B4-BE49-F238E27FC236}">
                  <a16:creationId xmlns:a16="http://schemas.microsoft.com/office/drawing/2014/main" id="{47FB9FDA-337F-6068-9B7E-96A021B74FFA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2953470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线连接符 155">
              <a:extLst>
                <a:ext uri="{FF2B5EF4-FFF2-40B4-BE49-F238E27FC236}">
                  <a16:creationId xmlns:a16="http://schemas.microsoft.com/office/drawing/2014/main" id="{47F9541E-2467-92F2-4EC3-DE7AFC683DB7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3068501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线连接符 156">
              <a:extLst>
                <a:ext uri="{FF2B5EF4-FFF2-40B4-BE49-F238E27FC236}">
                  <a16:creationId xmlns:a16="http://schemas.microsoft.com/office/drawing/2014/main" id="{FA62CF35-BF7E-B60F-C8AF-798A4D4B9F85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183532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线连接符 157">
              <a:extLst>
                <a:ext uri="{FF2B5EF4-FFF2-40B4-BE49-F238E27FC236}">
                  <a16:creationId xmlns:a16="http://schemas.microsoft.com/office/drawing/2014/main" id="{753BA34B-CA5A-55A5-CE2F-3C3B23C2BE00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298563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线连接符 158">
              <a:extLst>
                <a:ext uri="{FF2B5EF4-FFF2-40B4-BE49-F238E27FC236}">
                  <a16:creationId xmlns:a16="http://schemas.microsoft.com/office/drawing/2014/main" id="{584F1152-9B0C-6F4D-EDF3-1A2217446A8C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413594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线连接符 159">
              <a:extLst>
                <a:ext uri="{FF2B5EF4-FFF2-40B4-BE49-F238E27FC236}">
                  <a16:creationId xmlns:a16="http://schemas.microsoft.com/office/drawing/2014/main" id="{77F5FC62-E20A-A290-2413-4267D677E516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528625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线连接符 160">
              <a:extLst>
                <a:ext uri="{FF2B5EF4-FFF2-40B4-BE49-F238E27FC236}">
                  <a16:creationId xmlns:a16="http://schemas.microsoft.com/office/drawing/2014/main" id="{8C6D8734-6499-2D3B-4F48-9E422B518E40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643656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线连接符 161">
              <a:extLst>
                <a:ext uri="{FF2B5EF4-FFF2-40B4-BE49-F238E27FC236}">
                  <a16:creationId xmlns:a16="http://schemas.microsoft.com/office/drawing/2014/main" id="{DBF70DAC-CB5F-229F-DDAD-F6E6AD06E9B3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758687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7" name="直线连接符 162">
            <a:extLst>
              <a:ext uri="{FF2B5EF4-FFF2-40B4-BE49-F238E27FC236}">
                <a16:creationId xmlns:a16="http://schemas.microsoft.com/office/drawing/2014/main" id="{8FA036F2-0A21-02CF-98D0-47E2982ACD59}"/>
              </a:ext>
            </a:extLst>
          </p:cNvPr>
          <p:cNvCxnSpPr>
            <a:cxnSpLocks/>
            <a:endCxn id="269" idx="3"/>
          </p:cNvCxnSpPr>
          <p:nvPr/>
        </p:nvCxnSpPr>
        <p:spPr>
          <a:xfrm>
            <a:off x="17624384" y="3665948"/>
            <a:ext cx="1534353" cy="8563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8" name="图片 163">
            <a:extLst>
              <a:ext uri="{FF2B5EF4-FFF2-40B4-BE49-F238E27FC236}">
                <a16:creationId xmlns:a16="http://schemas.microsoft.com/office/drawing/2014/main" id="{A5CBC4C3-D641-86D5-E29B-99D1E83BC9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255" b="89362" l="1099" r="96703">
                        <a14:foregroundMark x1="93407" y1="74468" x2="83516" y2="76596"/>
                        <a14:foregroundMark x1="4396" y1="70213" x2="1099" y2="70213"/>
                        <a14:foregroundMark x1="21978" y1="74468" x2="23077" y2="82979"/>
                        <a14:foregroundMark x1="42857" y1="10638" x2="42857" y2="19149"/>
                        <a14:foregroundMark x1="95604" y1="74468" x2="97802" y2="74468"/>
                        <a14:foregroundMark x1="65934" y1="72340" x2="69231" y2="78723"/>
                        <a14:foregroundMark x1="6593" y1="70213" x2="1099" y2="70213"/>
                        <a14:foregroundMark x1="42857" y1="4255" x2="42857" y2="17021"/>
                        <a14:foregroundMark x1="45055" y1="6383" x2="45055" y2="6383"/>
                        <a14:foregroundMark x1="45055" y1="6383" x2="45055" y2="63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 flipH="1">
            <a:off x="16901800" y="1809689"/>
            <a:ext cx="476751" cy="243761"/>
          </a:xfrm>
          <a:prstGeom prst="rect">
            <a:avLst/>
          </a:prstGeom>
        </p:spPr>
      </p:pic>
      <p:sp>
        <p:nvSpPr>
          <p:cNvPr id="429" name="三角形 164">
            <a:extLst>
              <a:ext uri="{FF2B5EF4-FFF2-40B4-BE49-F238E27FC236}">
                <a16:creationId xmlns:a16="http://schemas.microsoft.com/office/drawing/2014/main" id="{0D69B963-509E-10FA-D24C-18FE7DCC7445}"/>
              </a:ext>
            </a:extLst>
          </p:cNvPr>
          <p:cNvSpPr/>
          <p:nvPr/>
        </p:nvSpPr>
        <p:spPr>
          <a:xfrm>
            <a:off x="10253514" y="4505772"/>
            <a:ext cx="303233" cy="557816"/>
          </a:xfrm>
          <a:prstGeom prst="triangl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0" name="文本框 165">
                <a:extLst>
                  <a:ext uri="{FF2B5EF4-FFF2-40B4-BE49-F238E27FC236}">
                    <a16:creationId xmlns:a16="http://schemas.microsoft.com/office/drawing/2014/main" id="{E7A0C354-494E-A43A-6A2D-635B3F93FD78}"/>
                  </a:ext>
                </a:extLst>
              </p:cNvPr>
              <p:cNvSpPr txBox="1"/>
              <p:nvPr/>
            </p:nvSpPr>
            <p:spPr>
              <a:xfrm>
                <a:off x="8978618" y="5115709"/>
                <a:ext cx="347166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边缘节点 </a:t>
                </a:r>
                <a14:m>
                  <m:oMath xmlns:m="http://schemas.openxmlformats.org/officeDocument/2006/math">
                    <m:r>
                      <a:rPr kumimoji="1" lang="en-US" altLang="zh-CN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endParaRPr lang="zh-CN" altLang="en-US" sz="40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30" name="文本框 165">
                <a:extLst>
                  <a:ext uri="{FF2B5EF4-FFF2-40B4-BE49-F238E27FC236}">
                    <a16:creationId xmlns:a16="http://schemas.microsoft.com/office/drawing/2014/main" id="{E7A0C354-494E-A43A-6A2D-635B3F93F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618" y="5115709"/>
                <a:ext cx="3471668" cy="707886"/>
              </a:xfrm>
              <a:prstGeom prst="rect">
                <a:avLst/>
              </a:prstGeom>
              <a:blipFill>
                <a:blip r:embed="rId8"/>
                <a:stretch>
                  <a:fillRect t="-12281" b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4" name="直线连接符 162">
            <a:extLst>
              <a:ext uri="{FF2B5EF4-FFF2-40B4-BE49-F238E27FC236}">
                <a16:creationId xmlns:a16="http://schemas.microsoft.com/office/drawing/2014/main" id="{66B9678B-44EB-70C9-6449-6B13AD4E201C}"/>
              </a:ext>
            </a:extLst>
          </p:cNvPr>
          <p:cNvCxnSpPr>
            <a:cxnSpLocks/>
            <a:stCxn id="276" idx="1"/>
          </p:cNvCxnSpPr>
          <p:nvPr/>
        </p:nvCxnSpPr>
        <p:spPr>
          <a:xfrm flipV="1">
            <a:off x="1555586" y="3673936"/>
            <a:ext cx="2307153" cy="569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三角形 166">
            <a:extLst>
              <a:ext uri="{FF2B5EF4-FFF2-40B4-BE49-F238E27FC236}">
                <a16:creationId xmlns:a16="http://schemas.microsoft.com/office/drawing/2014/main" id="{7EF5FA54-7FCC-B8E2-576E-2CEC93BF0649}"/>
              </a:ext>
            </a:extLst>
          </p:cNvPr>
          <p:cNvSpPr/>
          <p:nvPr/>
        </p:nvSpPr>
        <p:spPr>
          <a:xfrm>
            <a:off x="15954871" y="4146699"/>
            <a:ext cx="303233" cy="557816"/>
          </a:xfrm>
          <a:prstGeom prst="triangle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2" name="文本框 167">
                <a:extLst>
                  <a:ext uri="{FF2B5EF4-FFF2-40B4-BE49-F238E27FC236}">
                    <a16:creationId xmlns:a16="http://schemas.microsoft.com/office/drawing/2014/main" id="{102E5153-5836-B9F8-9E9C-CC9EDB8A7289}"/>
                  </a:ext>
                </a:extLst>
              </p:cNvPr>
              <p:cNvSpPr txBox="1"/>
              <p:nvPr/>
            </p:nvSpPr>
            <p:spPr>
              <a:xfrm>
                <a:off x="14259890" y="4856914"/>
                <a:ext cx="387206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边缘节点 </a:t>
                </a:r>
                <a14:m>
                  <m:oMath xmlns:m="http://schemas.openxmlformats.org/officeDocument/2006/math">
                    <m:r>
                      <a:rPr kumimoji="1" lang="en-US" altLang="zh-CN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+1</a:t>
                </a:r>
                <a:endParaRPr lang="zh-CN" altLang="en-US" sz="40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32" name="文本框 167">
                <a:extLst>
                  <a:ext uri="{FF2B5EF4-FFF2-40B4-BE49-F238E27FC236}">
                    <a16:creationId xmlns:a16="http://schemas.microsoft.com/office/drawing/2014/main" id="{102E5153-5836-B9F8-9E9C-CC9EDB8A7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9890" y="4856914"/>
                <a:ext cx="3872066" cy="707886"/>
              </a:xfrm>
              <a:prstGeom prst="rect">
                <a:avLst/>
              </a:prstGeom>
              <a:blipFill>
                <a:blip r:embed="rId9"/>
                <a:stretch>
                  <a:fillRect t="-17544" b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3" name="文本框 168">
                <a:extLst>
                  <a:ext uri="{FF2B5EF4-FFF2-40B4-BE49-F238E27FC236}">
                    <a16:creationId xmlns:a16="http://schemas.microsoft.com/office/drawing/2014/main" id="{A516E74E-7177-9C25-B945-40760C6A8034}"/>
                  </a:ext>
                </a:extLst>
              </p:cNvPr>
              <p:cNvSpPr txBox="1"/>
              <p:nvPr/>
            </p:nvSpPr>
            <p:spPr>
              <a:xfrm>
                <a:off x="7376252" y="4186689"/>
                <a:ext cx="2344937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车辆</a:t>
                </a:r>
                <a:r>
                  <a:rPr kumimoji="1" lang="en-US" altLang="zh-CN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zh-CN" altLang="en-US" sz="40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33" name="文本框 168">
                <a:extLst>
                  <a:ext uri="{FF2B5EF4-FFF2-40B4-BE49-F238E27FC236}">
                    <a16:creationId xmlns:a16="http://schemas.microsoft.com/office/drawing/2014/main" id="{A516E74E-7177-9C25-B945-40760C6A8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252" y="4186689"/>
                <a:ext cx="2344937" cy="707886"/>
              </a:xfrm>
              <a:prstGeom prst="rect">
                <a:avLst/>
              </a:prstGeom>
              <a:blipFill>
                <a:blip r:embed="rId10"/>
                <a:stretch>
                  <a:fillRect t="-12281" b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4" name="文本框 169">
                <a:extLst>
                  <a:ext uri="{FF2B5EF4-FFF2-40B4-BE49-F238E27FC236}">
                    <a16:creationId xmlns:a16="http://schemas.microsoft.com/office/drawing/2014/main" id="{AC6AFDCE-C890-723F-D220-2124990B4FC6}"/>
                  </a:ext>
                </a:extLst>
              </p:cNvPr>
              <p:cNvSpPr txBox="1"/>
              <p:nvPr/>
            </p:nvSpPr>
            <p:spPr>
              <a:xfrm>
                <a:off x="5037259" y="619768"/>
                <a:ext cx="247364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车辆</a:t>
                </a:r>
                <a:r>
                  <a:rPr kumimoji="1" lang="en-US" altLang="zh-CN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4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endParaRPr lang="zh-CN" altLang="en-US" sz="40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34" name="文本框 169">
                <a:extLst>
                  <a:ext uri="{FF2B5EF4-FFF2-40B4-BE49-F238E27FC236}">
                    <a16:creationId xmlns:a16="http://schemas.microsoft.com/office/drawing/2014/main" id="{AC6AFDCE-C890-723F-D220-2124990B4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259" y="619768"/>
                <a:ext cx="2473641" cy="707886"/>
              </a:xfrm>
              <a:prstGeom prst="rect">
                <a:avLst/>
              </a:prstGeom>
              <a:blipFill>
                <a:blip r:embed="rId11"/>
                <a:stretch>
                  <a:fillRect t="-12281" b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5" name="文本框 170">
                <a:extLst>
                  <a:ext uri="{FF2B5EF4-FFF2-40B4-BE49-F238E27FC236}">
                    <a16:creationId xmlns:a16="http://schemas.microsoft.com/office/drawing/2014/main" id="{5DD70CF2-B527-2A69-8975-43F1C779B97C}"/>
                  </a:ext>
                </a:extLst>
              </p:cNvPr>
              <p:cNvSpPr txBox="1"/>
              <p:nvPr/>
            </p:nvSpPr>
            <p:spPr>
              <a:xfrm>
                <a:off x="9695060" y="110049"/>
                <a:ext cx="268698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车辆</a:t>
                </a:r>
                <a:r>
                  <a:rPr kumimoji="1" lang="en-US" altLang="zh-CN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zh-CN" altLang="en-US" sz="40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35" name="文本框 170">
                <a:extLst>
                  <a:ext uri="{FF2B5EF4-FFF2-40B4-BE49-F238E27FC236}">
                    <a16:creationId xmlns:a16="http://schemas.microsoft.com/office/drawing/2014/main" id="{5DD70CF2-B527-2A69-8975-43F1C779B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5060" y="110049"/>
                <a:ext cx="2686985" cy="707886"/>
              </a:xfrm>
              <a:prstGeom prst="rect">
                <a:avLst/>
              </a:prstGeom>
              <a:blipFill>
                <a:blip r:embed="rId12"/>
                <a:stretch>
                  <a:fillRect t="-14035" b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6" name="图片 171">
            <a:extLst>
              <a:ext uri="{FF2B5EF4-FFF2-40B4-BE49-F238E27FC236}">
                <a16:creationId xmlns:a16="http://schemas.microsoft.com/office/drawing/2014/main" id="{BD60C858-C2AE-B95B-979A-48521D49D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98039" l="1220" r="97561">
                        <a14:foregroundMark x1="64634" y1="9804" x2="64634" y2="17647"/>
                        <a14:foregroundMark x1="90244" y1="64706" x2="84146" y2="66667"/>
                        <a14:foregroundMark x1="90244" y1="68627" x2="90244" y2="68627"/>
                        <a14:foregroundMark x1="9756" y1="68627" x2="2439" y2="70588"/>
                        <a14:foregroundMark x1="20732" y1="84314" x2="23171" y2="94118"/>
                        <a14:foregroundMark x1="86585" y1="60784" x2="97561" y2="62745"/>
                        <a14:foregroundMark x1="67073" y1="84314" x2="69512" y2="96078"/>
                        <a14:foregroundMark x1="68293" y1="90196" x2="70732" y2="980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2345848" y="3330168"/>
            <a:ext cx="434531" cy="264958"/>
          </a:xfrm>
          <a:prstGeom prst="rect">
            <a:avLst/>
          </a:prstGeom>
        </p:spPr>
      </p:pic>
      <p:cxnSp>
        <p:nvCxnSpPr>
          <p:cNvPr id="438" name="直线箭头连接符 173">
            <a:extLst>
              <a:ext uri="{FF2B5EF4-FFF2-40B4-BE49-F238E27FC236}">
                <a16:creationId xmlns:a16="http://schemas.microsoft.com/office/drawing/2014/main" id="{0B3EC6A9-FEB7-A85A-F21A-C0C516F586E6}"/>
              </a:ext>
            </a:extLst>
          </p:cNvPr>
          <p:cNvCxnSpPr>
            <a:cxnSpLocks/>
          </p:cNvCxnSpPr>
          <p:nvPr/>
        </p:nvCxnSpPr>
        <p:spPr>
          <a:xfrm>
            <a:off x="9145248" y="3888800"/>
            <a:ext cx="1197972" cy="531257"/>
          </a:xfrm>
          <a:prstGeom prst="straightConnector1">
            <a:avLst/>
          </a:prstGeom>
          <a:ln w="38100"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9" name="矩形 174">
            <a:extLst>
              <a:ext uri="{FF2B5EF4-FFF2-40B4-BE49-F238E27FC236}">
                <a16:creationId xmlns:a16="http://schemas.microsoft.com/office/drawing/2014/main" id="{4F4E67C9-5626-F8C0-3048-F7958AE92295}"/>
              </a:ext>
            </a:extLst>
          </p:cNvPr>
          <p:cNvSpPr/>
          <p:nvPr/>
        </p:nvSpPr>
        <p:spPr>
          <a:xfrm rot="1313289">
            <a:off x="9509604" y="4051627"/>
            <a:ext cx="605194" cy="243762"/>
          </a:xfrm>
          <a:prstGeom prst="rect">
            <a:avLst/>
          </a:prstGeom>
          <a:pattFill prst="wdDnDiag">
            <a:fgClr>
              <a:srgbClr val="FFC000"/>
            </a:fgClr>
            <a:bgClr>
              <a:schemeClr val="bg1">
                <a:lumMod val="9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cxnSp>
        <p:nvCxnSpPr>
          <p:cNvPr id="440" name="直线箭头连接符 175">
            <a:extLst>
              <a:ext uri="{FF2B5EF4-FFF2-40B4-BE49-F238E27FC236}">
                <a16:creationId xmlns:a16="http://schemas.microsoft.com/office/drawing/2014/main" id="{41063226-74FE-60E4-80DC-D5EC505FB1AD}"/>
              </a:ext>
            </a:extLst>
          </p:cNvPr>
          <p:cNvCxnSpPr>
            <a:cxnSpLocks/>
          </p:cNvCxnSpPr>
          <p:nvPr/>
        </p:nvCxnSpPr>
        <p:spPr>
          <a:xfrm flipH="1">
            <a:off x="10452399" y="1544430"/>
            <a:ext cx="611177" cy="2806681"/>
          </a:xfrm>
          <a:prstGeom prst="straightConnector1">
            <a:avLst/>
          </a:prstGeom>
          <a:ln w="38100"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1" name="直线箭头连接符 176">
            <a:extLst>
              <a:ext uri="{FF2B5EF4-FFF2-40B4-BE49-F238E27FC236}">
                <a16:creationId xmlns:a16="http://schemas.microsoft.com/office/drawing/2014/main" id="{4C5DD91C-CEC4-4966-D63A-9A744E150ED0}"/>
              </a:ext>
            </a:extLst>
          </p:cNvPr>
          <p:cNvCxnSpPr>
            <a:cxnSpLocks/>
          </p:cNvCxnSpPr>
          <p:nvPr/>
        </p:nvCxnSpPr>
        <p:spPr>
          <a:xfrm flipH="1">
            <a:off x="10581711" y="3646054"/>
            <a:ext cx="1422448" cy="773992"/>
          </a:xfrm>
          <a:prstGeom prst="straightConnector1">
            <a:avLst/>
          </a:prstGeom>
          <a:ln w="38100"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2" name="矩形 177">
            <a:extLst>
              <a:ext uri="{FF2B5EF4-FFF2-40B4-BE49-F238E27FC236}">
                <a16:creationId xmlns:a16="http://schemas.microsoft.com/office/drawing/2014/main" id="{EC08C984-F693-0763-1618-760FDFC895D7}"/>
              </a:ext>
            </a:extLst>
          </p:cNvPr>
          <p:cNvSpPr/>
          <p:nvPr/>
        </p:nvSpPr>
        <p:spPr>
          <a:xfrm rot="19977058">
            <a:off x="10995469" y="3932789"/>
            <a:ext cx="577184" cy="282152"/>
          </a:xfrm>
          <a:prstGeom prst="rect">
            <a:avLst/>
          </a:prstGeom>
          <a:pattFill prst="ltVert">
            <a:fgClr>
              <a:srgbClr val="92D050"/>
            </a:fgClr>
            <a:bgClr>
              <a:schemeClr val="bg1">
                <a:lumMod val="9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443" name="矩形 178">
            <a:extLst>
              <a:ext uri="{FF2B5EF4-FFF2-40B4-BE49-F238E27FC236}">
                <a16:creationId xmlns:a16="http://schemas.microsoft.com/office/drawing/2014/main" id="{4A175482-1DA0-5A58-BF90-5E7368624FE3}"/>
              </a:ext>
            </a:extLst>
          </p:cNvPr>
          <p:cNvSpPr/>
          <p:nvPr/>
        </p:nvSpPr>
        <p:spPr>
          <a:xfrm rot="16879967">
            <a:off x="10520557" y="2718753"/>
            <a:ext cx="577184" cy="501382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cxnSp>
        <p:nvCxnSpPr>
          <p:cNvPr id="444" name="直线箭头连接符 179">
            <a:extLst>
              <a:ext uri="{FF2B5EF4-FFF2-40B4-BE49-F238E27FC236}">
                <a16:creationId xmlns:a16="http://schemas.microsoft.com/office/drawing/2014/main" id="{86B3E6FB-571B-A498-08CC-2A106141D5D3}"/>
              </a:ext>
            </a:extLst>
          </p:cNvPr>
          <p:cNvCxnSpPr>
            <a:cxnSpLocks/>
            <a:stCxn id="462" idx="2"/>
          </p:cNvCxnSpPr>
          <p:nvPr/>
        </p:nvCxnSpPr>
        <p:spPr>
          <a:xfrm flipH="1">
            <a:off x="16126788" y="2608590"/>
            <a:ext cx="935013" cy="1465276"/>
          </a:xfrm>
          <a:prstGeom prst="straightConnector1">
            <a:avLst/>
          </a:prstGeom>
          <a:ln w="38100"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直线箭头连接符 180">
            <a:extLst>
              <a:ext uri="{FF2B5EF4-FFF2-40B4-BE49-F238E27FC236}">
                <a16:creationId xmlns:a16="http://schemas.microsoft.com/office/drawing/2014/main" id="{DCE6D826-10E2-84E2-40B3-E08032360AFA}"/>
              </a:ext>
            </a:extLst>
          </p:cNvPr>
          <p:cNvCxnSpPr>
            <a:cxnSpLocks/>
          </p:cNvCxnSpPr>
          <p:nvPr/>
        </p:nvCxnSpPr>
        <p:spPr>
          <a:xfrm flipH="1">
            <a:off x="10876574" y="2162373"/>
            <a:ext cx="6064150" cy="2531317"/>
          </a:xfrm>
          <a:prstGeom prst="straightConnector1">
            <a:avLst/>
          </a:prstGeom>
          <a:ln w="38100">
            <a:solidFill>
              <a:srgbClr val="FFC000"/>
            </a:solidFill>
            <a:prstDash val="dashDot"/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直线箭头连接符 181">
            <a:extLst>
              <a:ext uri="{FF2B5EF4-FFF2-40B4-BE49-F238E27FC236}">
                <a16:creationId xmlns:a16="http://schemas.microsoft.com/office/drawing/2014/main" id="{B7EA9EF7-E879-1448-0F92-7762101B6F6F}"/>
              </a:ext>
            </a:extLst>
          </p:cNvPr>
          <p:cNvCxnSpPr>
            <a:cxnSpLocks/>
          </p:cNvCxnSpPr>
          <p:nvPr/>
        </p:nvCxnSpPr>
        <p:spPr>
          <a:xfrm>
            <a:off x="5138696" y="1027212"/>
            <a:ext cx="4903363" cy="2938837"/>
          </a:xfrm>
          <a:prstGeom prst="straightConnector1">
            <a:avLst/>
          </a:prstGeom>
          <a:ln w="38100">
            <a:solidFill>
              <a:srgbClr val="FFC000"/>
            </a:solidFill>
            <a:prstDash val="dashDot"/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7" name="文本框 182">
                <a:extLst>
                  <a:ext uri="{FF2B5EF4-FFF2-40B4-BE49-F238E27FC236}">
                    <a16:creationId xmlns:a16="http://schemas.microsoft.com/office/drawing/2014/main" id="{B73EF197-5B9C-3BF6-9A59-682065546375}"/>
                  </a:ext>
                </a:extLst>
              </p:cNvPr>
              <p:cNvSpPr txBox="1"/>
              <p:nvPr/>
            </p:nvSpPr>
            <p:spPr>
              <a:xfrm>
                <a:off x="16050165" y="954453"/>
                <a:ext cx="2309417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车辆</a:t>
                </a:r>
                <a:r>
                  <a:rPr kumimoji="1" lang="en-US" altLang="zh-CN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endParaRPr lang="zh-CN" altLang="en-US" sz="40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47" name="文本框 182">
                <a:extLst>
                  <a:ext uri="{FF2B5EF4-FFF2-40B4-BE49-F238E27FC236}">
                    <a16:creationId xmlns:a16="http://schemas.microsoft.com/office/drawing/2014/main" id="{B73EF197-5B9C-3BF6-9A59-682065546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0165" y="954453"/>
                <a:ext cx="2309417" cy="707886"/>
              </a:xfrm>
              <a:prstGeom prst="rect">
                <a:avLst/>
              </a:prstGeom>
              <a:blipFill>
                <a:blip r:embed="rId13"/>
                <a:stretch>
                  <a:fillRect t="-14035" b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8" name="直线箭头连接符 183">
            <a:extLst>
              <a:ext uri="{FF2B5EF4-FFF2-40B4-BE49-F238E27FC236}">
                <a16:creationId xmlns:a16="http://schemas.microsoft.com/office/drawing/2014/main" id="{55BDBE5F-3CC7-1E73-F47F-812BC6BA0F3C}"/>
              </a:ext>
            </a:extLst>
          </p:cNvPr>
          <p:cNvCxnSpPr>
            <a:cxnSpLocks/>
          </p:cNvCxnSpPr>
          <p:nvPr/>
        </p:nvCxnSpPr>
        <p:spPr>
          <a:xfrm flipH="1">
            <a:off x="10345221" y="1236468"/>
            <a:ext cx="502644" cy="2518745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9" name="文本框 184">
                <a:extLst>
                  <a:ext uri="{FF2B5EF4-FFF2-40B4-BE49-F238E27FC236}">
                    <a16:creationId xmlns:a16="http://schemas.microsoft.com/office/drawing/2014/main" id="{233C4848-7A45-D007-848E-AD0D44AEA6B2}"/>
                  </a:ext>
                </a:extLst>
              </p:cNvPr>
              <p:cNvSpPr txBox="1"/>
              <p:nvPr/>
            </p:nvSpPr>
            <p:spPr>
              <a:xfrm rot="20274504">
                <a:off x="14016877" y="1968222"/>
                <a:ext cx="2570826" cy="8340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5,</m:t>
                                  </m:r>
                                  <m:r>
                                    <a:rPr kumimoji="1"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  <m:sup>
                                  <m:r>
                                    <a:rPr kumimoji="1"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5,</m:t>
                          </m:r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36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49" name="文本框 184">
                <a:extLst>
                  <a:ext uri="{FF2B5EF4-FFF2-40B4-BE49-F238E27FC236}">
                    <a16:creationId xmlns:a16="http://schemas.microsoft.com/office/drawing/2014/main" id="{233C4848-7A45-D007-848E-AD0D44AEA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74504">
                <a:off x="14016877" y="1968222"/>
                <a:ext cx="2570826" cy="83401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0" name="文本框 185">
                <a:extLst>
                  <a:ext uri="{FF2B5EF4-FFF2-40B4-BE49-F238E27FC236}">
                    <a16:creationId xmlns:a16="http://schemas.microsoft.com/office/drawing/2014/main" id="{3410CCB6-4359-2183-E2E5-1A462B600DD5}"/>
                  </a:ext>
                </a:extLst>
              </p:cNvPr>
              <p:cNvSpPr txBox="1"/>
              <p:nvPr/>
            </p:nvSpPr>
            <p:spPr>
              <a:xfrm rot="1899630">
                <a:off x="5079146" y="1759621"/>
                <a:ext cx="2570826" cy="8294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4,</m:t>
                                  </m:r>
                                  <m:r>
                                    <a:rPr kumimoji="1"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  <m:sup>
                                  <m:r>
                                    <a:rPr kumimoji="1"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4,</m:t>
                          </m:r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36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50" name="文本框 185">
                <a:extLst>
                  <a:ext uri="{FF2B5EF4-FFF2-40B4-BE49-F238E27FC236}">
                    <a16:creationId xmlns:a16="http://schemas.microsoft.com/office/drawing/2014/main" id="{3410CCB6-4359-2183-E2E5-1A462B600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9630">
                <a:off x="5079146" y="1759621"/>
                <a:ext cx="2570826" cy="82945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1" name="矩形 186">
                <a:extLst>
                  <a:ext uri="{FF2B5EF4-FFF2-40B4-BE49-F238E27FC236}">
                    <a16:creationId xmlns:a16="http://schemas.microsoft.com/office/drawing/2014/main" id="{C47B075D-7C68-0E1D-44D1-5B70E5DB498E}"/>
                  </a:ext>
                </a:extLst>
              </p:cNvPr>
              <p:cNvSpPr/>
              <p:nvPr/>
            </p:nvSpPr>
            <p:spPr>
              <a:xfrm>
                <a:off x="2778109" y="10842559"/>
                <a:ext cx="3203572" cy="628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kumimoji="1"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</m:t>
                          </m:r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kumimoji="1"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</m:t>
                          </m:r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36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51" name="矩形 186">
                <a:extLst>
                  <a:ext uri="{FF2B5EF4-FFF2-40B4-BE49-F238E27FC236}">
                    <a16:creationId xmlns:a16="http://schemas.microsoft.com/office/drawing/2014/main" id="{C47B075D-7C68-0E1D-44D1-5B70E5DB49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109" y="10842559"/>
                <a:ext cx="3203572" cy="628505"/>
              </a:xfrm>
              <a:prstGeom prst="rect">
                <a:avLst/>
              </a:prstGeom>
              <a:blipFill>
                <a:blip r:embed="rId16"/>
                <a:stretch>
                  <a:fillRect l="-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2" name="直线箭头连接符 187">
            <a:extLst>
              <a:ext uri="{FF2B5EF4-FFF2-40B4-BE49-F238E27FC236}">
                <a16:creationId xmlns:a16="http://schemas.microsoft.com/office/drawing/2014/main" id="{5921E60D-C8F3-E554-FBCD-3F5655D69A7F}"/>
              </a:ext>
            </a:extLst>
          </p:cNvPr>
          <p:cNvCxnSpPr>
            <a:cxnSpLocks/>
          </p:cNvCxnSpPr>
          <p:nvPr/>
        </p:nvCxnSpPr>
        <p:spPr>
          <a:xfrm flipH="1">
            <a:off x="10658536" y="3447244"/>
            <a:ext cx="1244845" cy="741345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3" name="燕尾形箭头 188">
            <a:extLst>
              <a:ext uri="{FF2B5EF4-FFF2-40B4-BE49-F238E27FC236}">
                <a16:creationId xmlns:a16="http://schemas.microsoft.com/office/drawing/2014/main" id="{AB5AE36D-C9F3-207E-B106-A0A0B2B9A3BD}"/>
              </a:ext>
            </a:extLst>
          </p:cNvPr>
          <p:cNvSpPr/>
          <p:nvPr/>
        </p:nvSpPr>
        <p:spPr>
          <a:xfrm rot="5400000">
            <a:off x="4027031" y="11904222"/>
            <a:ext cx="451721" cy="482277"/>
          </a:xfrm>
          <a:prstGeom prst="notched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4" name="矩形 189">
                <a:extLst>
                  <a:ext uri="{FF2B5EF4-FFF2-40B4-BE49-F238E27FC236}">
                    <a16:creationId xmlns:a16="http://schemas.microsoft.com/office/drawing/2014/main" id="{1CE55400-6C28-5912-27FB-84BAAE5709A2}"/>
                  </a:ext>
                </a:extLst>
              </p:cNvPr>
              <p:cNvSpPr/>
              <p:nvPr/>
            </p:nvSpPr>
            <p:spPr>
              <a:xfrm>
                <a:off x="605934" y="12597805"/>
                <a:ext cx="7243265" cy="830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域间干扰</a:t>
                </a:r>
                <a:r>
                  <a:rPr kumimoji="1" lang="en-US" altLang="zh-CN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kumimoji="1"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a:rPr kumimoji="1"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  <m:sup>
                                <m:r>
                                  <a:rPr kumimoji="1"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</m:t>
                        </m:r>
                        <m: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kumimoji="1" lang="en-US" altLang="zh-CN" sz="3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kumimoji="1"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3,</m:t>
                                </m:r>
                                <m:r>
                                  <a:rPr kumimoji="1"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  <m:sup>
                                <m:r>
                                  <a:rPr kumimoji="1"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</m:t>
                        </m:r>
                        <m: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zh-CN" altLang="en-US" sz="36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54" name="矩形 189">
                <a:extLst>
                  <a:ext uri="{FF2B5EF4-FFF2-40B4-BE49-F238E27FC236}">
                    <a16:creationId xmlns:a16="http://schemas.microsoft.com/office/drawing/2014/main" id="{1CE55400-6C28-5912-27FB-84BAAE5709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34" y="12597805"/>
                <a:ext cx="7243265" cy="830035"/>
              </a:xfrm>
              <a:prstGeom prst="rect">
                <a:avLst/>
              </a:prstGeom>
              <a:blipFill>
                <a:blip r:embed="rId17"/>
                <a:stretch>
                  <a:fillRect l="-2448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5" name="矩形 190">
                <a:extLst>
                  <a:ext uri="{FF2B5EF4-FFF2-40B4-BE49-F238E27FC236}">
                    <a16:creationId xmlns:a16="http://schemas.microsoft.com/office/drawing/2014/main" id="{FFF0E451-76DC-A170-F481-951C2694272E}"/>
                  </a:ext>
                </a:extLst>
              </p:cNvPr>
              <p:cNvSpPr/>
              <p:nvPr/>
            </p:nvSpPr>
            <p:spPr>
              <a:xfrm>
                <a:off x="594525" y="13473613"/>
                <a:ext cx="8107156" cy="8340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3600" dirty="0">
                    <a:solidFill>
                      <a:srgbClr val="FFC000"/>
                    </a:solidFill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域内干扰</a:t>
                </a:r>
                <a14:m>
                  <m:oMath xmlns:m="http://schemas.openxmlformats.org/officeDocument/2006/math">
                    <m:r>
                      <a:rPr kumimoji="1" lang="en-US" altLang="zh-CN" sz="3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kumimoji="1"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4,</m:t>
                                </m:r>
                                <m:r>
                                  <a:rPr kumimoji="1"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  <m:sup>
                                <m:r>
                                  <a:rPr kumimoji="1"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4,</m:t>
                        </m:r>
                        <m: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kumimoji="1" lang="en-US" altLang="zh-CN" sz="3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kumimoji="1"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5,</m:t>
                                </m:r>
                                <m:r>
                                  <a:rPr kumimoji="1"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  <m:sup>
                                <m:r>
                                  <a:rPr kumimoji="1"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5,</m:t>
                        </m:r>
                        <m: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zh-CN" altLang="en-US" sz="36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55" name="矩形 190">
                <a:extLst>
                  <a:ext uri="{FF2B5EF4-FFF2-40B4-BE49-F238E27FC236}">
                    <a16:creationId xmlns:a16="http://schemas.microsoft.com/office/drawing/2014/main" id="{FFF0E451-76DC-A170-F481-951C26942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25" y="13473613"/>
                <a:ext cx="8107156" cy="834011"/>
              </a:xfrm>
              <a:prstGeom prst="rect">
                <a:avLst/>
              </a:prstGeom>
              <a:blipFill>
                <a:blip r:embed="rId18"/>
                <a:stretch>
                  <a:fillRect l="-2351"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6" name="矩形 191">
                <a:extLst>
                  <a:ext uri="{FF2B5EF4-FFF2-40B4-BE49-F238E27FC236}">
                    <a16:creationId xmlns:a16="http://schemas.microsoft.com/office/drawing/2014/main" id="{281A86BE-6EDD-CED7-A309-FAF54281CEBF}"/>
                  </a:ext>
                </a:extLst>
              </p:cNvPr>
              <p:cNvSpPr/>
              <p:nvPr/>
            </p:nvSpPr>
            <p:spPr>
              <a:xfrm rot="16837843">
                <a:off x="9017356" y="1837875"/>
                <a:ext cx="2260042" cy="830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kumimoji="1"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  <m:sup>
                                  <m:r>
                                    <a:rPr kumimoji="1"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</m:t>
                          </m:r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36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56" name="矩形 191">
                <a:extLst>
                  <a:ext uri="{FF2B5EF4-FFF2-40B4-BE49-F238E27FC236}">
                    <a16:creationId xmlns:a16="http://schemas.microsoft.com/office/drawing/2014/main" id="{281A86BE-6EDD-CED7-A309-FAF54281C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837843">
                <a:off x="9017356" y="1837875"/>
                <a:ext cx="2260042" cy="83003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7" name="矩形 192">
                <a:extLst>
                  <a:ext uri="{FF2B5EF4-FFF2-40B4-BE49-F238E27FC236}">
                    <a16:creationId xmlns:a16="http://schemas.microsoft.com/office/drawing/2014/main" id="{0AA5C0D0-2634-5C10-E30C-A6367107AF1F}"/>
                  </a:ext>
                </a:extLst>
              </p:cNvPr>
              <p:cNvSpPr/>
              <p:nvPr/>
            </p:nvSpPr>
            <p:spPr>
              <a:xfrm rot="19811949">
                <a:off x="10398800" y="2745903"/>
                <a:ext cx="2260042" cy="830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36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sz="36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zh-CN" sz="3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3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sz="3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3,</m:t>
                                  </m:r>
                                  <m:r>
                                    <a:rPr kumimoji="1" lang="en-US" altLang="zh-CN" sz="3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  <m:sup>
                                  <m:r>
                                    <a:rPr kumimoji="1" lang="en-US" altLang="zh-CN" sz="3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kumimoji="1" lang="en-US" altLang="zh-CN" sz="36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kumimoji="1" lang="en-US" altLang="zh-CN" sz="36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36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36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</m:t>
                          </m:r>
                          <m:r>
                            <a:rPr kumimoji="1" lang="en-US" altLang="zh-CN" sz="36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kumimoji="1" lang="en-US" altLang="zh-CN" sz="36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57" name="矩形 192">
                <a:extLst>
                  <a:ext uri="{FF2B5EF4-FFF2-40B4-BE49-F238E27FC236}">
                    <a16:creationId xmlns:a16="http://schemas.microsoft.com/office/drawing/2014/main" id="{0AA5C0D0-2634-5C10-E30C-A6367107AF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11949">
                <a:off x="10398800" y="2745903"/>
                <a:ext cx="2260042" cy="83003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8" name="矩形 193">
            <a:extLst>
              <a:ext uri="{FF2B5EF4-FFF2-40B4-BE49-F238E27FC236}">
                <a16:creationId xmlns:a16="http://schemas.microsoft.com/office/drawing/2014/main" id="{CAB015B0-A745-22B7-A022-7540E9844669}"/>
              </a:ext>
            </a:extLst>
          </p:cNvPr>
          <p:cNvSpPr/>
          <p:nvPr/>
        </p:nvSpPr>
        <p:spPr>
          <a:xfrm>
            <a:off x="4406346" y="757536"/>
            <a:ext cx="384417" cy="269685"/>
          </a:xfrm>
          <a:prstGeom prst="rect">
            <a:avLst/>
          </a:prstGeom>
          <a:solidFill>
            <a:srgbClr val="D883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459" name="矩形 194">
            <a:extLst>
              <a:ext uri="{FF2B5EF4-FFF2-40B4-BE49-F238E27FC236}">
                <a16:creationId xmlns:a16="http://schemas.microsoft.com/office/drawing/2014/main" id="{17618D57-E572-6F17-21F2-31D42712B2BA}"/>
              </a:ext>
            </a:extLst>
          </p:cNvPr>
          <p:cNvSpPr/>
          <p:nvPr/>
        </p:nvSpPr>
        <p:spPr>
          <a:xfrm>
            <a:off x="8671900" y="3751023"/>
            <a:ext cx="384417" cy="269685"/>
          </a:xfrm>
          <a:prstGeom prst="rect">
            <a:avLst/>
          </a:prstGeom>
          <a:solidFill>
            <a:srgbClr val="FF7E7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460" name="矩形 195">
            <a:extLst>
              <a:ext uri="{FF2B5EF4-FFF2-40B4-BE49-F238E27FC236}">
                <a16:creationId xmlns:a16="http://schemas.microsoft.com/office/drawing/2014/main" id="{CA9E9C64-83F1-3156-723C-48F19BD4397D}"/>
              </a:ext>
            </a:extLst>
          </p:cNvPr>
          <p:cNvSpPr/>
          <p:nvPr/>
        </p:nvSpPr>
        <p:spPr>
          <a:xfrm>
            <a:off x="10927566" y="1264026"/>
            <a:ext cx="384417" cy="269685"/>
          </a:xfrm>
          <a:prstGeom prst="rect">
            <a:avLst/>
          </a:prstGeom>
          <a:solidFill>
            <a:srgbClr val="FFD57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461" name="矩形 196">
            <a:extLst>
              <a:ext uri="{FF2B5EF4-FFF2-40B4-BE49-F238E27FC236}">
                <a16:creationId xmlns:a16="http://schemas.microsoft.com/office/drawing/2014/main" id="{57186B7C-8278-D2DE-A651-92C238B12371}"/>
              </a:ext>
            </a:extLst>
          </p:cNvPr>
          <p:cNvSpPr/>
          <p:nvPr/>
        </p:nvSpPr>
        <p:spPr>
          <a:xfrm>
            <a:off x="11922044" y="3519521"/>
            <a:ext cx="384417" cy="269685"/>
          </a:xfrm>
          <a:prstGeom prst="rect">
            <a:avLst/>
          </a:prstGeom>
          <a:solidFill>
            <a:srgbClr val="D5FC7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462" name="矩形 197">
            <a:extLst>
              <a:ext uri="{FF2B5EF4-FFF2-40B4-BE49-F238E27FC236}">
                <a16:creationId xmlns:a16="http://schemas.microsoft.com/office/drawing/2014/main" id="{A2CF4166-ADCE-A8AC-E5D1-5F7190B1A464}"/>
              </a:ext>
            </a:extLst>
          </p:cNvPr>
          <p:cNvSpPr/>
          <p:nvPr/>
        </p:nvSpPr>
        <p:spPr>
          <a:xfrm>
            <a:off x="16869585" y="2338915"/>
            <a:ext cx="384417" cy="269685"/>
          </a:xfrm>
          <a:prstGeom prst="rect">
            <a:avLst/>
          </a:prstGeom>
          <a:solidFill>
            <a:srgbClr val="73FDD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3" name="文本框 198">
                <a:extLst>
                  <a:ext uri="{FF2B5EF4-FFF2-40B4-BE49-F238E27FC236}">
                    <a16:creationId xmlns:a16="http://schemas.microsoft.com/office/drawing/2014/main" id="{29960C15-2E79-FCAF-2A26-A405B9C894FA}"/>
                  </a:ext>
                </a:extLst>
              </p:cNvPr>
              <p:cNvSpPr txBox="1"/>
              <p:nvPr/>
            </p:nvSpPr>
            <p:spPr>
              <a:xfrm>
                <a:off x="12645767" y="3169248"/>
                <a:ext cx="228881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车辆</a:t>
                </a:r>
                <a:r>
                  <a:rPr kumimoji="1" lang="en-US" altLang="zh-CN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zh-CN" altLang="en-US" sz="40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63" name="文本框 198">
                <a:extLst>
                  <a:ext uri="{FF2B5EF4-FFF2-40B4-BE49-F238E27FC236}">
                    <a16:creationId xmlns:a16="http://schemas.microsoft.com/office/drawing/2014/main" id="{29960C15-2E79-FCAF-2A26-A405B9C89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5767" y="3169248"/>
                <a:ext cx="2288815" cy="707886"/>
              </a:xfrm>
              <a:prstGeom prst="rect">
                <a:avLst/>
              </a:prstGeom>
              <a:blipFill>
                <a:blip r:embed="rId21"/>
                <a:stretch>
                  <a:fillRect t="-14035" b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4" name="文本框 199">
                <a:extLst>
                  <a:ext uri="{FF2B5EF4-FFF2-40B4-BE49-F238E27FC236}">
                    <a16:creationId xmlns:a16="http://schemas.microsoft.com/office/drawing/2014/main" id="{AEF3FAA3-3DB2-B944-685E-D9642DBCBBD0}"/>
                  </a:ext>
                </a:extLst>
              </p:cNvPr>
              <p:cNvSpPr txBox="1"/>
              <p:nvPr/>
            </p:nvSpPr>
            <p:spPr>
              <a:xfrm>
                <a:off x="2826492" y="505156"/>
                <a:ext cx="1603922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任务</a:t>
                </a:r>
                <a:r>
                  <a:rPr kumimoji="1" lang="en-US" altLang="zh-CN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4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zh-CN" altLang="en-US" sz="40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64" name="文本框 199">
                <a:extLst>
                  <a:ext uri="{FF2B5EF4-FFF2-40B4-BE49-F238E27FC236}">
                    <a16:creationId xmlns:a16="http://schemas.microsoft.com/office/drawing/2014/main" id="{AEF3FAA3-3DB2-B944-685E-D9642DBCB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492" y="505156"/>
                <a:ext cx="1603922" cy="1323439"/>
              </a:xfrm>
              <a:prstGeom prst="rect">
                <a:avLst/>
              </a:prstGeom>
              <a:blipFill>
                <a:blip r:embed="rId22"/>
                <a:stretch>
                  <a:fillRect l="-787" t="-6667" r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5" name="文本框 200">
                <a:extLst>
                  <a:ext uri="{FF2B5EF4-FFF2-40B4-BE49-F238E27FC236}">
                    <a16:creationId xmlns:a16="http://schemas.microsoft.com/office/drawing/2014/main" id="{FB53E42C-A8B3-4A4E-D399-775A6AA462D1}"/>
                  </a:ext>
                </a:extLst>
              </p:cNvPr>
              <p:cNvSpPr txBox="1"/>
              <p:nvPr/>
            </p:nvSpPr>
            <p:spPr>
              <a:xfrm>
                <a:off x="11373592" y="1139139"/>
                <a:ext cx="178881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任务</a:t>
                </a:r>
                <a:r>
                  <a:rPr kumimoji="1" lang="en-US" altLang="zh-CN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4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endParaRPr lang="zh-CN" altLang="en-US" sz="40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65" name="文本框 200">
                <a:extLst>
                  <a:ext uri="{FF2B5EF4-FFF2-40B4-BE49-F238E27FC236}">
                    <a16:creationId xmlns:a16="http://schemas.microsoft.com/office/drawing/2014/main" id="{FB53E42C-A8B3-4A4E-D399-775A6AA46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3592" y="1139139"/>
                <a:ext cx="1788814" cy="707886"/>
              </a:xfrm>
              <a:prstGeom prst="rect">
                <a:avLst/>
              </a:prstGeom>
              <a:blipFill>
                <a:blip r:embed="rId23"/>
                <a:stretch>
                  <a:fillRect l="-7042" t="-12281" b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6" name="文本框 201">
                <a:extLst>
                  <a:ext uri="{FF2B5EF4-FFF2-40B4-BE49-F238E27FC236}">
                    <a16:creationId xmlns:a16="http://schemas.microsoft.com/office/drawing/2014/main" id="{9B447207-3A49-DDAB-9F14-8B1FD13F0CC5}"/>
                  </a:ext>
                </a:extLst>
              </p:cNvPr>
              <p:cNvSpPr txBox="1"/>
              <p:nvPr/>
            </p:nvSpPr>
            <p:spPr>
              <a:xfrm>
                <a:off x="7903487" y="3095604"/>
                <a:ext cx="189203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任务</a:t>
                </a:r>
                <a:r>
                  <a:rPr kumimoji="1" lang="en-US" altLang="zh-CN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4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zh-CN" altLang="en-US" sz="40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66" name="文本框 201">
                <a:extLst>
                  <a:ext uri="{FF2B5EF4-FFF2-40B4-BE49-F238E27FC236}">
                    <a16:creationId xmlns:a16="http://schemas.microsoft.com/office/drawing/2014/main" id="{9B447207-3A49-DDAB-9F14-8B1FD13F0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487" y="3095604"/>
                <a:ext cx="1892039" cy="707886"/>
              </a:xfrm>
              <a:prstGeom prst="rect">
                <a:avLst/>
              </a:prstGeom>
              <a:blipFill>
                <a:blip r:embed="rId24"/>
                <a:stretch>
                  <a:fillRect l="-4000" t="-12281" b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7" name="文本框 202">
                <a:extLst>
                  <a:ext uri="{FF2B5EF4-FFF2-40B4-BE49-F238E27FC236}">
                    <a16:creationId xmlns:a16="http://schemas.microsoft.com/office/drawing/2014/main" id="{9B0B8E61-5C1C-438F-3C02-38AC98140B19}"/>
                  </a:ext>
                </a:extLst>
              </p:cNvPr>
              <p:cNvSpPr txBox="1"/>
              <p:nvPr/>
            </p:nvSpPr>
            <p:spPr>
              <a:xfrm>
                <a:off x="11260236" y="3770894"/>
                <a:ext cx="189203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任务</a:t>
                </a:r>
                <a:r>
                  <a:rPr kumimoji="1" lang="en-US" altLang="zh-CN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4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endParaRPr lang="zh-CN" altLang="en-US" sz="40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67" name="文本框 202">
                <a:extLst>
                  <a:ext uri="{FF2B5EF4-FFF2-40B4-BE49-F238E27FC236}">
                    <a16:creationId xmlns:a16="http://schemas.microsoft.com/office/drawing/2014/main" id="{9B0B8E61-5C1C-438F-3C02-38AC98140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236" y="3770894"/>
                <a:ext cx="1892039" cy="707886"/>
              </a:xfrm>
              <a:prstGeom prst="rect">
                <a:avLst/>
              </a:prstGeom>
              <a:blipFill>
                <a:blip r:embed="rId25"/>
                <a:stretch>
                  <a:fillRect l="-4000" t="-14286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8" name="文本框 203">
                <a:extLst>
                  <a:ext uri="{FF2B5EF4-FFF2-40B4-BE49-F238E27FC236}">
                    <a16:creationId xmlns:a16="http://schemas.microsoft.com/office/drawing/2014/main" id="{459604E1-B6DB-39DE-24CB-73B5DCF3EC5D}"/>
                  </a:ext>
                </a:extLst>
              </p:cNvPr>
              <p:cNvSpPr txBox="1"/>
              <p:nvPr/>
            </p:nvSpPr>
            <p:spPr>
              <a:xfrm>
                <a:off x="17044998" y="2209951"/>
                <a:ext cx="189203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任务</a:t>
                </a:r>
                <a:r>
                  <a:rPr kumimoji="1" lang="en-US" altLang="zh-CN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4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</m:oMath>
                </a14:m>
                <a:endParaRPr lang="zh-CN" altLang="en-US" sz="40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68" name="文本框 203">
                <a:extLst>
                  <a:ext uri="{FF2B5EF4-FFF2-40B4-BE49-F238E27FC236}">
                    <a16:creationId xmlns:a16="http://schemas.microsoft.com/office/drawing/2014/main" id="{459604E1-B6DB-39DE-24CB-73B5DCF3E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4998" y="2209951"/>
                <a:ext cx="1892039" cy="707886"/>
              </a:xfrm>
              <a:prstGeom prst="rect">
                <a:avLst/>
              </a:prstGeom>
              <a:blipFill>
                <a:blip r:embed="rId26"/>
                <a:stretch>
                  <a:fillRect l="-4027" t="-14286" b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0" name="圆角矩形 255">
            <a:extLst>
              <a:ext uri="{FF2B5EF4-FFF2-40B4-BE49-F238E27FC236}">
                <a16:creationId xmlns:a16="http://schemas.microsoft.com/office/drawing/2014/main" id="{2C1AEAF1-E1D9-33CB-4437-7262924093FF}"/>
              </a:ext>
            </a:extLst>
          </p:cNvPr>
          <p:cNvSpPr/>
          <p:nvPr/>
        </p:nvSpPr>
        <p:spPr>
          <a:xfrm>
            <a:off x="777688" y="6137608"/>
            <a:ext cx="7456877" cy="41395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472" name="文本框 206">
            <a:extLst>
              <a:ext uri="{FF2B5EF4-FFF2-40B4-BE49-F238E27FC236}">
                <a16:creationId xmlns:a16="http://schemas.microsoft.com/office/drawing/2014/main" id="{668A7ECA-4A24-DE04-7B52-F0CE3E0459C7}"/>
              </a:ext>
            </a:extLst>
          </p:cNvPr>
          <p:cNvSpPr txBox="1"/>
          <p:nvPr/>
        </p:nvSpPr>
        <p:spPr>
          <a:xfrm>
            <a:off x="1950303" y="6344326"/>
            <a:ext cx="59025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NOMA </a:t>
            </a:r>
            <a:r>
              <a:rPr lang="zh-CN" altLang="en-US" sz="4000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功率分配</a:t>
            </a:r>
          </a:p>
        </p:txBody>
      </p:sp>
      <p:cxnSp>
        <p:nvCxnSpPr>
          <p:cNvPr id="473" name="直线箭头连接符 207">
            <a:extLst>
              <a:ext uri="{FF2B5EF4-FFF2-40B4-BE49-F238E27FC236}">
                <a16:creationId xmlns:a16="http://schemas.microsoft.com/office/drawing/2014/main" id="{4B909185-341B-4315-2CE9-F21662061DD1}"/>
              </a:ext>
            </a:extLst>
          </p:cNvPr>
          <p:cNvCxnSpPr>
            <a:cxnSpLocks/>
          </p:cNvCxnSpPr>
          <p:nvPr/>
        </p:nvCxnSpPr>
        <p:spPr>
          <a:xfrm>
            <a:off x="1854165" y="9566081"/>
            <a:ext cx="4529862" cy="0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线箭头连接符 208">
            <a:extLst>
              <a:ext uri="{FF2B5EF4-FFF2-40B4-BE49-F238E27FC236}">
                <a16:creationId xmlns:a16="http://schemas.microsoft.com/office/drawing/2014/main" id="{55C40E34-00C9-7BD2-B2AA-126012065429}"/>
              </a:ext>
            </a:extLst>
          </p:cNvPr>
          <p:cNvCxnSpPr>
            <a:cxnSpLocks/>
          </p:cNvCxnSpPr>
          <p:nvPr/>
        </p:nvCxnSpPr>
        <p:spPr>
          <a:xfrm flipV="1">
            <a:off x="1849197" y="6823312"/>
            <a:ext cx="0" cy="2733207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文本框 209">
            <a:extLst>
              <a:ext uri="{FF2B5EF4-FFF2-40B4-BE49-F238E27FC236}">
                <a16:creationId xmlns:a16="http://schemas.microsoft.com/office/drawing/2014/main" id="{7CC0905B-6D4C-6A21-F070-17CC4748AB3A}"/>
              </a:ext>
            </a:extLst>
          </p:cNvPr>
          <p:cNvSpPr txBox="1"/>
          <p:nvPr/>
        </p:nvSpPr>
        <p:spPr>
          <a:xfrm>
            <a:off x="6107480" y="9236254"/>
            <a:ext cx="2222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频率</a:t>
            </a:r>
          </a:p>
        </p:txBody>
      </p:sp>
      <p:sp>
        <p:nvSpPr>
          <p:cNvPr id="476" name="文本框 210">
            <a:extLst>
              <a:ext uri="{FF2B5EF4-FFF2-40B4-BE49-F238E27FC236}">
                <a16:creationId xmlns:a16="http://schemas.microsoft.com/office/drawing/2014/main" id="{8B2605B1-2B24-9598-D7F0-45BD8D7F0002}"/>
              </a:ext>
            </a:extLst>
          </p:cNvPr>
          <p:cNvSpPr txBox="1"/>
          <p:nvPr/>
        </p:nvSpPr>
        <p:spPr>
          <a:xfrm>
            <a:off x="963871" y="6279071"/>
            <a:ext cx="14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功率</a:t>
            </a:r>
          </a:p>
        </p:txBody>
      </p:sp>
      <p:cxnSp>
        <p:nvCxnSpPr>
          <p:cNvPr id="477" name="直线连接符 211">
            <a:extLst>
              <a:ext uri="{FF2B5EF4-FFF2-40B4-BE49-F238E27FC236}">
                <a16:creationId xmlns:a16="http://schemas.microsoft.com/office/drawing/2014/main" id="{C4364425-97AE-8215-0ED2-C74C007DAD3E}"/>
              </a:ext>
            </a:extLst>
          </p:cNvPr>
          <p:cNvCxnSpPr>
            <a:cxnSpLocks/>
          </p:cNvCxnSpPr>
          <p:nvPr/>
        </p:nvCxnSpPr>
        <p:spPr>
          <a:xfrm>
            <a:off x="1973285" y="9630318"/>
            <a:ext cx="0" cy="38614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线连接符 212">
            <a:extLst>
              <a:ext uri="{FF2B5EF4-FFF2-40B4-BE49-F238E27FC236}">
                <a16:creationId xmlns:a16="http://schemas.microsoft.com/office/drawing/2014/main" id="{3787AACB-DE84-2DFD-C110-19175ECC92D2}"/>
              </a:ext>
            </a:extLst>
          </p:cNvPr>
          <p:cNvCxnSpPr>
            <a:cxnSpLocks/>
          </p:cNvCxnSpPr>
          <p:nvPr/>
        </p:nvCxnSpPr>
        <p:spPr>
          <a:xfrm>
            <a:off x="5871732" y="9651717"/>
            <a:ext cx="0" cy="38614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线箭头连接符 213">
            <a:extLst>
              <a:ext uri="{FF2B5EF4-FFF2-40B4-BE49-F238E27FC236}">
                <a16:creationId xmlns:a16="http://schemas.microsoft.com/office/drawing/2014/main" id="{C41FE9F9-EFB6-60F3-3692-F8BE1F63E30B}"/>
              </a:ext>
            </a:extLst>
          </p:cNvPr>
          <p:cNvCxnSpPr>
            <a:cxnSpLocks/>
          </p:cNvCxnSpPr>
          <p:nvPr/>
        </p:nvCxnSpPr>
        <p:spPr>
          <a:xfrm>
            <a:off x="1973290" y="9822679"/>
            <a:ext cx="925332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线箭头连接符 214">
            <a:extLst>
              <a:ext uri="{FF2B5EF4-FFF2-40B4-BE49-F238E27FC236}">
                <a16:creationId xmlns:a16="http://schemas.microsoft.com/office/drawing/2014/main" id="{F669157D-32D0-4C16-9A85-F7F495A2DDAB}"/>
              </a:ext>
            </a:extLst>
          </p:cNvPr>
          <p:cNvCxnSpPr>
            <a:cxnSpLocks/>
          </p:cNvCxnSpPr>
          <p:nvPr/>
        </p:nvCxnSpPr>
        <p:spPr>
          <a:xfrm flipH="1">
            <a:off x="4946404" y="9844077"/>
            <a:ext cx="925332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1" name="文本框 215">
                <a:extLst>
                  <a:ext uri="{FF2B5EF4-FFF2-40B4-BE49-F238E27FC236}">
                    <a16:creationId xmlns:a16="http://schemas.microsoft.com/office/drawing/2014/main" id="{ADD74CE8-7A98-909E-54BA-19296F2FEFF1}"/>
                  </a:ext>
                </a:extLst>
              </p:cNvPr>
              <p:cNvSpPr txBox="1"/>
              <p:nvPr/>
            </p:nvSpPr>
            <p:spPr>
              <a:xfrm>
                <a:off x="3741678" y="9522423"/>
                <a:ext cx="56782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40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81" name="文本框 215">
                <a:extLst>
                  <a:ext uri="{FF2B5EF4-FFF2-40B4-BE49-F238E27FC236}">
                    <a16:creationId xmlns:a16="http://schemas.microsoft.com/office/drawing/2014/main" id="{ADD74CE8-7A98-909E-54BA-19296F2FE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678" y="9522423"/>
                <a:ext cx="567821" cy="707886"/>
              </a:xfrm>
              <a:prstGeom prst="rect">
                <a:avLst/>
              </a:prstGeom>
              <a:blipFill>
                <a:blip r:embed="rId27"/>
                <a:stretch>
                  <a:fillRect l="-6522" r="-4348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2" name="文本框 216">
                <a:extLst>
                  <a:ext uri="{FF2B5EF4-FFF2-40B4-BE49-F238E27FC236}">
                    <a16:creationId xmlns:a16="http://schemas.microsoft.com/office/drawing/2014/main" id="{C10DFCBB-4869-BE4E-2B1F-86655631DB93}"/>
                  </a:ext>
                </a:extLst>
              </p:cNvPr>
              <p:cNvSpPr txBox="1"/>
              <p:nvPr/>
            </p:nvSpPr>
            <p:spPr>
              <a:xfrm>
                <a:off x="974560" y="8711096"/>
                <a:ext cx="405709" cy="6943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36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82" name="文本框 216">
                <a:extLst>
                  <a:ext uri="{FF2B5EF4-FFF2-40B4-BE49-F238E27FC236}">
                    <a16:creationId xmlns:a16="http://schemas.microsoft.com/office/drawing/2014/main" id="{C10DFCBB-4869-BE4E-2B1F-86655631D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60" y="8711096"/>
                <a:ext cx="405709" cy="694357"/>
              </a:xfrm>
              <a:prstGeom prst="rect">
                <a:avLst/>
              </a:prstGeom>
              <a:blipFill>
                <a:blip r:embed="rId28"/>
                <a:stretch>
                  <a:fillRect l="-15152" r="-106061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3" name="矩形 217">
            <a:extLst>
              <a:ext uri="{FF2B5EF4-FFF2-40B4-BE49-F238E27FC236}">
                <a16:creationId xmlns:a16="http://schemas.microsoft.com/office/drawing/2014/main" id="{4A352C88-A23F-EE4C-C4FE-9BE2A8138072}"/>
              </a:ext>
            </a:extLst>
          </p:cNvPr>
          <p:cNvSpPr/>
          <p:nvPr/>
        </p:nvSpPr>
        <p:spPr>
          <a:xfrm>
            <a:off x="1933709" y="8920166"/>
            <a:ext cx="3938025" cy="555932"/>
          </a:xfrm>
          <a:prstGeom prst="rect">
            <a:avLst/>
          </a:prstGeom>
          <a:pattFill prst="wdDnDiag">
            <a:fgClr>
              <a:srgbClr val="FFC000"/>
            </a:fgClr>
            <a:bgClr>
              <a:schemeClr val="bg1">
                <a:lumMod val="9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484" name="矩形 218">
            <a:extLst>
              <a:ext uri="{FF2B5EF4-FFF2-40B4-BE49-F238E27FC236}">
                <a16:creationId xmlns:a16="http://schemas.microsoft.com/office/drawing/2014/main" id="{3D865C62-16BC-2079-21AA-0F5AA0D14677}"/>
              </a:ext>
            </a:extLst>
          </p:cNvPr>
          <p:cNvSpPr/>
          <p:nvPr/>
        </p:nvSpPr>
        <p:spPr>
          <a:xfrm>
            <a:off x="1933709" y="8116493"/>
            <a:ext cx="3938021" cy="795170"/>
          </a:xfrm>
          <a:prstGeom prst="rect">
            <a:avLst/>
          </a:prstGeom>
          <a:pattFill prst="ltVert">
            <a:fgClr>
              <a:srgbClr val="92D050"/>
            </a:fgClr>
            <a:bgClr>
              <a:schemeClr val="bg1">
                <a:lumMod val="9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485" name="矩形 219">
            <a:extLst>
              <a:ext uri="{FF2B5EF4-FFF2-40B4-BE49-F238E27FC236}">
                <a16:creationId xmlns:a16="http://schemas.microsoft.com/office/drawing/2014/main" id="{F90CC8FE-E67D-F6A0-1155-069528C21F14}"/>
              </a:ext>
            </a:extLst>
          </p:cNvPr>
          <p:cNvSpPr/>
          <p:nvPr/>
        </p:nvSpPr>
        <p:spPr>
          <a:xfrm>
            <a:off x="1933712" y="7069832"/>
            <a:ext cx="3938014" cy="1038158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6" name="文本框 220">
                <a:extLst>
                  <a:ext uri="{FF2B5EF4-FFF2-40B4-BE49-F238E27FC236}">
                    <a16:creationId xmlns:a16="http://schemas.microsoft.com/office/drawing/2014/main" id="{1A9FC957-9B67-4FFD-B83C-E880656E2476}"/>
                  </a:ext>
                </a:extLst>
              </p:cNvPr>
              <p:cNvSpPr txBox="1"/>
              <p:nvPr/>
            </p:nvSpPr>
            <p:spPr>
              <a:xfrm>
                <a:off x="974560" y="7939159"/>
                <a:ext cx="405709" cy="6954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</m:t>
                          </m:r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36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86" name="文本框 220">
                <a:extLst>
                  <a:ext uri="{FF2B5EF4-FFF2-40B4-BE49-F238E27FC236}">
                    <a16:creationId xmlns:a16="http://schemas.microsoft.com/office/drawing/2014/main" id="{1A9FC957-9B67-4FFD-B83C-E880656E2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60" y="7939159"/>
                <a:ext cx="405709" cy="695447"/>
              </a:xfrm>
              <a:prstGeom prst="rect">
                <a:avLst/>
              </a:prstGeom>
              <a:blipFill>
                <a:blip r:embed="rId29"/>
                <a:stretch>
                  <a:fillRect l="-15152" r="-109091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7" name="文本框 221">
                <a:extLst>
                  <a:ext uri="{FF2B5EF4-FFF2-40B4-BE49-F238E27FC236}">
                    <a16:creationId xmlns:a16="http://schemas.microsoft.com/office/drawing/2014/main" id="{31E2BD60-DCB1-0D0E-3C2D-BB32AECBF1C8}"/>
                  </a:ext>
                </a:extLst>
              </p:cNvPr>
              <p:cNvSpPr txBox="1"/>
              <p:nvPr/>
            </p:nvSpPr>
            <p:spPr>
              <a:xfrm>
                <a:off x="974560" y="6960843"/>
                <a:ext cx="405709" cy="6954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</m:t>
                          </m:r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36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87" name="文本框 221">
                <a:extLst>
                  <a:ext uri="{FF2B5EF4-FFF2-40B4-BE49-F238E27FC236}">
                    <a16:creationId xmlns:a16="http://schemas.microsoft.com/office/drawing/2014/main" id="{31E2BD60-DCB1-0D0E-3C2D-BB32AECBF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60" y="6960843"/>
                <a:ext cx="405709" cy="695447"/>
              </a:xfrm>
              <a:prstGeom prst="rect">
                <a:avLst/>
              </a:prstGeom>
              <a:blipFill>
                <a:blip r:embed="rId30"/>
                <a:stretch>
                  <a:fillRect l="-15152" r="-10909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8" name="右大括号 222">
            <a:extLst>
              <a:ext uri="{FF2B5EF4-FFF2-40B4-BE49-F238E27FC236}">
                <a16:creationId xmlns:a16="http://schemas.microsoft.com/office/drawing/2014/main" id="{A30DDE32-812F-0E7F-B9E7-E357BB13A107}"/>
              </a:ext>
            </a:extLst>
          </p:cNvPr>
          <p:cNvSpPr/>
          <p:nvPr/>
        </p:nvSpPr>
        <p:spPr>
          <a:xfrm>
            <a:off x="6036153" y="7214285"/>
            <a:ext cx="312614" cy="2173026"/>
          </a:xfrm>
          <a:prstGeom prst="righ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9" name="文本框 223">
                <a:extLst>
                  <a:ext uri="{FF2B5EF4-FFF2-40B4-BE49-F238E27FC236}">
                    <a16:creationId xmlns:a16="http://schemas.microsoft.com/office/drawing/2014/main" id="{8F7ED980-3ADB-0D2D-8F38-33BDD0D7DBEF}"/>
                  </a:ext>
                </a:extLst>
              </p:cNvPr>
              <p:cNvSpPr txBox="1"/>
              <p:nvPr/>
            </p:nvSpPr>
            <p:spPr>
              <a:xfrm>
                <a:off x="6443265" y="7975016"/>
                <a:ext cx="56782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sz="40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89" name="文本框 223">
                <a:extLst>
                  <a:ext uri="{FF2B5EF4-FFF2-40B4-BE49-F238E27FC236}">
                    <a16:creationId xmlns:a16="http://schemas.microsoft.com/office/drawing/2014/main" id="{8F7ED980-3ADB-0D2D-8F38-33BDD0D7D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265" y="7975016"/>
                <a:ext cx="567821" cy="707886"/>
              </a:xfrm>
              <a:prstGeom prst="rect">
                <a:avLst/>
              </a:prstGeom>
              <a:blipFill>
                <a:blip r:embed="rId31"/>
                <a:stretch>
                  <a:fillRect l="-15556" r="-15556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1" name="组合 263">
            <a:extLst>
              <a:ext uri="{FF2B5EF4-FFF2-40B4-BE49-F238E27FC236}">
                <a16:creationId xmlns:a16="http://schemas.microsoft.com/office/drawing/2014/main" id="{A8B5D944-AB85-9DDB-AF7E-E5B8A3320061}"/>
              </a:ext>
            </a:extLst>
          </p:cNvPr>
          <p:cNvGrpSpPr/>
          <p:nvPr/>
        </p:nvGrpSpPr>
        <p:grpSpPr>
          <a:xfrm>
            <a:off x="10134027" y="6206781"/>
            <a:ext cx="8459671" cy="5810204"/>
            <a:chOff x="20568863" y="1085269"/>
            <a:chExt cx="8459671" cy="5810205"/>
          </a:xfrm>
        </p:grpSpPr>
        <p:grpSp>
          <p:nvGrpSpPr>
            <p:cNvPr id="492" name="组合 225">
              <a:extLst>
                <a:ext uri="{FF2B5EF4-FFF2-40B4-BE49-F238E27FC236}">
                  <a16:creationId xmlns:a16="http://schemas.microsoft.com/office/drawing/2014/main" id="{99985F3D-55F7-CF58-DFC4-3F0F9345B0B8}"/>
                </a:ext>
              </a:extLst>
            </p:cNvPr>
            <p:cNvGrpSpPr/>
            <p:nvPr/>
          </p:nvGrpSpPr>
          <p:grpSpPr>
            <a:xfrm>
              <a:off x="20568863" y="1085269"/>
              <a:ext cx="8459671" cy="5810205"/>
              <a:chOff x="8764100" y="5123385"/>
              <a:chExt cx="8213046" cy="5942308"/>
            </a:xfrm>
          </p:grpSpPr>
          <p:grpSp>
            <p:nvGrpSpPr>
              <p:cNvPr id="513" name="组合 248">
                <a:extLst>
                  <a:ext uri="{FF2B5EF4-FFF2-40B4-BE49-F238E27FC236}">
                    <a16:creationId xmlns:a16="http://schemas.microsoft.com/office/drawing/2014/main" id="{8FBB746C-6857-457A-C600-5393B5E28E4B}"/>
                  </a:ext>
                </a:extLst>
              </p:cNvPr>
              <p:cNvGrpSpPr/>
              <p:nvPr/>
            </p:nvGrpSpPr>
            <p:grpSpPr>
              <a:xfrm>
                <a:off x="8764100" y="5123385"/>
                <a:ext cx="8213046" cy="5488081"/>
                <a:chOff x="8764100" y="5123385"/>
                <a:chExt cx="8213046" cy="5488081"/>
              </a:xfrm>
            </p:grpSpPr>
            <p:sp>
              <p:nvSpPr>
                <p:cNvPr id="515" name="云形标注 250">
                  <a:extLst>
                    <a:ext uri="{FF2B5EF4-FFF2-40B4-BE49-F238E27FC236}">
                      <a16:creationId xmlns:a16="http://schemas.microsoft.com/office/drawing/2014/main" id="{F9A09D11-3176-7F67-97EB-4E29CA629709}"/>
                    </a:ext>
                  </a:extLst>
                </p:cNvPr>
                <p:cNvSpPr/>
                <p:nvPr/>
              </p:nvSpPr>
              <p:spPr>
                <a:xfrm>
                  <a:off x="8764100" y="5123385"/>
                  <a:ext cx="8213046" cy="5048339"/>
                </a:xfrm>
                <a:prstGeom prst="cloudCallou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400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6" name="椭圆 251">
                  <a:extLst>
                    <a:ext uri="{FF2B5EF4-FFF2-40B4-BE49-F238E27FC236}">
                      <a16:creationId xmlns:a16="http://schemas.microsoft.com/office/drawing/2014/main" id="{BC2157DA-FD09-62A4-E4CC-7E4A68ACC49E}"/>
                    </a:ext>
                  </a:extLst>
                </p:cNvPr>
                <p:cNvSpPr/>
                <p:nvPr/>
              </p:nvSpPr>
              <p:spPr>
                <a:xfrm>
                  <a:off x="11305824" y="9852102"/>
                  <a:ext cx="873476" cy="75936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400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7" name="椭圆 252">
                  <a:extLst>
                    <a:ext uri="{FF2B5EF4-FFF2-40B4-BE49-F238E27FC236}">
                      <a16:creationId xmlns:a16="http://schemas.microsoft.com/office/drawing/2014/main" id="{D4B6FF7A-EE87-A7A1-A74F-FC952399F1A8}"/>
                    </a:ext>
                  </a:extLst>
                </p:cNvPr>
                <p:cNvSpPr/>
                <p:nvPr/>
              </p:nvSpPr>
              <p:spPr>
                <a:xfrm>
                  <a:off x="10804423" y="9134870"/>
                  <a:ext cx="873476" cy="75936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400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8" name="椭圆 253">
                  <a:extLst>
                    <a:ext uri="{FF2B5EF4-FFF2-40B4-BE49-F238E27FC236}">
                      <a16:creationId xmlns:a16="http://schemas.microsoft.com/office/drawing/2014/main" id="{58A35D49-83F1-A82C-44B9-04188E2B1786}"/>
                    </a:ext>
                  </a:extLst>
                </p:cNvPr>
                <p:cNvSpPr/>
                <p:nvPr/>
              </p:nvSpPr>
              <p:spPr>
                <a:xfrm>
                  <a:off x="11205255" y="9463911"/>
                  <a:ext cx="569497" cy="3932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400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14" name="椭圆 249">
                <a:extLst>
                  <a:ext uri="{FF2B5EF4-FFF2-40B4-BE49-F238E27FC236}">
                    <a16:creationId xmlns:a16="http://schemas.microsoft.com/office/drawing/2014/main" id="{5F6ED653-0FAF-DCC7-B2D6-8EEFCF8764BD}"/>
                  </a:ext>
                </a:extLst>
              </p:cNvPr>
              <p:cNvSpPr/>
              <p:nvPr/>
            </p:nvSpPr>
            <p:spPr>
              <a:xfrm>
                <a:off x="10309420" y="9920540"/>
                <a:ext cx="2128930" cy="114515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400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93" name="三角形 227">
              <a:extLst>
                <a:ext uri="{FF2B5EF4-FFF2-40B4-BE49-F238E27FC236}">
                  <a16:creationId xmlns:a16="http://schemas.microsoft.com/office/drawing/2014/main" id="{AA3D3F26-BCA1-D450-D62F-2F8C6EA30B8D}"/>
                </a:ext>
              </a:extLst>
            </p:cNvPr>
            <p:cNvSpPr/>
            <p:nvPr/>
          </p:nvSpPr>
          <p:spPr>
            <a:xfrm>
              <a:off x="21966096" y="4113824"/>
              <a:ext cx="303233" cy="557816"/>
            </a:xfrm>
            <a:prstGeom prst="triangl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00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494" name="三角形 228">
              <a:extLst>
                <a:ext uri="{FF2B5EF4-FFF2-40B4-BE49-F238E27FC236}">
                  <a16:creationId xmlns:a16="http://schemas.microsoft.com/office/drawing/2014/main" id="{A6016DE2-59AC-51B2-790F-87C8A0F81EA1}"/>
                </a:ext>
              </a:extLst>
            </p:cNvPr>
            <p:cNvSpPr/>
            <p:nvPr/>
          </p:nvSpPr>
          <p:spPr>
            <a:xfrm>
              <a:off x="25877418" y="2272552"/>
              <a:ext cx="303233" cy="557816"/>
            </a:xfrm>
            <a:prstGeom prst="triangl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00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495" name="直线连接符 229">
              <a:extLst>
                <a:ext uri="{FF2B5EF4-FFF2-40B4-BE49-F238E27FC236}">
                  <a16:creationId xmlns:a16="http://schemas.microsoft.com/office/drawing/2014/main" id="{484BCA90-99E1-FADB-50AE-E3CD6F895680}"/>
                </a:ext>
              </a:extLst>
            </p:cNvPr>
            <p:cNvCxnSpPr>
              <a:cxnSpLocks/>
              <a:stCxn id="493" idx="4"/>
              <a:endCxn id="498" idx="2"/>
            </p:cNvCxnSpPr>
            <p:nvPr/>
          </p:nvCxnSpPr>
          <p:spPr>
            <a:xfrm flipV="1">
              <a:off x="22269323" y="4632606"/>
              <a:ext cx="2218017" cy="390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直线连接符 230">
              <a:extLst>
                <a:ext uri="{FF2B5EF4-FFF2-40B4-BE49-F238E27FC236}">
                  <a16:creationId xmlns:a16="http://schemas.microsoft.com/office/drawing/2014/main" id="{92F2AA8C-71D4-2D91-37D1-AC583410E6A8}"/>
                </a:ext>
              </a:extLst>
            </p:cNvPr>
            <p:cNvCxnSpPr>
              <a:cxnSpLocks/>
              <a:stCxn id="493" idx="4"/>
              <a:endCxn id="494" idx="2"/>
            </p:cNvCxnSpPr>
            <p:nvPr/>
          </p:nvCxnSpPr>
          <p:spPr>
            <a:xfrm flipV="1">
              <a:off x="22269323" y="2830368"/>
              <a:ext cx="3608090" cy="18412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直线连接符 231">
              <a:extLst>
                <a:ext uri="{FF2B5EF4-FFF2-40B4-BE49-F238E27FC236}">
                  <a16:creationId xmlns:a16="http://schemas.microsoft.com/office/drawing/2014/main" id="{9326D64A-68D0-D2D1-8086-3F5732E949D5}"/>
                </a:ext>
              </a:extLst>
            </p:cNvPr>
            <p:cNvCxnSpPr>
              <a:cxnSpLocks/>
              <a:stCxn id="498" idx="2"/>
              <a:endCxn id="494" idx="2"/>
            </p:cNvCxnSpPr>
            <p:nvPr/>
          </p:nvCxnSpPr>
          <p:spPr>
            <a:xfrm flipV="1">
              <a:off x="24487340" y="2830368"/>
              <a:ext cx="1390073" cy="18022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8" name="三角形 232">
              <a:extLst>
                <a:ext uri="{FF2B5EF4-FFF2-40B4-BE49-F238E27FC236}">
                  <a16:creationId xmlns:a16="http://schemas.microsoft.com/office/drawing/2014/main" id="{A3AF074B-10B5-C0A6-E17C-4D736EBABF0B}"/>
                </a:ext>
              </a:extLst>
            </p:cNvPr>
            <p:cNvSpPr/>
            <p:nvPr/>
          </p:nvSpPr>
          <p:spPr>
            <a:xfrm>
              <a:off x="24487345" y="4074795"/>
              <a:ext cx="303233" cy="557816"/>
            </a:xfrm>
            <a:prstGeom prst="triangle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00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499" name="文本框 233">
              <a:extLst>
                <a:ext uri="{FF2B5EF4-FFF2-40B4-BE49-F238E27FC236}">
                  <a16:creationId xmlns:a16="http://schemas.microsoft.com/office/drawing/2014/main" id="{B39E2FE6-A3BC-B1D6-3739-A62F14CA1AD0}"/>
                </a:ext>
              </a:extLst>
            </p:cNvPr>
            <p:cNvSpPr txBox="1"/>
            <p:nvPr/>
          </p:nvSpPr>
          <p:spPr>
            <a:xfrm>
              <a:off x="21526313" y="4653781"/>
              <a:ext cx="3561173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40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rPr>
                <a:t>有线网络</a:t>
              </a:r>
              <a:endParaRPr lang="zh-CN" altLang="en-US" sz="4000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500" name="矩形 234">
              <a:extLst>
                <a:ext uri="{FF2B5EF4-FFF2-40B4-BE49-F238E27FC236}">
                  <a16:creationId xmlns:a16="http://schemas.microsoft.com/office/drawing/2014/main" id="{D25C05F3-D51F-82F4-8A8D-C5CD6AB60D79}"/>
                </a:ext>
              </a:extLst>
            </p:cNvPr>
            <p:cNvSpPr/>
            <p:nvPr/>
          </p:nvSpPr>
          <p:spPr>
            <a:xfrm>
              <a:off x="21241696" y="3291681"/>
              <a:ext cx="384417" cy="269685"/>
            </a:xfrm>
            <a:prstGeom prst="rect">
              <a:avLst/>
            </a:prstGeom>
            <a:solidFill>
              <a:srgbClr val="D883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00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1" name="矩形 236">
                  <a:extLst>
                    <a:ext uri="{FF2B5EF4-FFF2-40B4-BE49-F238E27FC236}">
                      <a16:creationId xmlns:a16="http://schemas.microsoft.com/office/drawing/2014/main" id="{27BDA974-300D-DEB9-5686-9CDF96377AAA}"/>
                    </a:ext>
                  </a:extLst>
                </p:cNvPr>
                <p:cNvSpPr/>
                <p:nvPr/>
              </p:nvSpPr>
              <p:spPr>
                <a:xfrm>
                  <a:off x="21687525" y="3110621"/>
                  <a:ext cx="1406604" cy="6943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4,</m:t>
                            </m:r>
                            <m: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36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01" name="矩形 236">
                  <a:extLst>
                    <a:ext uri="{FF2B5EF4-FFF2-40B4-BE49-F238E27FC236}">
                      <a16:creationId xmlns:a16="http://schemas.microsoft.com/office/drawing/2014/main" id="{27BDA974-300D-DEB9-5686-9CDF96377A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87525" y="3110621"/>
                  <a:ext cx="1406604" cy="694357"/>
                </a:xfrm>
                <a:prstGeom prst="rect">
                  <a:avLst/>
                </a:prstGeom>
                <a:blipFill>
                  <a:blip r:embed="rId32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2" name="右大括号 237">
              <a:extLst>
                <a:ext uri="{FF2B5EF4-FFF2-40B4-BE49-F238E27FC236}">
                  <a16:creationId xmlns:a16="http://schemas.microsoft.com/office/drawing/2014/main" id="{43D65B67-DFB4-0462-1A70-0FC18F84E92F}"/>
                </a:ext>
              </a:extLst>
            </p:cNvPr>
            <p:cNvSpPr/>
            <p:nvPr/>
          </p:nvSpPr>
          <p:spPr>
            <a:xfrm rot="5400000">
              <a:off x="21980818" y="3166193"/>
              <a:ext cx="298877" cy="139007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400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503" name="右大括号 238">
              <a:extLst>
                <a:ext uri="{FF2B5EF4-FFF2-40B4-BE49-F238E27FC236}">
                  <a16:creationId xmlns:a16="http://schemas.microsoft.com/office/drawing/2014/main" id="{4407E1E1-3945-8EA9-6C05-E553BFE4996D}"/>
                </a:ext>
              </a:extLst>
            </p:cNvPr>
            <p:cNvSpPr/>
            <p:nvPr/>
          </p:nvSpPr>
          <p:spPr>
            <a:xfrm rot="10800000">
              <a:off x="26247096" y="2106295"/>
              <a:ext cx="298877" cy="126553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400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504" name="矩形 239">
              <a:extLst>
                <a:ext uri="{FF2B5EF4-FFF2-40B4-BE49-F238E27FC236}">
                  <a16:creationId xmlns:a16="http://schemas.microsoft.com/office/drawing/2014/main" id="{BBDED61A-D6D9-A79D-79D3-381B1BA75A0B}"/>
                </a:ext>
              </a:extLst>
            </p:cNvPr>
            <p:cNvSpPr/>
            <p:nvPr/>
          </p:nvSpPr>
          <p:spPr>
            <a:xfrm>
              <a:off x="26696106" y="2939722"/>
              <a:ext cx="384417" cy="269685"/>
            </a:xfrm>
            <a:prstGeom prst="rect">
              <a:avLst/>
            </a:prstGeom>
            <a:solidFill>
              <a:srgbClr val="73FDD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00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5" name="矩形 240">
                  <a:extLst>
                    <a:ext uri="{FF2B5EF4-FFF2-40B4-BE49-F238E27FC236}">
                      <a16:creationId xmlns:a16="http://schemas.microsoft.com/office/drawing/2014/main" id="{D6168A1A-08E2-0721-071D-178B4FFD36CA}"/>
                    </a:ext>
                  </a:extLst>
                </p:cNvPr>
                <p:cNvSpPr/>
                <p:nvPr/>
              </p:nvSpPr>
              <p:spPr>
                <a:xfrm>
                  <a:off x="27125147" y="2784834"/>
                  <a:ext cx="1406604" cy="7033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5,</m:t>
                            </m:r>
                            <m: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36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05" name="矩形 240">
                  <a:extLst>
                    <a:ext uri="{FF2B5EF4-FFF2-40B4-BE49-F238E27FC236}">
                      <a16:creationId xmlns:a16="http://schemas.microsoft.com/office/drawing/2014/main" id="{D6168A1A-08E2-0721-071D-178B4FFD36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147" y="2784834"/>
                  <a:ext cx="1406604" cy="703398"/>
                </a:xfrm>
                <a:prstGeom prst="rect">
                  <a:avLst/>
                </a:prstGeom>
                <a:blipFill>
                  <a:blip r:embed="rId3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6" name="矩形 241">
              <a:extLst>
                <a:ext uri="{FF2B5EF4-FFF2-40B4-BE49-F238E27FC236}">
                  <a16:creationId xmlns:a16="http://schemas.microsoft.com/office/drawing/2014/main" id="{F7B87F48-C367-A688-CF2A-C8BFDD2EA13A}"/>
                </a:ext>
              </a:extLst>
            </p:cNvPr>
            <p:cNvSpPr/>
            <p:nvPr/>
          </p:nvSpPr>
          <p:spPr>
            <a:xfrm>
              <a:off x="26696106" y="2272935"/>
              <a:ext cx="384417" cy="269685"/>
            </a:xfrm>
            <a:prstGeom prst="rect">
              <a:avLst/>
            </a:prstGeom>
            <a:solidFill>
              <a:srgbClr val="FF7E7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00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7" name="矩形 242">
                  <a:extLst>
                    <a:ext uri="{FF2B5EF4-FFF2-40B4-BE49-F238E27FC236}">
                      <a16:creationId xmlns:a16="http://schemas.microsoft.com/office/drawing/2014/main" id="{6A3C24C2-AE7F-2014-E676-4266D33FFF20}"/>
                    </a:ext>
                  </a:extLst>
                </p:cNvPr>
                <p:cNvSpPr/>
                <p:nvPr/>
              </p:nvSpPr>
              <p:spPr>
                <a:xfrm>
                  <a:off x="27128420" y="2047393"/>
                  <a:ext cx="1395895" cy="6943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36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07" name="矩形 242">
                  <a:extLst>
                    <a:ext uri="{FF2B5EF4-FFF2-40B4-BE49-F238E27FC236}">
                      <a16:creationId xmlns:a16="http://schemas.microsoft.com/office/drawing/2014/main" id="{6A3C24C2-AE7F-2014-E676-4266D33FFF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8420" y="2047393"/>
                  <a:ext cx="1395895" cy="694357"/>
                </a:xfrm>
                <a:prstGeom prst="rect">
                  <a:avLst/>
                </a:prstGeom>
                <a:blipFill>
                  <a:blip r:embed="rId34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8" name="右大括号 243">
              <a:extLst>
                <a:ext uri="{FF2B5EF4-FFF2-40B4-BE49-F238E27FC236}">
                  <a16:creationId xmlns:a16="http://schemas.microsoft.com/office/drawing/2014/main" id="{8BA7AE30-45B1-B478-AB08-2176AA8AB9EA}"/>
                </a:ext>
              </a:extLst>
            </p:cNvPr>
            <p:cNvSpPr/>
            <p:nvPr/>
          </p:nvSpPr>
          <p:spPr>
            <a:xfrm rot="10800000">
              <a:off x="24923220" y="3999844"/>
              <a:ext cx="298877" cy="126553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400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509" name="矩形 244">
              <a:extLst>
                <a:ext uri="{FF2B5EF4-FFF2-40B4-BE49-F238E27FC236}">
                  <a16:creationId xmlns:a16="http://schemas.microsoft.com/office/drawing/2014/main" id="{DFE79248-85F9-EBB3-F4DA-D3AB22E8E803}"/>
                </a:ext>
              </a:extLst>
            </p:cNvPr>
            <p:cNvSpPr/>
            <p:nvPr/>
          </p:nvSpPr>
          <p:spPr>
            <a:xfrm>
              <a:off x="25354742" y="4070553"/>
              <a:ext cx="384417" cy="269685"/>
            </a:xfrm>
            <a:prstGeom prst="rect">
              <a:avLst/>
            </a:prstGeom>
            <a:solidFill>
              <a:srgbClr val="D5FC7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00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510" name="矩形 245">
              <a:extLst>
                <a:ext uri="{FF2B5EF4-FFF2-40B4-BE49-F238E27FC236}">
                  <a16:creationId xmlns:a16="http://schemas.microsoft.com/office/drawing/2014/main" id="{6D981123-B387-98EB-B357-91CAB587D01C}"/>
                </a:ext>
              </a:extLst>
            </p:cNvPr>
            <p:cNvSpPr/>
            <p:nvPr/>
          </p:nvSpPr>
          <p:spPr>
            <a:xfrm>
              <a:off x="25354740" y="4827774"/>
              <a:ext cx="384417" cy="269685"/>
            </a:xfrm>
            <a:prstGeom prst="rect">
              <a:avLst/>
            </a:prstGeom>
            <a:solidFill>
              <a:srgbClr val="FFD57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00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1" name="矩形 246">
                  <a:extLst>
                    <a:ext uri="{FF2B5EF4-FFF2-40B4-BE49-F238E27FC236}">
                      <a16:creationId xmlns:a16="http://schemas.microsoft.com/office/drawing/2014/main" id="{E13AE8A6-51B7-02FA-EF24-81A7149C3DA5}"/>
                    </a:ext>
                  </a:extLst>
                </p:cNvPr>
                <p:cNvSpPr/>
                <p:nvPr/>
              </p:nvSpPr>
              <p:spPr>
                <a:xfrm>
                  <a:off x="25848703" y="3831933"/>
                  <a:ext cx="976999" cy="6954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</m:t>
                            </m:r>
                            <m: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36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11" name="矩形 246">
                  <a:extLst>
                    <a:ext uri="{FF2B5EF4-FFF2-40B4-BE49-F238E27FC236}">
                      <a16:creationId xmlns:a16="http://schemas.microsoft.com/office/drawing/2014/main" id="{E13AE8A6-51B7-02FA-EF24-81A7149C3D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8703" y="3831933"/>
                  <a:ext cx="976999" cy="695447"/>
                </a:xfrm>
                <a:prstGeom prst="rect">
                  <a:avLst/>
                </a:prstGeom>
                <a:blipFill>
                  <a:blip r:embed="rId35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2" name="矩形 247">
                  <a:extLst>
                    <a:ext uri="{FF2B5EF4-FFF2-40B4-BE49-F238E27FC236}">
                      <a16:creationId xmlns:a16="http://schemas.microsoft.com/office/drawing/2014/main" id="{9CE7DE77-EE27-41A9-7500-80CADE639DA0}"/>
                    </a:ext>
                  </a:extLst>
                </p:cNvPr>
                <p:cNvSpPr/>
                <p:nvPr/>
              </p:nvSpPr>
              <p:spPr>
                <a:xfrm>
                  <a:off x="25804926" y="4570074"/>
                  <a:ext cx="976999" cy="6954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3,</m:t>
                            </m:r>
                            <m: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36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12" name="矩形 247">
                  <a:extLst>
                    <a:ext uri="{FF2B5EF4-FFF2-40B4-BE49-F238E27FC236}">
                      <a16:creationId xmlns:a16="http://schemas.microsoft.com/office/drawing/2014/main" id="{9CE7DE77-EE27-41A9-7500-80CADE639D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04926" y="4570074"/>
                  <a:ext cx="976999" cy="695447"/>
                </a:xfrm>
                <a:prstGeom prst="rect">
                  <a:avLst/>
                </a:prstGeom>
                <a:blipFill>
                  <a:blip r:embed="rId36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9" name="三角形 261">
            <a:extLst>
              <a:ext uri="{FF2B5EF4-FFF2-40B4-BE49-F238E27FC236}">
                <a16:creationId xmlns:a16="http://schemas.microsoft.com/office/drawing/2014/main" id="{86BC1C97-FBEB-218C-F6D7-3A9D78F23891}"/>
              </a:ext>
            </a:extLst>
          </p:cNvPr>
          <p:cNvSpPr/>
          <p:nvPr/>
        </p:nvSpPr>
        <p:spPr>
          <a:xfrm>
            <a:off x="13002661" y="12852417"/>
            <a:ext cx="303233" cy="557816"/>
          </a:xfrm>
          <a:prstGeom prst="triangl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520" name="圆角矩形标注 278">
            <a:extLst>
              <a:ext uri="{FF2B5EF4-FFF2-40B4-BE49-F238E27FC236}">
                <a16:creationId xmlns:a16="http://schemas.microsoft.com/office/drawing/2014/main" id="{A1E8EEED-2680-ED9A-A841-4CBA30E40A6F}"/>
              </a:ext>
            </a:extLst>
          </p:cNvPr>
          <p:cNvSpPr/>
          <p:nvPr/>
        </p:nvSpPr>
        <p:spPr>
          <a:xfrm>
            <a:off x="12532602" y="11703217"/>
            <a:ext cx="2153128" cy="906862"/>
          </a:xfrm>
          <a:prstGeom prst="wedgeRoundRectCallout">
            <a:avLst>
              <a:gd name="adj1" fmla="val -22555"/>
              <a:gd name="adj2" fmla="val 66209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521" name="矩形 262">
            <a:extLst>
              <a:ext uri="{FF2B5EF4-FFF2-40B4-BE49-F238E27FC236}">
                <a16:creationId xmlns:a16="http://schemas.microsoft.com/office/drawing/2014/main" id="{8E0885E8-7E9F-382A-3966-02C643371F23}"/>
              </a:ext>
            </a:extLst>
          </p:cNvPr>
          <p:cNvSpPr/>
          <p:nvPr/>
        </p:nvSpPr>
        <p:spPr>
          <a:xfrm>
            <a:off x="13338709" y="12001941"/>
            <a:ext cx="384417" cy="269685"/>
          </a:xfrm>
          <a:prstGeom prst="rect">
            <a:avLst/>
          </a:prstGeom>
          <a:solidFill>
            <a:srgbClr val="FF7E7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2" name="文本框 264">
                <a:extLst>
                  <a:ext uri="{FF2B5EF4-FFF2-40B4-BE49-F238E27FC236}">
                    <a16:creationId xmlns:a16="http://schemas.microsoft.com/office/drawing/2014/main" id="{70C8719E-158D-C0EF-15F5-2EE06778DA23}"/>
                  </a:ext>
                </a:extLst>
              </p:cNvPr>
              <p:cNvSpPr txBox="1"/>
              <p:nvPr/>
            </p:nvSpPr>
            <p:spPr>
              <a:xfrm>
                <a:off x="11212106" y="13569750"/>
                <a:ext cx="367915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边缘节点 </a:t>
                </a:r>
                <a14:m>
                  <m:oMath xmlns:m="http://schemas.openxmlformats.org/officeDocument/2006/math">
                    <m:r>
                      <a:rPr kumimoji="1" lang="en-US" altLang="zh-CN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endParaRPr lang="zh-CN" altLang="en-US" sz="40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22" name="文本框 264">
                <a:extLst>
                  <a:ext uri="{FF2B5EF4-FFF2-40B4-BE49-F238E27FC236}">
                    <a16:creationId xmlns:a16="http://schemas.microsoft.com/office/drawing/2014/main" id="{70C8719E-158D-C0EF-15F5-2EE06778D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106" y="13569750"/>
                <a:ext cx="3679158" cy="707886"/>
              </a:xfrm>
              <a:prstGeom prst="rect">
                <a:avLst/>
              </a:prstGeom>
              <a:blipFill>
                <a:blip r:embed="rId37"/>
                <a:stretch>
                  <a:fillRect t="-14035" b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3" name="三角形 265">
            <a:extLst>
              <a:ext uri="{FF2B5EF4-FFF2-40B4-BE49-F238E27FC236}">
                <a16:creationId xmlns:a16="http://schemas.microsoft.com/office/drawing/2014/main" id="{43ED1E2A-07C5-F7CF-DB25-968C7B7C7562}"/>
              </a:ext>
            </a:extLst>
          </p:cNvPr>
          <p:cNvSpPr/>
          <p:nvPr/>
        </p:nvSpPr>
        <p:spPr>
          <a:xfrm>
            <a:off x="16926393" y="12822461"/>
            <a:ext cx="303233" cy="557816"/>
          </a:xfrm>
          <a:prstGeom prst="triangle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4" name="文本框 266">
                <a:extLst>
                  <a:ext uri="{FF2B5EF4-FFF2-40B4-BE49-F238E27FC236}">
                    <a16:creationId xmlns:a16="http://schemas.microsoft.com/office/drawing/2014/main" id="{BACE0C45-B6B2-FA14-7A03-59A601EEA3D0}"/>
                  </a:ext>
                </a:extLst>
              </p:cNvPr>
              <p:cNvSpPr txBox="1"/>
              <p:nvPr/>
            </p:nvSpPr>
            <p:spPr>
              <a:xfrm>
                <a:off x="15238428" y="13499932"/>
                <a:ext cx="367915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边缘节点 </a:t>
                </a:r>
                <a14:m>
                  <m:oMath xmlns:m="http://schemas.openxmlformats.org/officeDocument/2006/math">
                    <m:r>
                      <a:rPr kumimoji="1" lang="en-US" altLang="zh-CN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+1</a:t>
                </a:r>
                <a:endParaRPr lang="zh-CN" altLang="en-US" sz="40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24" name="文本框 266">
                <a:extLst>
                  <a:ext uri="{FF2B5EF4-FFF2-40B4-BE49-F238E27FC236}">
                    <a16:creationId xmlns:a16="http://schemas.microsoft.com/office/drawing/2014/main" id="{BACE0C45-B6B2-FA14-7A03-59A601EEA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8428" y="13499932"/>
                <a:ext cx="3679158" cy="707886"/>
              </a:xfrm>
              <a:prstGeom prst="rect">
                <a:avLst/>
              </a:prstGeom>
              <a:blipFill>
                <a:blip r:embed="rId38"/>
                <a:stretch>
                  <a:fillRect t="-19643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5" name="任意形状 277">
            <a:extLst>
              <a:ext uri="{FF2B5EF4-FFF2-40B4-BE49-F238E27FC236}">
                <a16:creationId xmlns:a16="http://schemas.microsoft.com/office/drawing/2014/main" id="{D6BA790F-A78F-7D54-9A58-F29A84BFF29C}"/>
              </a:ext>
            </a:extLst>
          </p:cNvPr>
          <p:cNvSpPr/>
          <p:nvPr/>
        </p:nvSpPr>
        <p:spPr>
          <a:xfrm>
            <a:off x="13535355" y="11448078"/>
            <a:ext cx="3468029" cy="1319882"/>
          </a:xfrm>
          <a:custGeom>
            <a:avLst/>
            <a:gdLst>
              <a:gd name="connsiteX0" fmla="*/ 0 w 3468029"/>
              <a:gd name="connsiteY0" fmla="*/ 482669 h 1162894"/>
              <a:gd name="connsiteX1" fmla="*/ 1940312 w 3468029"/>
              <a:gd name="connsiteY1" fmla="*/ 25469 h 1162894"/>
              <a:gd name="connsiteX2" fmla="*/ 3468029 w 3468029"/>
              <a:gd name="connsiteY2" fmla="*/ 1162894 h 1162894"/>
              <a:gd name="connsiteX3" fmla="*/ 3468029 w 3468029"/>
              <a:gd name="connsiteY3" fmla="*/ 1162894 h 116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8029" h="1162894">
                <a:moveTo>
                  <a:pt x="0" y="482669"/>
                </a:moveTo>
                <a:cubicBezTo>
                  <a:pt x="681153" y="197383"/>
                  <a:pt x="1362307" y="-87902"/>
                  <a:pt x="1940312" y="25469"/>
                </a:cubicBezTo>
                <a:cubicBezTo>
                  <a:pt x="2518317" y="138840"/>
                  <a:pt x="3468029" y="1162894"/>
                  <a:pt x="3468029" y="1162894"/>
                </a:cubicBezTo>
                <a:lnTo>
                  <a:pt x="3468029" y="1162894"/>
                </a:lnTo>
              </a:path>
            </a:pathLst>
          </a:custGeom>
          <a:noFill/>
          <a:ln w="285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526" name="矩形 279">
            <a:extLst>
              <a:ext uri="{FF2B5EF4-FFF2-40B4-BE49-F238E27FC236}">
                <a16:creationId xmlns:a16="http://schemas.microsoft.com/office/drawing/2014/main" id="{EF809F7E-080E-CABE-7739-816E94484B4A}"/>
              </a:ext>
            </a:extLst>
          </p:cNvPr>
          <p:cNvSpPr/>
          <p:nvPr/>
        </p:nvSpPr>
        <p:spPr>
          <a:xfrm>
            <a:off x="13963921" y="12018623"/>
            <a:ext cx="384417" cy="269685"/>
          </a:xfrm>
          <a:prstGeom prst="rect">
            <a:avLst/>
          </a:prstGeom>
          <a:solidFill>
            <a:srgbClr val="D5FC7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527" name="矩形 280">
            <a:extLst>
              <a:ext uri="{FF2B5EF4-FFF2-40B4-BE49-F238E27FC236}">
                <a16:creationId xmlns:a16="http://schemas.microsoft.com/office/drawing/2014/main" id="{C530CA3C-B729-5341-4350-A56C5ACCE79D}"/>
              </a:ext>
            </a:extLst>
          </p:cNvPr>
          <p:cNvSpPr/>
          <p:nvPr/>
        </p:nvSpPr>
        <p:spPr>
          <a:xfrm>
            <a:off x="12703718" y="12020614"/>
            <a:ext cx="384417" cy="269685"/>
          </a:xfrm>
          <a:prstGeom prst="rect">
            <a:avLst/>
          </a:prstGeom>
          <a:solidFill>
            <a:srgbClr val="FFD57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528" name="文本框 281">
            <a:extLst>
              <a:ext uri="{FF2B5EF4-FFF2-40B4-BE49-F238E27FC236}">
                <a16:creationId xmlns:a16="http://schemas.microsoft.com/office/drawing/2014/main" id="{C2BF5020-5F2A-7BA2-D7F6-ACCCE1A2701A}"/>
              </a:ext>
            </a:extLst>
          </p:cNvPr>
          <p:cNvSpPr txBox="1"/>
          <p:nvPr/>
        </p:nvSpPr>
        <p:spPr>
          <a:xfrm rot="2422420">
            <a:off x="15739090" y="11414245"/>
            <a:ext cx="18920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4000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迁移</a:t>
            </a:r>
            <a:endParaRPr lang="zh-CN" altLang="en-US" sz="4000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529" name="文本框 284">
            <a:extLst>
              <a:ext uri="{FF2B5EF4-FFF2-40B4-BE49-F238E27FC236}">
                <a16:creationId xmlns:a16="http://schemas.microsoft.com/office/drawing/2014/main" id="{2A26698C-3BA7-5C77-59C4-BF1FCF69556B}"/>
              </a:ext>
            </a:extLst>
          </p:cNvPr>
          <p:cNvSpPr txBox="1"/>
          <p:nvPr/>
        </p:nvSpPr>
        <p:spPr>
          <a:xfrm>
            <a:off x="10882801" y="7251068"/>
            <a:ext cx="45050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计算资源分配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0" name="文本框 8">
                <a:extLst>
                  <a:ext uri="{FF2B5EF4-FFF2-40B4-BE49-F238E27FC236}">
                    <a16:creationId xmlns:a16="http://schemas.microsoft.com/office/drawing/2014/main" id="{7F2F3BE8-661B-F974-46CC-77101D912DCD}"/>
                  </a:ext>
                </a:extLst>
              </p:cNvPr>
              <p:cNvSpPr txBox="1"/>
              <p:nvPr/>
            </p:nvSpPr>
            <p:spPr>
              <a:xfrm>
                <a:off x="2158820" y="5227354"/>
                <a:ext cx="380809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边缘节点 </a:t>
                </a:r>
                <a14:m>
                  <m:oMath xmlns:m="http://schemas.openxmlformats.org/officeDocument/2006/math">
                    <m:r>
                      <a:rPr kumimoji="1" lang="en-US" altLang="zh-CN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kumimoji="1" lang="en-US" altLang="zh-CN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zh-CN" altLang="en-US" sz="40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30" name="文本框 8">
                <a:extLst>
                  <a:ext uri="{FF2B5EF4-FFF2-40B4-BE49-F238E27FC236}">
                    <a16:creationId xmlns:a16="http://schemas.microsoft.com/office/drawing/2014/main" id="{7F2F3BE8-661B-F974-46CC-77101D912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820" y="5227354"/>
                <a:ext cx="3808093" cy="707886"/>
              </a:xfrm>
              <a:prstGeom prst="rect">
                <a:avLst/>
              </a:prstGeom>
              <a:blipFill>
                <a:blip r:embed="rId39"/>
                <a:stretch>
                  <a:fillRect l="-1329" t="-12281" b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2" name="组合 129">
            <a:extLst>
              <a:ext uri="{FF2B5EF4-FFF2-40B4-BE49-F238E27FC236}">
                <a16:creationId xmlns:a16="http://schemas.microsoft.com/office/drawing/2014/main" id="{D3CB66D1-4915-CD8C-DA2A-FE00CD2FFC0C}"/>
              </a:ext>
            </a:extLst>
          </p:cNvPr>
          <p:cNvGrpSpPr/>
          <p:nvPr/>
        </p:nvGrpSpPr>
        <p:grpSpPr>
          <a:xfrm>
            <a:off x="3998344" y="3271135"/>
            <a:ext cx="309908" cy="783541"/>
            <a:chOff x="5286712" y="2888618"/>
            <a:chExt cx="371499" cy="938920"/>
          </a:xfrm>
        </p:grpSpPr>
        <p:cxnSp>
          <p:nvCxnSpPr>
            <p:cNvPr id="533" name="直线连接符 130">
              <a:extLst>
                <a:ext uri="{FF2B5EF4-FFF2-40B4-BE49-F238E27FC236}">
                  <a16:creationId xmlns:a16="http://schemas.microsoft.com/office/drawing/2014/main" id="{81EC7759-4C90-58CA-0D65-2A9B15A49E7E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2892869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直线连接符 131">
              <a:extLst>
                <a:ext uri="{FF2B5EF4-FFF2-40B4-BE49-F238E27FC236}">
                  <a16:creationId xmlns:a16="http://schemas.microsoft.com/office/drawing/2014/main" id="{FE9F7B03-1F71-7DD7-48B8-6D7202A799BF}"/>
                </a:ext>
              </a:extLst>
            </p:cNvPr>
            <p:cNvCxnSpPr>
              <a:cxnSpLocks/>
            </p:cNvCxnSpPr>
            <p:nvPr/>
          </p:nvCxnSpPr>
          <p:spPr>
            <a:xfrm>
              <a:off x="5642482" y="2888618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直线连接符 132">
              <a:extLst>
                <a:ext uri="{FF2B5EF4-FFF2-40B4-BE49-F238E27FC236}">
                  <a16:creationId xmlns:a16="http://schemas.microsoft.com/office/drawing/2014/main" id="{DAF7F117-A7F2-E9F1-400C-EEA0A638AFDF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2953470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直线连接符 133">
              <a:extLst>
                <a:ext uri="{FF2B5EF4-FFF2-40B4-BE49-F238E27FC236}">
                  <a16:creationId xmlns:a16="http://schemas.microsoft.com/office/drawing/2014/main" id="{60F0471A-5028-70D7-3EB9-135A5291F7C4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3068501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直线连接符 134">
              <a:extLst>
                <a:ext uri="{FF2B5EF4-FFF2-40B4-BE49-F238E27FC236}">
                  <a16:creationId xmlns:a16="http://schemas.microsoft.com/office/drawing/2014/main" id="{207660DB-ACB9-552B-CDEB-D81D95D83B6A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183532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直线连接符 135">
              <a:extLst>
                <a:ext uri="{FF2B5EF4-FFF2-40B4-BE49-F238E27FC236}">
                  <a16:creationId xmlns:a16="http://schemas.microsoft.com/office/drawing/2014/main" id="{635A5650-D435-53E2-5D52-0D28AC018FEE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298563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直线连接符 136">
              <a:extLst>
                <a:ext uri="{FF2B5EF4-FFF2-40B4-BE49-F238E27FC236}">
                  <a16:creationId xmlns:a16="http://schemas.microsoft.com/office/drawing/2014/main" id="{B73C7489-33AE-1038-4CE5-42D7ACEB9277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413594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直线连接符 137">
              <a:extLst>
                <a:ext uri="{FF2B5EF4-FFF2-40B4-BE49-F238E27FC236}">
                  <a16:creationId xmlns:a16="http://schemas.microsoft.com/office/drawing/2014/main" id="{DBBA1029-D876-5F25-BFF2-1449169CE330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528625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直线连接符 138">
              <a:extLst>
                <a:ext uri="{FF2B5EF4-FFF2-40B4-BE49-F238E27FC236}">
                  <a16:creationId xmlns:a16="http://schemas.microsoft.com/office/drawing/2014/main" id="{F5E90C1E-F27C-13AC-C7D1-5C8E1F42966E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643656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直线连接符 139">
              <a:extLst>
                <a:ext uri="{FF2B5EF4-FFF2-40B4-BE49-F238E27FC236}">
                  <a16:creationId xmlns:a16="http://schemas.microsoft.com/office/drawing/2014/main" id="{DFAF31ED-F149-F74C-4DB8-C4D7C4A107DF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758687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7" name="直线箭头连接符 172">
            <a:extLst>
              <a:ext uri="{FF2B5EF4-FFF2-40B4-BE49-F238E27FC236}">
                <a16:creationId xmlns:a16="http://schemas.microsoft.com/office/drawing/2014/main" id="{5D66D7E2-19CD-2ACF-A903-0064C40C28AB}"/>
              </a:ext>
            </a:extLst>
          </p:cNvPr>
          <p:cNvCxnSpPr>
            <a:cxnSpLocks/>
          </p:cNvCxnSpPr>
          <p:nvPr/>
        </p:nvCxnSpPr>
        <p:spPr>
          <a:xfrm flipH="1">
            <a:off x="4075284" y="1205989"/>
            <a:ext cx="641175" cy="3413952"/>
          </a:xfrm>
          <a:prstGeom prst="straightConnector1">
            <a:avLst/>
          </a:prstGeom>
          <a:ln w="38100"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3" name="组合 129">
            <a:extLst>
              <a:ext uri="{FF2B5EF4-FFF2-40B4-BE49-F238E27FC236}">
                <a16:creationId xmlns:a16="http://schemas.microsoft.com/office/drawing/2014/main" id="{9CDF2381-0F92-AABC-7A3F-A076BEA8B00B}"/>
              </a:ext>
            </a:extLst>
          </p:cNvPr>
          <p:cNvGrpSpPr/>
          <p:nvPr/>
        </p:nvGrpSpPr>
        <p:grpSpPr>
          <a:xfrm>
            <a:off x="5178609" y="3287476"/>
            <a:ext cx="309908" cy="783541"/>
            <a:chOff x="5286712" y="2888618"/>
            <a:chExt cx="371499" cy="938920"/>
          </a:xfrm>
        </p:grpSpPr>
        <p:cxnSp>
          <p:nvCxnSpPr>
            <p:cNvPr id="544" name="直线连接符 130">
              <a:extLst>
                <a:ext uri="{FF2B5EF4-FFF2-40B4-BE49-F238E27FC236}">
                  <a16:creationId xmlns:a16="http://schemas.microsoft.com/office/drawing/2014/main" id="{CCABC43D-6B9E-EBE7-22BF-CFB83A19FECA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2892869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直线连接符 131">
              <a:extLst>
                <a:ext uri="{FF2B5EF4-FFF2-40B4-BE49-F238E27FC236}">
                  <a16:creationId xmlns:a16="http://schemas.microsoft.com/office/drawing/2014/main" id="{B2680BC3-0FE7-B713-6625-CF68374CFE0C}"/>
                </a:ext>
              </a:extLst>
            </p:cNvPr>
            <p:cNvCxnSpPr>
              <a:cxnSpLocks/>
            </p:cNvCxnSpPr>
            <p:nvPr/>
          </p:nvCxnSpPr>
          <p:spPr>
            <a:xfrm>
              <a:off x="5642482" y="2888618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直线连接符 132">
              <a:extLst>
                <a:ext uri="{FF2B5EF4-FFF2-40B4-BE49-F238E27FC236}">
                  <a16:creationId xmlns:a16="http://schemas.microsoft.com/office/drawing/2014/main" id="{31D5B25B-D192-6A7C-176F-B7463FA23874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2953470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直线连接符 133">
              <a:extLst>
                <a:ext uri="{FF2B5EF4-FFF2-40B4-BE49-F238E27FC236}">
                  <a16:creationId xmlns:a16="http://schemas.microsoft.com/office/drawing/2014/main" id="{5B2D3F82-59D2-F9F6-541B-3A95E97030AA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3068501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直线连接符 134">
              <a:extLst>
                <a:ext uri="{FF2B5EF4-FFF2-40B4-BE49-F238E27FC236}">
                  <a16:creationId xmlns:a16="http://schemas.microsoft.com/office/drawing/2014/main" id="{DFA49547-346B-669F-886E-E3CE1C6FE74C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183532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直线连接符 135">
              <a:extLst>
                <a:ext uri="{FF2B5EF4-FFF2-40B4-BE49-F238E27FC236}">
                  <a16:creationId xmlns:a16="http://schemas.microsoft.com/office/drawing/2014/main" id="{F24C46B1-5BB0-C27D-41D6-2D4896A4C26C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298563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直线连接符 136">
              <a:extLst>
                <a:ext uri="{FF2B5EF4-FFF2-40B4-BE49-F238E27FC236}">
                  <a16:creationId xmlns:a16="http://schemas.microsoft.com/office/drawing/2014/main" id="{78EB2486-89A5-CB1E-7B2A-C5D0A8F36E66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413594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直线连接符 137">
              <a:extLst>
                <a:ext uri="{FF2B5EF4-FFF2-40B4-BE49-F238E27FC236}">
                  <a16:creationId xmlns:a16="http://schemas.microsoft.com/office/drawing/2014/main" id="{77B5EA49-9D4B-1278-B87F-59DC2411B0ED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528625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线连接符 138">
              <a:extLst>
                <a:ext uri="{FF2B5EF4-FFF2-40B4-BE49-F238E27FC236}">
                  <a16:creationId xmlns:a16="http://schemas.microsoft.com/office/drawing/2014/main" id="{15D2F29E-BC67-94F5-26D7-316E0824E913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643656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线连接符 139">
              <a:extLst>
                <a:ext uri="{FF2B5EF4-FFF2-40B4-BE49-F238E27FC236}">
                  <a16:creationId xmlns:a16="http://schemas.microsoft.com/office/drawing/2014/main" id="{63CFA032-B0A8-F477-1634-771374805E7A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758687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623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</TotalTime>
  <Words>93</Words>
  <Application>Microsoft Macintosh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Near D.WS</dc:creator>
  <cp:lastModifiedBy>Near D.WS</cp:lastModifiedBy>
  <cp:revision>1</cp:revision>
  <dcterms:created xsi:type="dcterms:W3CDTF">2023-03-20T08:49:21Z</dcterms:created>
  <dcterms:modified xsi:type="dcterms:W3CDTF">2023-03-20T09:05:05Z</dcterms:modified>
</cp:coreProperties>
</file>