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60" r:id="rId2"/>
  </p:sldIdLst>
  <p:sldSz cx="4273550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D883FF"/>
    <a:srgbClr val="FF9798"/>
    <a:srgbClr val="F6F6F6"/>
    <a:srgbClr val="FF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6"/>
    <p:restoredTop sz="95833"/>
  </p:normalViewPr>
  <p:slideViewPr>
    <p:cSldViewPr snapToGrid="0" snapToObjects="1">
      <p:cViewPr>
        <p:scale>
          <a:sx n="134" d="100"/>
          <a:sy n="134" d="100"/>
        </p:scale>
        <p:origin x="3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16" y="1181339"/>
            <a:ext cx="3632518" cy="2513060"/>
          </a:xfrm>
        </p:spPr>
        <p:txBody>
          <a:bodyPr anchor="b"/>
          <a:lstStyle>
            <a:lvl1pPr algn="ctr">
              <a:defRPr sz="28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194" y="3791312"/>
            <a:ext cx="3205163" cy="1742766"/>
          </a:xfrm>
        </p:spPr>
        <p:txBody>
          <a:bodyPr/>
          <a:lstStyle>
            <a:lvl1pPr marL="0" indent="0" algn="ctr">
              <a:buNone/>
              <a:defRPr sz="1122"/>
            </a:lvl1pPr>
            <a:lvl2pPr marL="213695" indent="0" algn="ctr">
              <a:buNone/>
              <a:defRPr sz="935"/>
            </a:lvl2pPr>
            <a:lvl3pPr marL="427391" indent="0" algn="ctr">
              <a:buNone/>
              <a:defRPr sz="841"/>
            </a:lvl3pPr>
            <a:lvl4pPr marL="641086" indent="0" algn="ctr">
              <a:buNone/>
              <a:defRPr sz="748"/>
            </a:lvl4pPr>
            <a:lvl5pPr marL="854781" indent="0" algn="ctr">
              <a:buNone/>
              <a:defRPr sz="748"/>
            </a:lvl5pPr>
            <a:lvl6pPr marL="1068476" indent="0" algn="ctr">
              <a:buNone/>
              <a:defRPr sz="748"/>
            </a:lvl6pPr>
            <a:lvl7pPr marL="1282172" indent="0" algn="ctr">
              <a:buNone/>
              <a:defRPr sz="748"/>
            </a:lvl7pPr>
            <a:lvl8pPr marL="1495867" indent="0" algn="ctr">
              <a:buNone/>
              <a:defRPr sz="748"/>
            </a:lvl8pPr>
            <a:lvl9pPr marL="1709562" indent="0" algn="ctr">
              <a:buNone/>
              <a:defRPr sz="7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24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8260" y="384311"/>
            <a:ext cx="921484" cy="6117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807" y="384311"/>
            <a:ext cx="2711033" cy="611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2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" y="1799580"/>
            <a:ext cx="3685937" cy="3002638"/>
          </a:xfrm>
        </p:spPr>
        <p:txBody>
          <a:bodyPr anchor="b"/>
          <a:lstStyle>
            <a:lvl1pPr>
              <a:defRPr sz="28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581" y="4830624"/>
            <a:ext cx="3685937" cy="1579016"/>
          </a:xfrm>
        </p:spPr>
        <p:txBody>
          <a:bodyPr/>
          <a:lstStyle>
            <a:lvl1pPr marL="0" indent="0">
              <a:buNone/>
              <a:defRPr sz="1122">
                <a:solidFill>
                  <a:schemeClr val="tx1"/>
                </a:solidFill>
              </a:defRPr>
            </a:lvl1pPr>
            <a:lvl2pPr marL="21369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7391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1086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4pPr>
            <a:lvl5pPr marL="854781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5pPr>
            <a:lvl6pPr marL="1068476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6pPr>
            <a:lvl7pPr marL="1282172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7pPr>
            <a:lvl8pPr marL="1495867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8pPr>
            <a:lvl9pPr marL="1709562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23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806" y="1921555"/>
            <a:ext cx="1816259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3485" y="1921555"/>
            <a:ext cx="1816259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7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63" y="384312"/>
            <a:ext cx="3685937" cy="139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63" y="1769502"/>
            <a:ext cx="1807912" cy="867206"/>
          </a:xfrm>
        </p:spPr>
        <p:txBody>
          <a:bodyPr anchor="b"/>
          <a:lstStyle>
            <a:lvl1pPr marL="0" indent="0">
              <a:buNone/>
              <a:defRPr sz="1122" b="1"/>
            </a:lvl1pPr>
            <a:lvl2pPr marL="213695" indent="0">
              <a:buNone/>
              <a:defRPr sz="935" b="1"/>
            </a:lvl2pPr>
            <a:lvl3pPr marL="427391" indent="0">
              <a:buNone/>
              <a:defRPr sz="841" b="1"/>
            </a:lvl3pPr>
            <a:lvl4pPr marL="641086" indent="0">
              <a:buNone/>
              <a:defRPr sz="748" b="1"/>
            </a:lvl4pPr>
            <a:lvl5pPr marL="854781" indent="0">
              <a:buNone/>
              <a:defRPr sz="748" b="1"/>
            </a:lvl5pPr>
            <a:lvl6pPr marL="1068476" indent="0">
              <a:buNone/>
              <a:defRPr sz="748" b="1"/>
            </a:lvl6pPr>
            <a:lvl7pPr marL="1282172" indent="0">
              <a:buNone/>
              <a:defRPr sz="748" b="1"/>
            </a:lvl7pPr>
            <a:lvl8pPr marL="1495867" indent="0">
              <a:buNone/>
              <a:defRPr sz="748" b="1"/>
            </a:lvl8pPr>
            <a:lvl9pPr marL="1709562" indent="0">
              <a:buNone/>
              <a:defRPr sz="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63" y="2636707"/>
            <a:ext cx="1807912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3485" y="1769502"/>
            <a:ext cx="1816815" cy="867206"/>
          </a:xfrm>
        </p:spPr>
        <p:txBody>
          <a:bodyPr anchor="b"/>
          <a:lstStyle>
            <a:lvl1pPr marL="0" indent="0">
              <a:buNone/>
              <a:defRPr sz="1122" b="1"/>
            </a:lvl1pPr>
            <a:lvl2pPr marL="213695" indent="0">
              <a:buNone/>
              <a:defRPr sz="935" b="1"/>
            </a:lvl2pPr>
            <a:lvl3pPr marL="427391" indent="0">
              <a:buNone/>
              <a:defRPr sz="841" b="1"/>
            </a:lvl3pPr>
            <a:lvl4pPr marL="641086" indent="0">
              <a:buNone/>
              <a:defRPr sz="748" b="1"/>
            </a:lvl4pPr>
            <a:lvl5pPr marL="854781" indent="0">
              <a:buNone/>
              <a:defRPr sz="748" b="1"/>
            </a:lvl5pPr>
            <a:lvl6pPr marL="1068476" indent="0">
              <a:buNone/>
              <a:defRPr sz="748" b="1"/>
            </a:lvl6pPr>
            <a:lvl7pPr marL="1282172" indent="0">
              <a:buNone/>
              <a:defRPr sz="748" b="1"/>
            </a:lvl7pPr>
            <a:lvl8pPr marL="1495867" indent="0">
              <a:buNone/>
              <a:defRPr sz="748" b="1"/>
            </a:lvl8pPr>
            <a:lvl9pPr marL="1709562" indent="0">
              <a:buNone/>
              <a:defRPr sz="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3485" y="2636707"/>
            <a:ext cx="1816815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47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1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63" y="481224"/>
            <a:ext cx="1378331" cy="1684285"/>
          </a:xfrm>
        </p:spPr>
        <p:txBody>
          <a:bodyPr anchor="b"/>
          <a:lstStyle>
            <a:lvl1pPr>
              <a:defRPr sz="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815" y="1039312"/>
            <a:ext cx="2163485" cy="5129716"/>
          </a:xfrm>
        </p:spPr>
        <p:txBody>
          <a:bodyPr/>
          <a:lstStyle>
            <a:lvl1pPr>
              <a:defRPr sz="1496"/>
            </a:lvl1pPr>
            <a:lvl2pPr>
              <a:defRPr sz="1309"/>
            </a:lvl2pPr>
            <a:lvl3pPr>
              <a:defRPr sz="1122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363" y="2165509"/>
            <a:ext cx="1378331" cy="4011873"/>
          </a:xfrm>
        </p:spPr>
        <p:txBody>
          <a:bodyPr/>
          <a:lstStyle>
            <a:lvl1pPr marL="0" indent="0">
              <a:buNone/>
              <a:defRPr sz="748"/>
            </a:lvl1pPr>
            <a:lvl2pPr marL="213695" indent="0">
              <a:buNone/>
              <a:defRPr sz="654"/>
            </a:lvl2pPr>
            <a:lvl3pPr marL="427391" indent="0">
              <a:buNone/>
              <a:defRPr sz="561"/>
            </a:lvl3pPr>
            <a:lvl4pPr marL="641086" indent="0">
              <a:buNone/>
              <a:defRPr sz="467"/>
            </a:lvl4pPr>
            <a:lvl5pPr marL="854781" indent="0">
              <a:buNone/>
              <a:defRPr sz="467"/>
            </a:lvl5pPr>
            <a:lvl6pPr marL="1068476" indent="0">
              <a:buNone/>
              <a:defRPr sz="467"/>
            </a:lvl6pPr>
            <a:lvl7pPr marL="1282172" indent="0">
              <a:buNone/>
              <a:defRPr sz="467"/>
            </a:lvl7pPr>
            <a:lvl8pPr marL="1495867" indent="0">
              <a:buNone/>
              <a:defRPr sz="467"/>
            </a:lvl8pPr>
            <a:lvl9pPr marL="170956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6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63" y="481224"/>
            <a:ext cx="1378331" cy="1684285"/>
          </a:xfrm>
        </p:spPr>
        <p:txBody>
          <a:bodyPr anchor="b"/>
          <a:lstStyle>
            <a:lvl1pPr>
              <a:defRPr sz="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6815" y="1039312"/>
            <a:ext cx="2163485" cy="5129716"/>
          </a:xfrm>
        </p:spPr>
        <p:txBody>
          <a:bodyPr anchor="t"/>
          <a:lstStyle>
            <a:lvl1pPr marL="0" indent="0">
              <a:buNone/>
              <a:defRPr sz="1496"/>
            </a:lvl1pPr>
            <a:lvl2pPr marL="213695" indent="0">
              <a:buNone/>
              <a:defRPr sz="1309"/>
            </a:lvl2pPr>
            <a:lvl3pPr marL="427391" indent="0">
              <a:buNone/>
              <a:defRPr sz="1122"/>
            </a:lvl3pPr>
            <a:lvl4pPr marL="641086" indent="0">
              <a:buNone/>
              <a:defRPr sz="935"/>
            </a:lvl4pPr>
            <a:lvl5pPr marL="854781" indent="0">
              <a:buNone/>
              <a:defRPr sz="935"/>
            </a:lvl5pPr>
            <a:lvl6pPr marL="1068476" indent="0">
              <a:buNone/>
              <a:defRPr sz="935"/>
            </a:lvl6pPr>
            <a:lvl7pPr marL="1282172" indent="0">
              <a:buNone/>
              <a:defRPr sz="935"/>
            </a:lvl7pPr>
            <a:lvl8pPr marL="1495867" indent="0">
              <a:buNone/>
              <a:defRPr sz="935"/>
            </a:lvl8pPr>
            <a:lvl9pPr marL="1709562" indent="0">
              <a:buNone/>
              <a:defRPr sz="9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363" y="2165509"/>
            <a:ext cx="1378331" cy="4011873"/>
          </a:xfrm>
        </p:spPr>
        <p:txBody>
          <a:bodyPr/>
          <a:lstStyle>
            <a:lvl1pPr marL="0" indent="0">
              <a:buNone/>
              <a:defRPr sz="748"/>
            </a:lvl1pPr>
            <a:lvl2pPr marL="213695" indent="0">
              <a:buNone/>
              <a:defRPr sz="654"/>
            </a:lvl2pPr>
            <a:lvl3pPr marL="427391" indent="0">
              <a:buNone/>
              <a:defRPr sz="561"/>
            </a:lvl3pPr>
            <a:lvl4pPr marL="641086" indent="0">
              <a:buNone/>
              <a:defRPr sz="467"/>
            </a:lvl4pPr>
            <a:lvl5pPr marL="854781" indent="0">
              <a:buNone/>
              <a:defRPr sz="467"/>
            </a:lvl5pPr>
            <a:lvl6pPr marL="1068476" indent="0">
              <a:buNone/>
              <a:defRPr sz="467"/>
            </a:lvl6pPr>
            <a:lvl7pPr marL="1282172" indent="0">
              <a:buNone/>
              <a:defRPr sz="467"/>
            </a:lvl7pPr>
            <a:lvl8pPr marL="1495867" indent="0">
              <a:buNone/>
              <a:defRPr sz="467"/>
            </a:lvl8pPr>
            <a:lvl9pPr marL="170956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3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807" y="384312"/>
            <a:ext cx="3685937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07" y="1921555"/>
            <a:ext cx="3685937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06" y="6690355"/>
            <a:ext cx="961549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89E1-A2B3-9A4F-A33A-EC602EAC15A8}" type="datetimeFigureOut">
              <a:rPr kumimoji="1" lang="zh-CN" altLang="en-US" smtClean="0"/>
              <a:t>2023/4/10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5614" y="6690355"/>
            <a:ext cx="1442323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8195" y="6690355"/>
            <a:ext cx="961549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27391" rtl="0" eaLnBrk="1" latinLnBrk="0" hangingPunct="1">
        <a:lnSpc>
          <a:spcPct val="90000"/>
        </a:lnSpc>
        <a:spcBef>
          <a:spcPct val="0"/>
        </a:spcBef>
        <a:buNone/>
        <a:defRPr sz="20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848" indent="-106848" algn="l" defTabSz="42739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1pPr>
      <a:lvl2pPr marL="320543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2" kern="1200">
          <a:solidFill>
            <a:schemeClr val="tx1"/>
          </a:solidFill>
          <a:latin typeface="+mn-lt"/>
          <a:ea typeface="+mn-ea"/>
          <a:cs typeface="+mn-cs"/>
        </a:defRPr>
      </a:lvl2pPr>
      <a:lvl3pPr marL="534238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7933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1629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5324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9019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2715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6410" indent="-106848" algn="l" defTabSz="42739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695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391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1086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781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8476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2172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5867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9562" algn="l" defTabSz="427391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098CA4-D241-5CA7-9B07-A09257E02548}"/>
              </a:ext>
            </a:extLst>
          </p:cNvPr>
          <p:cNvSpPr/>
          <p:nvPr/>
        </p:nvSpPr>
        <p:spPr>
          <a:xfrm>
            <a:off x="0" y="4827313"/>
            <a:ext cx="4273549" cy="116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249A96-CF2F-134C-A8B5-B1D3600B1117}"/>
                  </a:ext>
                </a:extLst>
              </p:cNvPr>
              <p:cNvSpPr txBox="1"/>
              <p:nvPr/>
            </p:nvSpPr>
            <p:spPr>
              <a:xfrm>
                <a:off x="1439135" y="4569854"/>
                <a:ext cx="1277934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249A96-CF2F-134C-A8B5-B1D3600B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35" y="4569854"/>
                <a:ext cx="1277934" cy="400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图片 117">
            <a:extLst>
              <a:ext uri="{FF2B5EF4-FFF2-40B4-BE49-F238E27FC236}">
                <a16:creationId xmlns:a16="http://schemas.microsoft.com/office/drawing/2014/main" id="{96FD4E6B-7A4A-6B4E-9ECA-A56EBE8F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411" y="5688716"/>
            <a:ext cx="474535" cy="289350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AD4E4A8B-5DD7-5B4F-A818-EBE581739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579" r="96053">
                        <a14:foregroundMark x1="13158" y1="40000" x2="57895" y2="47500"/>
                        <a14:foregroundMark x1="22368" y1="22500" x2="47368" y2="27500"/>
                        <a14:foregroundMark x1="86842" y1="70000" x2="75000" y2="72500"/>
                        <a14:foregroundMark x1="86842" y1="65000" x2="93421" y2="67500"/>
                        <a14:foregroundMark x1="44737" y1="27500" x2="52632" y2="40000"/>
                        <a14:foregroundMark x1="11842" y1="70000" x2="18421" y2="85000"/>
                        <a14:foregroundMark x1="68421" y1="67500" x2="75000" y2="80000"/>
                        <a14:foregroundMark x1="97368" y1="65000" x2="97368" y2="65000"/>
                        <a14:foregroundMark x1="60526" y1="22500" x2="60526" y2="22500"/>
                        <a14:foregroundMark x1="59211" y1="25000" x2="59211" y2="25000"/>
                        <a14:foregroundMark x1="68421" y1="47500" x2="55263" y2="25000"/>
                        <a14:foregroundMark x1="68421" y1="57500" x2="55263" y2="25000"/>
                        <a14:foregroundMark x1="10526" y1="22500" x2="6579" y2="42500"/>
                        <a14:foregroundMark x1="92105" y1="70000" x2="73684" y2="60000"/>
                        <a14:foregroundMark x1="77632" y1="50000" x2="96053" y2="62500"/>
                        <a14:foregroundMark x1="15789" y1="82500" x2="15789" y2="82500"/>
                        <a14:foregroundMark x1="15789" y1="82500" x2="15789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H="1" flipV="1">
            <a:off x="3664522" y="5266471"/>
            <a:ext cx="439813" cy="231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237A6EE-7254-3645-B65E-A6FF1FD73DEF}"/>
                  </a:ext>
                </a:extLst>
              </p:cNvPr>
              <p:cNvSpPr txBox="1"/>
              <p:nvPr/>
            </p:nvSpPr>
            <p:spPr>
              <a:xfrm>
                <a:off x="2397507" y="2021745"/>
                <a:ext cx="589494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005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0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237A6EE-7254-3645-B65E-A6FF1FD7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07" y="2021745"/>
                <a:ext cx="589494" cy="400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B0CEA9F-328D-64DC-59D6-7BFDF323211A}"/>
              </a:ext>
            </a:extLst>
          </p:cNvPr>
          <p:cNvGrpSpPr/>
          <p:nvPr/>
        </p:nvGrpSpPr>
        <p:grpSpPr>
          <a:xfrm>
            <a:off x="219165" y="4507477"/>
            <a:ext cx="3194713" cy="1462009"/>
            <a:chOff x="367532" y="4046597"/>
            <a:chExt cx="3194713" cy="146200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6B3A5A7-7497-4E47-A690-366CD560B7E8}"/>
                </a:ext>
              </a:extLst>
            </p:cNvPr>
            <p:cNvGrpSpPr/>
            <p:nvPr/>
          </p:nvGrpSpPr>
          <p:grpSpPr>
            <a:xfrm>
              <a:off x="2077482" y="4565177"/>
              <a:ext cx="1484763" cy="263589"/>
              <a:chOff x="7630831" y="2558521"/>
              <a:chExt cx="1053614" cy="506044"/>
            </a:xfrm>
          </p:grpSpPr>
          <p:sp>
            <p:nvSpPr>
              <p:cNvPr id="22" name="半闭框 21">
                <a:extLst>
                  <a:ext uri="{FF2B5EF4-FFF2-40B4-BE49-F238E27FC236}">
                    <a16:creationId xmlns:a16="http://schemas.microsoft.com/office/drawing/2014/main" id="{12266CE3-4CDC-0740-9290-223035BE3F03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半闭框 22">
                <a:extLst>
                  <a:ext uri="{FF2B5EF4-FFF2-40B4-BE49-F238E27FC236}">
                    <a16:creationId xmlns:a16="http://schemas.microsoft.com/office/drawing/2014/main" id="{7C7754C9-FAC9-D442-A815-94979811E609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C5ECCFA-5F6C-3645-BDE0-E225769448AE}"/>
                </a:ext>
              </a:extLst>
            </p:cNvPr>
            <p:cNvGrpSpPr/>
            <p:nvPr/>
          </p:nvGrpSpPr>
          <p:grpSpPr>
            <a:xfrm>
              <a:off x="373163" y="4046597"/>
              <a:ext cx="1006066" cy="168919"/>
              <a:chOff x="2046848" y="1986651"/>
              <a:chExt cx="1103942" cy="18535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4C423E3-0664-0642-B1BA-9D9A226210EC}"/>
                  </a:ext>
                </a:extLst>
              </p:cNvPr>
              <p:cNvSpPr/>
              <p:nvPr/>
            </p:nvSpPr>
            <p:spPr>
              <a:xfrm>
                <a:off x="2046848" y="1986651"/>
                <a:ext cx="185352" cy="185352"/>
              </a:xfrm>
              <a:prstGeom prst="ellipse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ABE0D2-25BF-3F48-9EA3-756B1DEE762F}"/>
                  </a:ext>
                </a:extLst>
              </p:cNvPr>
              <p:cNvSpPr/>
              <p:nvPr/>
            </p:nvSpPr>
            <p:spPr>
              <a:xfrm>
                <a:off x="2789537" y="1986651"/>
                <a:ext cx="361253" cy="185352"/>
              </a:xfrm>
              <a:prstGeom prst="rect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D6686E5D-00C9-DB42-AEF7-D604DA4C0694}"/>
                  </a:ext>
                </a:extLst>
              </p:cNvPr>
              <p:cNvCxnSpPr>
                <a:stCxn id="29" idx="6"/>
                <a:endCxn id="30" idx="1"/>
              </p:cNvCxnSpPr>
              <p:nvPr/>
            </p:nvCxnSpPr>
            <p:spPr>
              <a:xfrm>
                <a:off x="2232200" y="2079327"/>
                <a:ext cx="5573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A85F0B4-6ABD-C846-A87D-036B3609A767}"/>
                </a:ext>
              </a:extLst>
            </p:cNvPr>
            <p:cNvGrpSpPr/>
            <p:nvPr/>
          </p:nvGrpSpPr>
          <p:grpSpPr>
            <a:xfrm>
              <a:off x="367532" y="4477627"/>
              <a:ext cx="791111" cy="168919"/>
              <a:chOff x="2040669" y="2322283"/>
              <a:chExt cx="868075" cy="18535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AF1F088-6BAF-B545-9460-CCF5F8CBE6A8}"/>
                  </a:ext>
                </a:extLst>
              </p:cNvPr>
              <p:cNvSpPr/>
              <p:nvPr/>
            </p:nvSpPr>
            <p:spPr>
              <a:xfrm>
                <a:off x="2040669" y="2322283"/>
                <a:ext cx="185352" cy="1853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4D07C45-E13B-8041-BB1D-FC49664A6D04}"/>
                  </a:ext>
                </a:extLst>
              </p:cNvPr>
              <p:cNvSpPr/>
              <p:nvPr/>
            </p:nvSpPr>
            <p:spPr>
              <a:xfrm>
                <a:off x="2789536" y="2322283"/>
                <a:ext cx="119208" cy="1853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55289FF4-FCC1-9F44-A35C-DF36EADB0221}"/>
                  </a:ext>
                </a:extLst>
              </p:cNvPr>
              <p:cNvCxnSpPr>
                <a:cxnSpLocks/>
                <a:stCxn id="35" idx="6"/>
                <a:endCxn id="36" idx="1"/>
              </p:cNvCxnSpPr>
              <p:nvPr/>
            </p:nvCxnSpPr>
            <p:spPr>
              <a:xfrm>
                <a:off x="2226021" y="2414959"/>
                <a:ext cx="5635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F7D969-272E-FE4A-9A29-85761C1CCF79}"/>
                </a:ext>
              </a:extLst>
            </p:cNvPr>
            <p:cNvGrpSpPr/>
            <p:nvPr/>
          </p:nvGrpSpPr>
          <p:grpSpPr>
            <a:xfrm>
              <a:off x="367534" y="4908657"/>
              <a:ext cx="925913" cy="168919"/>
              <a:chOff x="2040671" y="2616311"/>
              <a:chExt cx="1015991" cy="18535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CE9C269-8CC0-0E44-A61C-B38CA82E43D0}"/>
                  </a:ext>
                </a:extLst>
              </p:cNvPr>
              <p:cNvSpPr/>
              <p:nvPr/>
            </p:nvSpPr>
            <p:spPr>
              <a:xfrm>
                <a:off x="2040671" y="2616311"/>
                <a:ext cx="185352" cy="1853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EDD55D4-CBF9-8D49-907A-ECF4682532B6}"/>
                  </a:ext>
                </a:extLst>
              </p:cNvPr>
              <p:cNvSpPr/>
              <p:nvPr/>
            </p:nvSpPr>
            <p:spPr>
              <a:xfrm>
                <a:off x="2789536" y="2616311"/>
                <a:ext cx="267126" cy="18535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73BBB30E-7560-F748-A1B0-5AD23CB7C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023" y="2708987"/>
                <a:ext cx="5635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72DEEE6-B258-4A4E-9119-F38BEE94F441}"/>
                </a:ext>
              </a:extLst>
            </p:cNvPr>
            <p:cNvGrpSpPr/>
            <p:nvPr/>
          </p:nvGrpSpPr>
          <p:grpSpPr>
            <a:xfrm>
              <a:off x="367534" y="5339687"/>
              <a:ext cx="1256794" cy="168919"/>
              <a:chOff x="2040671" y="2894593"/>
              <a:chExt cx="1379062" cy="18535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8F8120E-8B91-C94A-95FF-4B1F90C5A2F0}"/>
                  </a:ext>
                </a:extLst>
              </p:cNvPr>
              <p:cNvSpPr/>
              <p:nvPr/>
            </p:nvSpPr>
            <p:spPr>
              <a:xfrm>
                <a:off x="2040671" y="2894593"/>
                <a:ext cx="185352" cy="18535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57BCB86-68D6-A547-8D3E-23D1BBF1D0A7}"/>
                  </a:ext>
                </a:extLst>
              </p:cNvPr>
              <p:cNvSpPr/>
              <p:nvPr/>
            </p:nvSpPr>
            <p:spPr>
              <a:xfrm>
                <a:off x="2789534" y="2894593"/>
                <a:ext cx="630199" cy="185352"/>
              </a:xfrm>
              <a:prstGeom prst="rect">
                <a:avLst/>
              </a:prstGeom>
              <a:solidFill>
                <a:srgbClr val="1CADE4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5688A9E3-FF46-2C40-8004-B7C2A1E39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023" y="2987269"/>
                <a:ext cx="5635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34A01B-4FE7-D740-9193-FEF9A77D3383}"/>
                </a:ext>
              </a:extLst>
            </p:cNvPr>
            <p:cNvSpPr/>
            <p:nvPr/>
          </p:nvSpPr>
          <p:spPr>
            <a:xfrm>
              <a:off x="2940586" y="4608449"/>
              <a:ext cx="574325" cy="168919"/>
            </a:xfrm>
            <a:prstGeom prst="rect">
              <a:avLst/>
            </a:prstGeom>
            <a:solidFill>
              <a:srgbClr val="1CADE4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E587C54-723C-C149-97FF-F8CF63785036}"/>
                </a:ext>
              </a:extLst>
            </p:cNvPr>
            <p:cNvSpPr/>
            <p:nvPr/>
          </p:nvSpPr>
          <p:spPr>
            <a:xfrm>
              <a:off x="2816962" y="4608449"/>
              <a:ext cx="108639" cy="1689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9839B83-A34B-224C-BD58-5858798FEC26}"/>
                </a:ext>
              </a:extLst>
            </p:cNvPr>
            <p:cNvSpPr/>
            <p:nvPr/>
          </p:nvSpPr>
          <p:spPr>
            <a:xfrm>
              <a:off x="2567930" y="4608176"/>
              <a:ext cx="243443" cy="1689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BC5467F-FB32-E149-833F-F4115C705B7E}"/>
                </a:ext>
              </a:extLst>
            </p:cNvPr>
            <p:cNvSpPr/>
            <p:nvPr/>
          </p:nvSpPr>
          <p:spPr>
            <a:xfrm>
              <a:off x="2231213" y="4609452"/>
              <a:ext cx="329224" cy="168919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2" name="曲线连接符 61">
              <a:extLst>
                <a:ext uri="{FF2B5EF4-FFF2-40B4-BE49-F238E27FC236}">
                  <a16:creationId xmlns:a16="http://schemas.microsoft.com/office/drawing/2014/main" id="{0BF57D19-3442-F948-91EC-5C225FC22CF3}"/>
                </a:ext>
              </a:extLst>
            </p:cNvPr>
            <p:cNvCxnSpPr>
              <a:cxnSpLocks/>
            </p:cNvCxnSpPr>
            <p:nvPr/>
          </p:nvCxnSpPr>
          <p:spPr>
            <a:xfrm>
              <a:off x="1572041" y="4135189"/>
              <a:ext cx="541368" cy="4940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97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62">
              <a:extLst>
                <a:ext uri="{FF2B5EF4-FFF2-40B4-BE49-F238E27FC236}">
                  <a16:creationId xmlns:a16="http://schemas.microsoft.com/office/drawing/2014/main" id="{4EF268BB-79F8-3B4C-9990-209620E6EC23}"/>
                </a:ext>
              </a:extLst>
            </p:cNvPr>
            <p:cNvCxnSpPr>
              <a:cxnSpLocks/>
            </p:cNvCxnSpPr>
            <p:nvPr/>
          </p:nvCxnSpPr>
          <p:spPr>
            <a:xfrm>
              <a:off x="1355991" y="4562109"/>
              <a:ext cx="724344" cy="13481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EC15D408-7BC7-6646-933F-DEC8542C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448" y="4749157"/>
              <a:ext cx="617642" cy="26992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>
              <a:extLst>
                <a:ext uri="{FF2B5EF4-FFF2-40B4-BE49-F238E27FC236}">
                  <a16:creationId xmlns:a16="http://schemas.microsoft.com/office/drawing/2014/main" id="{50FB05BE-06CE-3045-8AAF-4024F9325C75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652284" y="4821332"/>
              <a:ext cx="467558" cy="6178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1CAD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图片 116">
            <a:extLst>
              <a:ext uri="{FF2B5EF4-FFF2-40B4-BE49-F238E27FC236}">
                <a16:creationId xmlns:a16="http://schemas.microsoft.com/office/drawing/2014/main" id="{9886B9C6-EBFA-4D4C-BCBF-C36F33D15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55" b="89362" l="1099" r="96703">
                        <a14:foregroundMark x1="93407" y1="74468" x2="83516" y2="76596"/>
                        <a14:foregroundMark x1="4396" y1="70213" x2="1099" y2="70213"/>
                        <a14:foregroundMark x1="21978" y1="74468" x2="23077" y2="82979"/>
                        <a14:foregroundMark x1="42857" y1="10638" x2="42857" y2="19149"/>
                        <a14:foregroundMark x1="95604" y1="74468" x2="97802" y2="74468"/>
                        <a14:foregroundMark x1="65934" y1="72340" x2="69231" y2="78723"/>
                        <a14:foregroundMark x1="6593" y1="70213" x2="1099" y2="70213"/>
                        <a14:foregroundMark x1="42857" y1="4255" x2="42857" y2="17021"/>
                        <a14:foregroundMark x1="45055" y1="6383" x2="45055" y2="6383"/>
                        <a14:foregroundMark x1="45055" y1="6383" x2="45055" y2="6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3437" y="4701666"/>
            <a:ext cx="520831" cy="266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0D6AD0F5-BFD1-5DBA-4BCF-F99BD9F9A589}"/>
                  </a:ext>
                </a:extLst>
              </p:cNvPr>
              <p:cNvSpPr txBox="1"/>
              <p:nvPr/>
            </p:nvSpPr>
            <p:spPr>
              <a:xfrm>
                <a:off x="2142825" y="5585463"/>
                <a:ext cx="391851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5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5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5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0D6AD0F5-BFD1-5DBA-4BCF-F99BD9F9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5" y="5585463"/>
                <a:ext cx="391851" cy="4008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23">
                <a:extLst>
                  <a:ext uri="{FF2B5EF4-FFF2-40B4-BE49-F238E27FC236}">
                    <a16:creationId xmlns:a16="http://schemas.microsoft.com/office/drawing/2014/main" id="{82E74877-9AE3-73D0-850F-E9680768222B}"/>
                  </a:ext>
                </a:extLst>
              </p:cNvPr>
              <p:cNvSpPr txBox="1"/>
              <p:nvPr/>
            </p:nvSpPr>
            <p:spPr>
              <a:xfrm>
                <a:off x="2831787" y="5166611"/>
                <a:ext cx="1277934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23">
                <a:extLst>
                  <a:ext uri="{FF2B5EF4-FFF2-40B4-BE49-F238E27FC236}">
                    <a16:creationId xmlns:a16="http://schemas.microsoft.com/office/drawing/2014/main" id="{82E74877-9AE3-73D0-850F-E9680768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787" y="5166611"/>
                <a:ext cx="1277934" cy="4008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Callout 39">
            <a:extLst>
              <a:ext uri="{FF2B5EF4-FFF2-40B4-BE49-F238E27FC236}">
                <a16:creationId xmlns:a16="http://schemas.microsoft.com/office/drawing/2014/main" id="{07603B16-E046-D1C0-E393-98CDBC1FB7CB}"/>
              </a:ext>
            </a:extLst>
          </p:cNvPr>
          <p:cNvSpPr/>
          <p:nvPr/>
        </p:nvSpPr>
        <p:spPr>
          <a:xfrm>
            <a:off x="114300" y="172613"/>
            <a:ext cx="2662771" cy="1493440"/>
          </a:xfrm>
          <a:prstGeom prst="wedgeEllipseCallout">
            <a:avLst>
              <a:gd name="adj1" fmla="val 45500"/>
              <a:gd name="adj2" fmla="val 6464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逻辑视图</a:t>
            </a:r>
          </a:p>
          <a:p>
            <a:pPr algn="ctr"/>
            <a:endParaRPr lang="en-CN" b="1" dirty="0">
              <a:solidFill>
                <a:schemeClr val="tx1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endParaRPr lang="en-CN" b="1" dirty="0">
              <a:solidFill>
                <a:schemeClr val="tx1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DACD0D-350C-AA47-DFC7-D50DD71988AA}"/>
              </a:ext>
            </a:extLst>
          </p:cNvPr>
          <p:cNvGrpSpPr/>
          <p:nvPr/>
        </p:nvGrpSpPr>
        <p:grpSpPr>
          <a:xfrm>
            <a:off x="1839369" y="6099102"/>
            <a:ext cx="1230577" cy="263590"/>
            <a:chOff x="4224774" y="2906207"/>
            <a:chExt cx="1230577" cy="263590"/>
          </a:xfrm>
        </p:grpSpPr>
        <p:grpSp>
          <p:nvGrpSpPr>
            <p:cNvPr id="25" name="组合 259">
              <a:extLst>
                <a:ext uri="{FF2B5EF4-FFF2-40B4-BE49-F238E27FC236}">
                  <a16:creationId xmlns:a16="http://schemas.microsoft.com/office/drawing/2014/main" id="{E1FDBF41-FDF3-F38B-EEB2-DA273F5A44DB}"/>
                </a:ext>
              </a:extLst>
            </p:cNvPr>
            <p:cNvGrpSpPr/>
            <p:nvPr/>
          </p:nvGrpSpPr>
          <p:grpSpPr>
            <a:xfrm>
              <a:off x="4224774" y="2906207"/>
              <a:ext cx="1230577" cy="263590"/>
              <a:chOff x="7630831" y="2558521"/>
              <a:chExt cx="1053614" cy="506044"/>
            </a:xfrm>
          </p:grpSpPr>
          <p:sp>
            <p:nvSpPr>
              <p:cNvPr id="34" name="半闭框 260">
                <a:extLst>
                  <a:ext uri="{FF2B5EF4-FFF2-40B4-BE49-F238E27FC236}">
                    <a16:creationId xmlns:a16="http://schemas.microsoft.com/office/drawing/2014/main" id="{B3192843-6F91-94A2-1CA5-A0209A3594DC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半闭框 261">
                <a:extLst>
                  <a:ext uri="{FF2B5EF4-FFF2-40B4-BE49-F238E27FC236}">
                    <a16:creationId xmlns:a16="http://schemas.microsoft.com/office/drawing/2014/main" id="{43886B97-D20A-3F17-838F-9221FD5E6085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262">
              <a:extLst>
                <a:ext uri="{FF2B5EF4-FFF2-40B4-BE49-F238E27FC236}">
                  <a16:creationId xmlns:a16="http://schemas.microsoft.com/office/drawing/2014/main" id="{A7AC43AB-9A4A-DB5F-7516-65109D3DDC60}"/>
                </a:ext>
              </a:extLst>
            </p:cNvPr>
            <p:cNvSpPr/>
            <p:nvPr/>
          </p:nvSpPr>
          <p:spPr>
            <a:xfrm>
              <a:off x="5086665" y="2950477"/>
              <a:ext cx="329224" cy="168919"/>
            </a:xfrm>
            <a:prstGeom prst="rect">
              <a:avLst/>
            </a:prstGeom>
            <a:solidFill>
              <a:srgbClr val="FF9797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66">
              <a:extLst>
                <a:ext uri="{FF2B5EF4-FFF2-40B4-BE49-F238E27FC236}">
                  <a16:creationId xmlns:a16="http://schemas.microsoft.com/office/drawing/2014/main" id="{DFFBE381-D21E-B9A4-EEE9-6AB29E465ABB}"/>
                </a:ext>
              </a:extLst>
            </p:cNvPr>
            <p:cNvSpPr/>
            <p:nvPr/>
          </p:nvSpPr>
          <p:spPr>
            <a:xfrm>
              <a:off x="4501923" y="2950477"/>
              <a:ext cx="574325" cy="168919"/>
            </a:xfrm>
            <a:prstGeom prst="rect">
              <a:avLst/>
            </a:prstGeom>
            <a:solidFill>
              <a:srgbClr val="1CADE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267">
              <a:extLst>
                <a:ext uri="{FF2B5EF4-FFF2-40B4-BE49-F238E27FC236}">
                  <a16:creationId xmlns:a16="http://schemas.microsoft.com/office/drawing/2014/main" id="{3AB88E0D-30DC-CC7F-E167-C735D6A1589D}"/>
                </a:ext>
              </a:extLst>
            </p:cNvPr>
            <p:cNvSpPr/>
            <p:nvPr/>
          </p:nvSpPr>
          <p:spPr>
            <a:xfrm>
              <a:off x="4331431" y="2950477"/>
              <a:ext cx="168919" cy="168919"/>
            </a:xfrm>
            <a:prstGeom prst="rect">
              <a:avLst/>
            </a:prstGeom>
            <a:solidFill>
              <a:srgbClr val="FFF05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D0E175-7EA4-7CE1-1804-40AFAFAE9C63}"/>
              </a:ext>
            </a:extLst>
          </p:cNvPr>
          <p:cNvGrpSpPr/>
          <p:nvPr/>
        </p:nvGrpSpPr>
        <p:grpSpPr>
          <a:xfrm>
            <a:off x="3133932" y="5603079"/>
            <a:ext cx="1102434" cy="263590"/>
            <a:chOff x="2003206" y="7948530"/>
            <a:chExt cx="1102434" cy="263590"/>
          </a:xfrm>
        </p:grpSpPr>
        <p:grpSp>
          <p:nvGrpSpPr>
            <p:cNvPr id="66" name="组合 175">
              <a:extLst>
                <a:ext uri="{FF2B5EF4-FFF2-40B4-BE49-F238E27FC236}">
                  <a16:creationId xmlns:a16="http://schemas.microsoft.com/office/drawing/2014/main" id="{B2F2240D-6222-32B4-909E-011224A3EF3F}"/>
                </a:ext>
              </a:extLst>
            </p:cNvPr>
            <p:cNvGrpSpPr/>
            <p:nvPr/>
          </p:nvGrpSpPr>
          <p:grpSpPr>
            <a:xfrm>
              <a:off x="2003206" y="7948530"/>
              <a:ext cx="1102434" cy="263590"/>
              <a:chOff x="7630831" y="2558521"/>
              <a:chExt cx="1053614" cy="506044"/>
            </a:xfrm>
          </p:grpSpPr>
          <p:sp>
            <p:nvSpPr>
              <p:cNvPr id="70" name="半闭框 176">
                <a:extLst>
                  <a:ext uri="{FF2B5EF4-FFF2-40B4-BE49-F238E27FC236}">
                    <a16:creationId xmlns:a16="http://schemas.microsoft.com/office/drawing/2014/main" id="{2DD188BA-E9EB-8513-A37D-C9C4282A0263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半闭框 177">
                <a:extLst>
                  <a:ext uri="{FF2B5EF4-FFF2-40B4-BE49-F238E27FC236}">
                    <a16:creationId xmlns:a16="http://schemas.microsoft.com/office/drawing/2014/main" id="{4CFFC4A9-D02B-EE0D-5698-6B0AFB7BA5A7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矩形 181">
              <a:extLst>
                <a:ext uri="{FF2B5EF4-FFF2-40B4-BE49-F238E27FC236}">
                  <a16:creationId xmlns:a16="http://schemas.microsoft.com/office/drawing/2014/main" id="{CE0DA0B6-3A3A-3962-49FA-E6AA47564942}"/>
                </a:ext>
              </a:extLst>
            </p:cNvPr>
            <p:cNvSpPr/>
            <p:nvPr/>
          </p:nvSpPr>
          <p:spPr>
            <a:xfrm>
              <a:off x="2554031" y="7992804"/>
              <a:ext cx="329224" cy="168919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182">
              <a:extLst>
                <a:ext uri="{FF2B5EF4-FFF2-40B4-BE49-F238E27FC236}">
                  <a16:creationId xmlns:a16="http://schemas.microsoft.com/office/drawing/2014/main" id="{622BDF66-AAE2-8848-81F5-6728F6F56090}"/>
                </a:ext>
              </a:extLst>
            </p:cNvPr>
            <p:cNvSpPr/>
            <p:nvPr/>
          </p:nvSpPr>
          <p:spPr>
            <a:xfrm>
              <a:off x="2883332" y="7992804"/>
              <a:ext cx="168919" cy="168919"/>
            </a:xfrm>
            <a:prstGeom prst="rect">
              <a:avLst/>
            </a:prstGeom>
            <a:solidFill>
              <a:srgbClr val="FFF05D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183">
              <a:extLst>
                <a:ext uri="{FF2B5EF4-FFF2-40B4-BE49-F238E27FC236}">
                  <a16:creationId xmlns:a16="http://schemas.microsoft.com/office/drawing/2014/main" id="{BA15CE65-A5A2-4385-6C8B-BB0B1D0B1B12}"/>
                </a:ext>
              </a:extLst>
            </p:cNvPr>
            <p:cNvSpPr/>
            <p:nvPr/>
          </p:nvSpPr>
          <p:spPr>
            <a:xfrm>
              <a:off x="2089922" y="7992804"/>
              <a:ext cx="464031" cy="168919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ED7CD47-F7A1-FC74-B1BF-9DDADE69DECD}"/>
              </a:ext>
            </a:extLst>
          </p:cNvPr>
          <p:cNvSpPr txBox="1"/>
          <p:nvPr/>
        </p:nvSpPr>
        <p:spPr>
          <a:xfrm>
            <a:off x="219164" y="4079490"/>
            <a:ext cx="102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①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感知</a:t>
            </a:r>
            <a:endParaRPr lang="en-CN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BBC159-263D-732E-DB71-ECCDD1F47114}"/>
              </a:ext>
            </a:extLst>
          </p:cNvPr>
          <p:cNvSpPr txBox="1"/>
          <p:nvPr/>
        </p:nvSpPr>
        <p:spPr>
          <a:xfrm>
            <a:off x="3277574" y="4125360"/>
            <a:ext cx="93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②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上传</a:t>
            </a:r>
            <a:endParaRPr lang="en-CN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1A72BC-F9E8-5FF1-88C6-5CCEA2D48659}"/>
              </a:ext>
            </a:extLst>
          </p:cNvPr>
          <p:cNvSpPr txBox="1"/>
          <p:nvPr/>
        </p:nvSpPr>
        <p:spPr>
          <a:xfrm>
            <a:off x="740883" y="1841153"/>
            <a:ext cx="166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③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视图构建</a:t>
            </a:r>
            <a:endParaRPr lang="en-CN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342B1C-F9DF-C9E4-76DF-23F4ADC47B8A}"/>
              </a:ext>
            </a:extLst>
          </p:cNvPr>
          <p:cNvSpPr txBox="1"/>
          <p:nvPr/>
        </p:nvSpPr>
        <p:spPr>
          <a:xfrm>
            <a:off x="1040879" y="2959033"/>
            <a:ext cx="160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V2I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带宽分配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10" name="无线电塔 2">
            <a:extLst>
              <a:ext uri="{FF2B5EF4-FFF2-40B4-BE49-F238E27FC236}">
                <a16:creationId xmlns:a16="http://schemas.microsoft.com/office/drawing/2014/main" id="{A10CD901-5819-4571-F243-99B8DE270907}"/>
              </a:ext>
            </a:extLst>
          </p:cNvPr>
          <p:cNvGrpSpPr/>
          <p:nvPr/>
        </p:nvGrpSpPr>
        <p:grpSpPr>
          <a:xfrm>
            <a:off x="2793390" y="1435156"/>
            <a:ext cx="566771" cy="963654"/>
            <a:chOff x="469295" y="1919917"/>
            <a:chExt cx="2746991" cy="467058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60EE66B-1A49-9EA3-5332-FEEF079CFAA4}"/>
                </a:ext>
              </a:extLst>
            </p:cNvPr>
            <p:cNvSpPr/>
            <p:nvPr/>
          </p:nvSpPr>
          <p:spPr>
            <a:xfrm>
              <a:off x="1601572" y="2510042"/>
              <a:ext cx="466945" cy="412799"/>
            </a:xfrm>
            <a:custGeom>
              <a:avLst/>
              <a:gdLst/>
              <a:ahLst/>
              <a:cxnLst/>
              <a:rect l="l" t="t" r="r" b="b"/>
              <a:pathLst>
                <a:path w="466945" h="412799" stroke="0">
                  <a:moveTo>
                    <a:pt x="0" y="195536"/>
                  </a:moveTo>
                  <a:lnTo>
                    <a:pt x="225953" y="0"/>
                  </a:lnTo>
                  <a:lnTo>
                    <a:pt x="466945" y="195536"/>
                  </a:lnTo>
                  <a:lnTo>
                    <a:pt x="313577" y="412799"/>
                  </a:lnTo>
                  <a:lnTo>
                    <a:pt x="0" y="195536"/>
                  </a:lnTo>
                  <a:close/>
                </a:path>
                <a:path w="466945" h="412799" fill="none">
                  <a:moveTo>
                    <a:pt x="0" y="195536"/>
                  </a:moveTo>
                  <a:lnTo>
                    <a:pt x="225953" y="0"/>
                  </a:lnTo>
                  <a:lnTo>
                    <a:pt x="466945" y="195536"/>
                  </a:lnTo>
                  <a:lnTo>
                    <a:pt x="313577" y="412799"/>
                  </a:lnTo>
                  <a:lnTo>
                    <a:pt x="0" y="195536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68000">
                  <a:srgbClr val="E8E9F5"/>
                </a:gs>
                <a:gs pos="100000">
                  <a:srgbClr val="AFAFAF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E28F3A5-3F53-2286-FBE8-1DE0ACDE52FF}"/>
                </a:ext>
              </a:extLst>
            </p:cNvPr>
            <p:cNvSpPr/>
            <p:nvPr/>
          </p:nvSpPr>
          <p:spPr>
            <a:xfrm>
              <a:off x="1687374" y="3618080"/>
              <a:ext cx="121385" cy="249308"/>
            </a:xfrm>
            <a:custGeom>
              <a:avLst/>
              <a:gdLst/>
              <a:ahLst/>
              <a:cxnLst/>
              <a:rect l="l" t="t" r="r" b="b"/>
              <a:pathLst>
                <a:path w="121385" h="249308" stroke="0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  <a:path w="121385" h="249308" fill="none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17CC92B-39C4-9F97-BD56-EC2F6FAB3D4E}"/>
                </a:ext>
              </a:extLst>
            </p:cNvPr>
            <p:cNvSpPr/>
            <p:nvPr/>
          </p:nvSpPr>
          <p:spPr>
            <a:xfrm flipH="1">
              <a:off x="1891283" y="3618080"/>
              <a:ext cx="121385" cy="249308"/>
            </a:xfrm>
            <a:custGeom>
              <a:avLst/>
              <a:gdLst/>
              <a:ahLst/>
              <a:cxnLst/>
              <a:rect l="l" t="t" r="r" b="b"/>
              <a:pathLst>
                <a:path w="121385" h="249308" stroke="0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  <a:path w="121385" h="249308" fill="none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342A91-3A50-F51A-3F3A-71FF15CDA888}"/>
                </a:ext>
              </a:extLst>
            </p:cNvPr>
            <p:cNvSpPr/>
            <p:nvPr/>
          </p:nvSpPr>
          <p:spPr>
            <a:xfrm>
              <a:off x="1546575" y="4053276"/>
              <a:ext cx="262186" cy="433852"/>
            </a:xfrm>
            <a:custGeom>
              <a:avLst/>
              <a:gdLst/>
              <a:ahLst/>
              <a:cxnLst/>
              <a:rect l="l" t="t" r="r" b="b"/>
              <a:pathLst>
                <a:path w="262186" h="433852" stroke="0">
                  <a:moveTo>
                    <a:pt x="0" y="300888"/>
                  </a:moveTo>
                  <a:lnTo>
                    <a:pt x="262186" y="0"/>
                  </a:lnTo>
                  <a:lnTo>
                    <a:pt x="262186" y="118960"/>
                  </a:lnTo>
                  <a:lnTo>
                    <a:pt x="0" y="433852"/>
                  </a:lnTo>
                  <a:lnTo>
                    <a:pt x="0" y="300888"/>
                  </a:lnTo>
                  <a:close/>
                </a:path>
                <a:path w="262186" h="433852" fill="none">
                  <a:moveTo>
                    <a:pt x="0" y="300888"/>
                  </a:moveTo>
                  <a:lnTo>
                    <a:pt x="262186" y="0"/>
                  </a:lnTo>
                  <a:lnTo>
                    <a:pt x="262186" y="118960"/>
                  </a:lnTo>
                  <a:lnTo>
                    <a:pt x="0" y="433852"/>
                  </a:lnTo>
                  <a:lnTo>
                    <a:pt x="0" y="300888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BF5262A-0753-65C9-C5FE-159E7D1DFA56}"/>
                </a:ext>
              </a:extLst>
            </p:cNvPr>
            <p:cNvSpPr/>
            <p:nvPr/>
          </p:nvSpPr>
          <p:spPr>
            <a:xfrm flipH="1">
              <a:off x="1893709" y="4052604"/>
              <a:ext cx="262186" cy="435196"/>
            </a:xfrm>
            <a:custGeom>
              <a:avLst/>
              <a:gdLst/>
              <a:ahLst/>
              <a:cxnLst/>
              <a:rect l="l" t="t" r="r" b="b"/>
              <a:pathLst>
                <a:path w="262186" h="435196" stroke="0">
                  <a:moveTo>
                    <a:pt x="0" y="301820"/>
                  </a:moveTo>
                  <a:lnTo>
                    <a:pt x="262186" y="0"/>
                  </a:lnTo>
                  <a:lnTo>
                    <a:pt x="262186" y="119329"/>
                  </a:lnTo>
                  <a:lnTo>
                    <a:pt x="0" y="435196"/>
                  </a:lnTo>
                  <a:lnTo>
                    <a:pt x="0" y="301820"/>
                  </a:lnTo>
                  <a:close/>
                </a:path>
                <a:path w="262186" h="435196" fill="none">
                  <a:moveTo>
                    <a:pt x="0" y="301820"/>
                  </a:moveTo>
                  <a:lnTo>
                    <a:pt x="262186" y="0"/>
                  </a:lnTo>
                  <a:lnTo>
                    <a:pt x="262186" y="119329"/>
                  </a:lnTo>
                  <a:lnTo>
                    <a:pt x="0" y="435196"/>
                  </a:lnTo>
                  <a:lnTo>
                    <a:pt x="0" y="301820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13C574D-CC3C-89FE-4843-386CCAC1825D}"/>
                </a:ext>
              </a:extLst>
            </p:cNvPr>
            <p:cNvSpPr/>
            <p:nvPr/>
          </p:nvSpPr>
          <p:spPr>
            <a:xfrm>
              <a:off x="1405764" y="4545062"/>
              <a:ext cx="402994" cy="662052"/>
            </a:xfrm>
            <a:custGeom>
              <a:avLst/>
              <a:gdLst/>
              <a:ahLst/>
              <a:cxnLst/>
              <a:rect l="l" t="t" r="r" b="b"/>
              <a:pathLst>
                <a:path w="402994" h="662052" stroke="0">
                  <a:moveTo>
                    <a:pt x="0" y="509567"/>
                  </a:moveTo>
                  <a:lnTo>
                    <a:pt x="402994" y="0"/>
                  </a:lnTo>
                  <a:lnTo>
                    <a:pt x="402994" y="136424"/>
                  </a:lnTo>
                  <a:lnTo>
                    <a:pt x="0" y="662052"/>
                  </a:lnTo>
                  <a:lnTo>
                    <a:pt x="0" y="509567"/>
                  </a:lnTo>
                  <a:close/>
                </a:path>
                <a:path w="402994" h="662052" fill="none">
                  <a:moveTo>
                    <a:pt x="0" y="509567"/>
                  </a:moveTo>
                  <a:lnTo>
                    <a:pt x="402994" y="0"/>
                  </a:lnTo>
                  <a:lnTo>
                    <a:pt x="402994" y="136424"/>
                  </a:lnTo>
                  <a:lnTo>
                    <a:pt x="0" y="662052"/>
                  </a:lnTo>
                  <a:lnTo>
                    <a:pt x="0" y="509567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793388-C119-18EE-F245-848E397940F7}"/>
                </a:ext>
              </a:extLst>
            </p:cNvPr>
            <p:cNvSpPr/>
            <p:nvPr/>
          </p:nvSpPr>
          <p:spPr>
            <a:xfrm>
              <a:off x="1099455" y="5268384"/>
              <a:ext cx="709293" cy="710611"/>
            </a:xfrm>
            <a:custGeom>
              <a:avLst/>
              <a:gdLst/>
              <a:ahLst/>
              <a:cxnLst/>
              <a:rect l="l" t="t" r="r" b="b"/>
              <a:pathLst>
                <a:path w="709293" h="710611" stroke="0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  <a:path w="709293" h="710611" fill="none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301DD4B-C502-2B50-E642-575AB4D089C5}"/>
                </a:ext>
              </a:extLst>
            </p:cNvPr>
            <p:cNvSpPr/>
            <p:nvPr/>
          </p:nvSpPr>
          <p:spPr>
            <a:xfrm flipH="1">
              <a:off x="1896232" y="4559548"/>
              <a:ext cx="402994" cy="633135"/>
            </a:xfrm>
            <a:custGeom>
              <a:avLst/>
              <a:gdLst/>
              <a:ahLst/>
              <a:cxnLst/>
              <a:rect l="l" t="t" r="r" b="b"/>
              <a:pathLst>
                <a:path w="402994" h="633135" stroke="0">
                  <a:moveTo>
                    <a:pt x="0" y="487310"/>
                  </a:moveTo>
                  <a:lnTo>
                    <a:pt x="402994" y="0"/>
                  </a:lnTo>
                  <a:lnTo>
                    <a:pt x="402994" y="130466"/>
                  </a:lnTo>
                  <a:lnTo>
                    <a:pt x="0" y="633135"/>
                  </a:lnTo>
                  <a:lnTo>
                    <a:pt x="0" y="487310"/>
                  </a:lnTo>
                  <a:close/>
                </a:path>
                <a:path w="402994" h="633135" fill="none">
                  <a:moveTo>
                    <a:pt x="0" y="487310"/>
                  </a:moveTo>
                  <a:lnTo>
                    <a:pt x="402994" y="0"/>
                  </a:lnTo>
                  <a:lnTo>
                    <a:pt x="402994" y="130466"/>
                  </a:lnTo>
                  <a:lnTo>
                    <a:pt x="0" y="633135"/>
                  </a:lnTo>
                  <a:lnTo>
                    <a:pt x="0" y="487310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342091-B274-FC3A-1780-82200521F464}"/>
                </a:ext>
              </a:extLst>
            </p:cNvPr>
            <p:cNvSpPr/>
            <p:nvPr/>
          </p:nvSpPr>
          <p:spPr>
            <a:xfrm flipH="1">
              <a:off x="1969539" y="5340806"/>
              <a:ext cx="709293" cy="710611"/>
            </a:xfrm>
            <a:custGeom>
              <a:avLst/>
              <a:gdLst/>
              <a:ahLst/>
              <a:cxnLst/>
              <a:rect l="l" t="t" r="r" b="b"/>
              <a:pathLst>
                <a:path w="709293" h="710611" stroke="0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  <a:path w="709293" h="710611" fill="none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87A2B0-A673-D0A6-4CAC-976896B71978}"/>
                </a:ext>
              </a:extLst>
            </p:cNvPr>
            <p:cNvGrpSpPr/>
            <p:nvPr/>
          </p:nvGrpSpPr>
          <p:grpSpPr>
            <a:xfrm flipH="1">
              <a:off x="1851861" y="3010201"/>
              <a:ext cx="1364426" cy="3580298"/>
              <a:chOff x="1851861" y="3010201"/>
              <a:chExt cx="1364426" cy="3580298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9C187ED-0AF9-A8DC-61B4-018C92670912}"/>
                  </a:ext>
                </a:extLst>
              </p:cNvPr>
              <p:cNvSpPr/>
              <p:nvPr/>
            </p:nvSpPr>
            <p:spPr>
              <a:xfrm>
                <a:off x="2162527" y="3010201"/>
                <a:ext cx="1053760" cy="3580298"/>
              </a:xfrm>
              <a:custGeom>
                <a:avLst/>
                <a:gdLst/>
                <a:ahLst/>
                <a:cxnLst/>
                <a:rect l="l" t="t" r="r" b="b"/>
                <a:pathLst>
                  <a:path w="1053760" h="3580298" stroke="0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  <a:path w="1053760" h="3580298" fill="none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</a:pathLst>
              </a:custGeom>
              <a:gradFill>
                <a:gsLst>
                  <a:gs pos="0">
                    <a:srgbClr val="868686"/>
                  </a:gs>
                  <a:gs pos="36000">
                    <a:srgbClr val="C2C2C2"/>
                  </a:gs>
                  <a:gs pos="100000">
                    <a:srgbClr val="868686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CE6E00E5-430C-F54B-997C-3E8B2630697B}"/>
                  </a:ext>
                </a:extLst>
              </p:cNvPr>
              <p:cNvSpPr/>
              <p:nvPr/>
            </p:nvSpPr>
            <p:spPr>
              <a:xfrm>
                <a:off x="1851861" y="3024262"/>
                <a:ext cx="1300699" cy="3566233"/>
              </a:xfrm>
              <a:custGeom>
                <a:avLst/>
                <a:gdLst/>
                <a:ahLst/>
                <a:cxnLst/>
                <a:rect l="l" t="t" r="r" b="b"/>
                <a:pathLst>
                  <a:path w="1300699" h="3566233" stroke="0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  <a:path w="1300699" h="3566233" fill="none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36000">
                    <a:srgbClr val="E8E9F5"/>
                  </a:gs>
                  <a:gs pos="100000">
                    <a:srgbClr val="AFAFAF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F1E2F5-D1BB-FD0A-46A9-7E47ED38865F}"/>
                </a:ext>
              </a:extLst>
            </p:cNvPr>
            <p:cNvGrpSpPr/>
            <p:nvPr/>
          </p:nvGrpSpPr>
          <p:grpSpPr>
            <a:xfrm>
              <a:off x="469295" y="3010201"/>
              <a:ext cx="1364426" cy="3580298"/>
              <a:chOff x="469295" y="3010201"/>
              <a:chExt cx="1364426" cy="3580298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C96131A-F8DA-2D72-4A24-7616973B00D4}"/>
                  </a:ext>
                </a:extLst>
              </p:cNvPr>
              <p:cNvSpPr/>
              <p:nvPr/>
            </p:nvSpPr>
            <p:spPr>
              <a:xfrm>
                <a:off x="779961" y="3010201"/>
                <a:ext cx="1053760" cy="3580298"/>
              </a:xfrm>
              <a:custGeom>
                <a:avLst/>
                <a:gdLst/>
                <a:ahLst/>
                <a:cxnLst/>
                <a:rect l="l" t="t" r="r" b="b"/>
                <a:pathLst>
                  <a:path w="1053760" h="3580298" stroke="0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  <a:path w="1053760" h="3580298" fill="none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</a:pathLst>
              </a:custGeom>
              <a:gradFill>
                <a:gsLst>
                  <a:gs pos="0">
                    <a:srgbClr val="868686"/>
                  </a:gs>
                  <a:gs pos="36000">
                    <a:srgbClr val="C2C2C2"/>
                  </a:gs>
                  <a:gs pos="100000">
                    <a:srgbClr val="868686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FDBC810-820B-97DA-547F-BEE915091B02}"/>
                  </a:ext>
                </a:extLst>
              </p:cNvPr>
              <p:cNvSpPr/>
              <p:nvPr/>
            </p:nvSpPr>
            <p:spPr>
              <a:xfrm>
                <a:off x="469295" y="3024262"/>
                <a:ext cx="1300699" cy="3566233"/>
              </a:xfrm>
              <a:custGeom>
                <a:avLst/>
                <a:gdLst/>
                <a:ahLst/>
                <a:cxnLst/>
                <a:rect l="l" t="t" r="r" b="b"/>
                <a:pathLst>
                  <a:path w="1300699" h="3566233" stroke="0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  <a:path w="1300699" h="3566233" fill="none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36000">
                    <a:srgbClr val="E8E9F5"/>
                  </a:gs>
                  <a:gs pos="100000">
                    <a:srgbClr val="AFAFAF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</p:grp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F0803D4-E344-F4FD-E758-E26172470A76}"/>
                </a:ext>
              </a:extLst>
            </p:cNvPr>
            <p:cNvSpPr/>
            <p:nvPr/>
          </p:nvSpPr>
          <p:spPr>
            <a:xfrm>
              <a:off x="1673207" y="3795842"/>
              <a:ext cx="339449" cy="115871"/>
            </a:xfrm>
            <a:custGeom>
              <a:avLst/>
              <a:gdLst/>
              <a:ahLst/>
              <a:cxnLst/>
              <a:rect l="l" t="t" r="r" b="b"/>
              <a:pathLst>
                <a:path w="339449" h="115871" stroke="0">
                  <a:moveTo>
                    <a:pt x="0" y="0"/>
                  </a:moveTo>
                  <a:lnTo>
                    <a:pt x="339449" y="0"/>
                  </a:lnTo>
                  <a:lnTo>
                    <a:pt x="339449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339449" h="115871" fill="none">
                  <a:moveTo>
                    <a:pt x="0" y="0"/>
                  </a:moveTo>
                  <a:lnTo>
                    <a:pt x="339449" y="0"/>
                  </a:lnTo>
                  <a:lnTo>
                    <a:pt x="339449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16D7F95-CB2B-12BB-5699-B5B5362C7AA7}"/>
                </a:ext>
              </a:extLst>
            </p:cNvPr>
            <p:cNvSpPr/>
            <p:nvPr/>
          </p:nvSpPr>
          <p:spPr>
            <a:xfrm>
              <a:off x="1537984" y="4442740"/>
              <a:ext cx="619932" cy="115871"/>
            </a:xfrm>
            <a:custGeom>
              <a:avLst/>
              <a:gdLst/>
              <a:ahLst/>
              <a:cxnLst/>
              <a:rect l="l" t="t" r="r" b="b"/>
              <a:pathLst>
                <a:path w="619932" h="115871" stroke="0">
                  <a:moveTo>
                    <a:pt x="0" y="0"/>
                  </a:moveTo>
                  <a:lnTo>
                    <a:pt x="619932" y="0"/>
                  </a:lnTo>
                  <a:lnTo>
                    <a:pt x="619932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619932" h="115871" fill="none">
                  <a:moveTo>
                    <a:pt x="0" y="0"/>
                  </a:moveTo>
                  <a:lnTo>
                    <a:pt x="619932" y="0"/>
                  </a:lnTo>
                  <a:lnTo>
                    <a:pt x="619932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4F25BBC-264F-B9F6-7087-E9D3151CE1EA}"/>
                </a:ext>
              </a:extLst>
            </p:cNvPr>
            <p:cNvSpPr/>
            <p:nvPr/>
          </p:nvSpPr>
          <p:spPr>
            <a:xfrm>
              <a:off x="1362025" y="5152454"/>
              <a:ext cx="970684" cy="115871"/>
            </a:xfrm>
            <a:custGeom>
              <a:avLst/>
              <a:gdLst/>
              <a:ahLst/>
              <a:cxnLst/>
              <a:rect l="l" t="t" r="r" b="b"/>
              <a:pathLst>
                <a:path w="970684" h="115871" stroke="0">
                  <a:moveTo>
                    <a:pt x="0" y="0"/>
                  </a:moveTo>
                  <a:lnTo>
                    <a:pt x="970684" y="0"/>
                  </a:lnTo>
                  <a:lnTo>
                    <a:pt x="970684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970684" h="115871" fill="none">
                  <a:moveTo>
                    <a:pt x="0" y="0"/>
                  </a:moveTo>
                  <a:lnTo>
                    <a:pt x="970684" y="0"/>
                  </a:lnTo>
                  <a:lnTo>
                    <a:pt x="970684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BA4F9FA-9094-5F82-EBB8-CA71E51667B6}"/>
                </a:ext>
              </a:extLst>
            </p:cNvPr>
            <p:cNvSpPr/>
            <p:nvPr/>
          </p:nvSpPr>
          <p:spPr>
            <a:xfrm>
              <a:off x="1114400" y="5949072"/>
              <a:ext cx="1451370" cy="115871"/>
            </a:xfrm>
            <a:custGeom>
              <a:avLst/>
              <a:gdLst/>
              <a:ahLst/>
              <a:cxnLst/>
              <a:rect l="l" t="t" r="r" b="b"/>
              <a:pathLst>
                <a:path w="1451370" h="115871" stroke="0">
                  <a:moveTo>
                    <a:pt x="0" y="0"/>
                  </a:moveTo>
                  <a:lnTo>
                    <a:pt x="1451370" y="0"/>
                  </a:lnTo>
                  <a:lnTo>
                    <a:pt x="1451370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1451370" h="115871" fill="none">
                  <a:moveTo>
                    <a:pt x="0" y="0"/>
                  </a:moveTo>
                  <a:lnTo>
                    <a:pt x="1451370" y="0"/>
                  </a:lnTo>
                  <a:lnTo>
                    <a:pt x="1451370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F81FAB3-A89E-F6C3-5868-0AA1FD7BB169}"/>
                </a:ext>
              </a:extLst>
            </p:cNvPr>
            <p:cNvSpPr/>
            <p:nvPr/>
          </p:nvSpPr>
          <p:spPr>
            <a:xfrm>
              <a:off x="1660273" y="3010198"/>
              <a:ext cx="388878" cy="2728250"/>
            </a:xfrm>
            <a:custGeom>
              <a:avLst/>
              <a:gdLst/>
              <a:ahLst/>
              <a:cxnLst/>
              <a:rect l="l" t="t" r="r" b="b"/>
              <a:pathLst>
                <a:path w="388878" h="2728250" stroke="0">
                  <a:moveTo>
                    <a:pt x="149306" y="19237"/>
                  </a:moveTo>
                  <a:cubicBezTo>
                    <a:pt x="149306" y="694636"/>
                    <a:pt x="72830" y="2369969"/>
                    <a:pt x="0" y="2684092"/>
                  </a:cubicBezTo>
                  <a:cubicBezTo>
                    <a:pt x="60539" y="2744293"/>
                    <a:pt x="402995" y="2741728"/>
                    <a:pt x="388427" y="2683791"/>
                  </a:cubicBezTo>
                  <a:cubicBezTo>
                    <a:pt x="339872" y="2490671"/>
                    <a:pt x="218491" y="33187"/>
                    <a:pt x="218491" y="0"/>
                  </a:cubicBezTo>
                  <a:lnTo>
                    <a:pt x="149306" y="19237"/>
                  </a:lnTo>
                  <a:close/>
                </a:path>
                <a:path w="388878" h="2728250" fill="none">
                  <a:moveTo>
                    <a:pt x="149306" y="19237"/>
                  </a:moveTo>
                  <a:cubicBezTo>
                    <a:pt x="149306" y="694636"/>
                    <a:pt x="72830" y="2369969"/>
                    <a:pt x="0" y="2684092"/>
                  </a:cubicBezTo>
                  <a:cubicBezTo>
                    <a:pt x="60539" y="2744293"/>
                    <a:pt x="402995" y="2741728"/>
                    <a:pt x="388427" y="2683791"/>
                  </a:cubicBezTo>
                  <a:cubicBezTo>
                    <a:pt x="339872" y="2490671"/>
                    <a:pt x="218491" y="33187"/>
                    <a:pt x="218491" y="0"/>
                  </a:cubicBezTo>
                  <a:lnTo>
                    <a:pt x="149306" y="19237"/>
                  </a:lnTo>
                  <a:close/>
                </a:path>
              </a:pathLst>
            </a:custGeom>
            <a:gradFill>
              <a:gsLst>
                <a:gs pos="0">
                  <a:srgbClr val="868686"/>
                </a:gs>
                <a:gs pos="36000">
                  <a:srgbClr val="C2C2C2"/>
                </a:gs>
                <a:gs pos="100000">
                  <a:srgbClr val="868686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4EB58B7-2148-C445-6349-0225528EDC14}"/>
                </a:ext>
              </a:extLst>
            </p:cNvPr>
            <p:cNvSpPr/>
            <p:nvPr/>
          </p:nvSpPr>
          <p:spPr>
            <a:xfrm>
              <a:off x="1601576" y="2705582"/>
              <a:ext cx="466946" cy="368468"/>
            </a:xfrm>
            <a:custGeom>
              <a:avLst/>
              <a:gdLst/>
              <a:ahLst/>
              <a:cxnLst/>
              <a:rect l="l" t="t" r="r" b="b"/>
              <a:pathLst>
                <a:path w="466946" h="368468" stroke="0">
                  <a:moveTo>
                    <a:pt x="0" y="0"/>
                  </a:moveTo>
                  <a:lnTo>
                    <a:pt x="0" y="277942"/>
                  </a:lnTo>
                  <a:cubicBezTo>
                    <a:pt x="0" y="277942"/>
                    <a:pt x="60313" y="368468"/>
                    <a:pt x="236320" y="368468"/>
                  </a:cubicBezTo>
                  <a:cubicBezTo>
                    <a:pt x="412328" y="368468"/>
                    <a:pt x="466946" y="277942"/>
                    <a:pt x="466946" y="277942"/>
                  </a:cubicBezTo>
                  <a:lnTo>
                    <a:pt x="466946" y="0"/>
                  </a:lnTo>
                  <a:lnTo>
                    <a:pt x="0" y="0"/>
                  </a:lnTo>
                  <a:close/>
                </a:path>
                <a:path w="466946" h="368468" fill="none">
                  <a:moveTo>
                    <a:pt x="0" y="0"/>
                  </a:moveTo>
                  <a:lnTo>
                    <a:pt x="0" y="277942"/>
                  </a:lnTo>
                  <a:cubicBezTo>
                    <a:pt x="0" y="277942"/>
                    <a:pt x="60313" y="368468"/>
                    <a:pt x="236320" y="368468"/>
                  </a:cubicBezTo>
                  <a:cubicBezTo>
                    <a:pt x="412328" y="368468"/>
                    <a:pt x="466946" y="277942"/>
                    <a:pt x="466946" y="277942"/>
                  </a:cubicBezTo>
                  <a:lnTo>
                    <a:pt x="466946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68000">
                  <a:srgbClr val="E8E9F5"/>
                </a:gs>
                <a:gs pos="100000">
                  <a:srgbClr val="AFAFAF"/>
                </a:gs>
              </a:gsLst>
              <a:lin ang="10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C180CD-5849-BF37-934A-0052AD6F6E81}"/>
                </a:ext>
              </a:extLst>
            </p:cNvPr>
            <p:cNvGrpSpPr/>
            <p:nvPr/>
          </p:nvGrpSpPr>
          <p:grpSpPr>
            <a:xfrm>
              <a:off x="2200343" y="1919917"/>
              <a:ext cx="730469" cy="1701683"/>
              <a:chOff x="2200343" y="1919917"/>
              <a:chExt cx="730469" cy="1701683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86E04D8-5DE5-CDAF-781D-86F81CB2399F}"/>
                  </a:ext>
                </a:extLst>
              </p:cNvPr>
              <p:cNvSpPr/>
              <p:nvPr/>
            </p:nvSpPr>
            <p:spPr>
              <a:xfrm>
                <a:off x="2340973" y="1919917"/>
                <a:ext cx="589839" cy="1701683"/>
              </a:xfrm>
              <a:custGeom>
                <a:avLst/>
                <a:gdLst/>
                <a:ahLst/>
                <a:cxnLst/>
                <a:rect l="l" t="t" r="r" b="b"/>
                <a:pathLst>
                  <a:path w="589839" h="1701683" stroke="0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  <a:path w="589839" h="1701683" fill="none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45E4AC8-6359-6166-B1D8-4010E98681FA}"/>
                  </a:ext>
                </a:extLst>
              </p:cNvPr>
              <p:cNvSpPr/>
              <p:nvPr/>
            </p:nvSpPr>
            <p:spPr>
              <a:xfrm>
                <a:off x="2200343" y="2419465"/>
                <a:ext cx="211252" cy="702586"/>
              </a:xfrm>
              <a:custGeom>
                <a:avLst/>
                <a:gdLst/>
                <a:ahLst/>
                <a:cxnLst/>
                <a:rect l="l" t="t" r="r" b="b"/>
                <a:pathLst>
                  <a:path w="211252" h="702586" stroke="0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  <a:path w="211252" h="702586" fill="none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3490545-755F-1310-2E08-55E3C82F8543}"/>
                  </a:ext>
                </a:extLst>
              </p:cNvPr>
              <p:cNvSpPr/>
              <p:nvPr/>
            </p:nvSpPr>
            <p:spPr>
              <a:xfrm>
                <a:off x="2269522" y="2172476"/>
                <a:ext cx="395923" cy="1196564"/>
              </a:xfrm>
              <a:custGeom>
                <a:avLst/>
                <a:gdLst/>
                <a:ahLst/>
                <a:cxnLst/>
                <a:rect l="l" t="t" r="r" b="b"/>
                <a:pathLst>
                  <a:path w="395923" h="1196564" stroke="0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  <a:path w="395923" h="1196564" fill="none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283BD47-862B-3E28-0DE5-DD722987CC47}"/>
                </a:ext>
              </a:extLst>
            </p:cNvPr>
            <p:cNvGrpSpPr/>
            <p:nvPr/>
          </p:nvGrpSpPr>
          <p:grpSpPr>
            <a:xfrm flipH="1">
              <a:off x="749410" y="1919917"/>
              <a:ext cx="730469" cy="1701683"/>
              <a:chOff x="749410" y="1919917"/>
              <a:chExt cx="730469" cy="1701683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0CD859EE-BC7B-3116-D41C-057EC83C8721}"/>
                  </a:ext>
                </a:extLst>
              </p:cNvPr>
              <p:cNvSpPr/>
              <p:nvPr/>
            </p:nvSpPr>
            <p:spPr>
              <a:xfrm>
                <a:off x="890041" y="1919917"/>
                <a:ext cx="589839" cy="1701683"/>
              </a:xfrm>
              <a:custGeom>
                <a:avLst/>
                <a:gdLst/>
                <a:ahLst/>
                <a:cxnLst/>
                <a:rect l="l" t="t" r="r" b="b"/>
                <a:pathLst>
                  <a:path w="589839" h="1701683" stroke="0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  <a:path w="589839" h="1701683" fill="none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831B609-61F5-0699-FD44-5EDDEE3CBE8B}"/>
                  </a:ext>
                </a:extLst>
              </p:cNvPr>
              <p:cNvSpPr/>
              <p:nvPr/>
            </p:nvSpPr>
            <p:spPr>
              <a:xfrm>
                <a:off x="749410" y="2419465"/>
                <a:ext cx="211252" cy="702586"/>
              </a:xfrm>
              <a:custGeom>
                <a:avLst/>
                <a:gdLst/>
                <a:ahLst/>
                <a:cxnLst/>
                <a:rect l="l" t="t" r="r" b="b"/>
                <a:pathLst>
                  <a:path w="211252" h="702586" stroke="0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  <a:path w="211252" h="702586" fill="none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ECC55C5-A4C8-122E-DBF6-A1F2C68197C7}"/>
                  </a:ext>
                </a:extLst>
              </p:cNvPr>
              <p:cNvSpPr/>
              <p:nvPr/>
            </p:nvSpPr>
            <p:spPr>
              <a:xfrm>
                <a:off x="818589" y="2172476"/>
                <a:ext cx="395923" cy="1196564"/>
              </a:xfrm>
              <a:custGeom>
                <a:avLst/>
                <a:gdLst/>
                <a:ahLst/>
                <a:cxnLst/>
                <a:rect l="l" t="t" r="r" b="b"/>
                <a:pathLst>
                  <a:path w="395923" h="1196564" stroke="0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  <a:path w="395923" h="1196564" fill="none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A3F880A-7AFD-8DC0-11BE-76B472E507C3}"/>
              </a:ext>
            </a:extLst>
          </p:cNvPr>
          <p:cNvSpPr txBox="1"/>
          <p:nvPr/>
        </p:nvSpPr>
        <p:spPr>
          <a:xfrm>
            <a:off x="-318167" y="6138562"/>
            <a:ext cx="2396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感知频率与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上传优先级设置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30E530-8507-DBB5-1E75-51B1E9262C89}"/>
              </a:ext>
            </a:extLst>
          </p:cNvPr>
          <p:cNvSpPr txBox="1"/>
          <p:nvPr/>
        </p:nvSpPr>
        <p:spPr>
          <a:xfrm>
            <a:off x="315092" y="883626"/>
            <a:ext cx="22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物理交通要素的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逻辑映射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550B1-2FB8-4E8E-EA68-B2E641910624}"/>
              </a:ext>
            </a:extLst>
          </p:cNvPr>
          <p:cNvGrpSpPr/>
          <p:nvPr/>
        </p:nvGrpSpPr>
        <p:grpSpPr>
          <a:xfrm flipV="1">
            <a:off x="2558957" y="2391051"/>
            <a:ext cx="1277934" cy="3230054"/>
            <a:chOff x="7170983" y="5035923"/>
            <a:chExt cx="1277934" cy="3230054"/>
          </a:xfrm>
        </p:grpSpPr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1AC0F861-ADC6-B543-AD7C-ABA3216A3CD9}"/>
                </a:ext>
              </a:extLst>
            </p:cNvPr>
            <p:cNvCxnSpPr>
              <a:cxnSpLocks/>
            </p:cNvCxnSpPr>
            <p:nvPr/>
          </p:nvCxnSpPr>
          <p:spPr>
            <a:xfrm>
              <a:off x="7170983" y="6045987"/>
              <a:ext cx="365649" cy="22199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箭头连接符 295">
              <a:extLst>
                <a:ext uri="{FF2B5EF4-FFF2-40B4-BE49-F238E27FC236}">
                  <a16:creationId xmlns:a16="http://schemas.microsoft.com/office/drawing/2014/main" id="{31917B51-9A54-DD45-AFDF-0A22B3FC5EF9}"/>
                </a:ext>
              </a:extLst>
            </p:cNvPr>
            <p:cNvCxnSpPr>
              <a:cxnSpLocks/>
            </p:cNvCxnSpPr>
            <p:nvPr/>
          </p:nvCxnSpPr>
          <p:spPr>
            <a:xfrm>
              <a:off x="7566982" y="5035923"/>
              <a:ext cx="143394" cy="323005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线箭头连接符 292">
              <a:extLst>
                <a:ext uri="{FF2B5EF4-FFF2-40B4-BE49-F238E27FC236}">
                  <a16:creationId xmlns:a16="http://schemas.microsoft.com/office/drawing/2014/main" id="{FBD368BD-5887-854E-9422-2A68995FF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418" y="5446991"/>
              <a:ext cx="516499" cy="2787587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6417C1C4-3258-D34A-9022-6DD311F15364}"/>
                </a:ext>
              </a:extLst>
            </p:cNvPr>
            <p:cNvSpPr/>
            <p:nvPr/>
          </p:nvSpPr>
          <p:spPr>
            <a:xfrm rot="5890032">
              <a:off x="7834154" y="7108984"/>
              <a:ext cx="611465" cy="229165"/>
            </a:xfrm>
            <a:prstGeom prst="rect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86080DDE-1A34-014C-BF28-BE767C0D0BBD}"/>
                </a:ext>
              </a:extLst>
            </p:cNvPr>
            <p:cNvSpPr/>
            <p:nvPr/>
          </p:nvSpPr>
          <p:spPr>
            <a:xfrm rot="16004750">
              <a:off x="7296149" y="6974267"/>
              <a:ext cx="727942" cy="229165"/>
            </a:xfrm>
            <a:prstGeom prst="rect">
              <a:avLst/>
            </a:prstGeom>
            <a:pattFill prst="ltVert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955FE6E8-68EB-5B4B-B26F-AA6AA99EE80E}"/>
                </a:ext>
              </a:extLst>
            </p:cNvPr>
            <p:cNvSpPr/>
            <p:nvPr/>
          </p:nvSpPr>
          <p:spPr>
            <a:xfrm rot="15575940">
              <a:off x="6773646" y="7082416"/>
              <a:ext cx="1100481" cy="229165"/>
            </a:xfrm>
            <a:prstGeom prst="rect">
              <a:avLst/>
            </a:prstGeom>
            <a:pattFill prst="wd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6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7875</TotalTime>
  <Words>23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Near D.WS</cp:lastModifiedBy>
  <cp:revision>30</cp:revision>
  <cp:lastPrinted>2021-12-26T07:39:37Z</cp:lastPrinted>
  <dcterms:created xsi:type="dcterms:W3CDTF">2021-12-25T13:54:27Z</dcterms:created>
  <dcterms:modified xsi:type="dcterms:W3CDTF">2023-04-10T08:15:53Z</dcterms:modified>
</cp:coreProperties>
</file>