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16873538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1E7"/>
    <a:srgbClr val="FBB4A7"/>
    <a:srgbClr val="FFF3CD"/>
    <a:srgbClr val="A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629"/>
  </p:normalViewPr>
  <p:slideViewPr>
    <p:cSldViewPr snapToGrid="0" snapToObjects="1">
      <p:cViewPr varScale="1">
        <p:scale>
          <a:sx n="81" d="100"/>
          <a:sy n="81" d="100"/>
        </p:scale>
        <p:origin x="8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353A-7845-2342-A599-B8485ECA0A1A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225" y="1143000"/>
            <a:ext cx="655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22FC2-2FA7-4847-AE79-CE8D9EE9E4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94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193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386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1579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8771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5965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3157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0351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7543" algn="l" defTabSz="79438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9225" y="1143000"/>
            <a:ext cx="655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22FC2-2FA7-4847-AE79-CE8D9EE9E4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192" y="1299031"/>
            <a:ext cx="12655154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192" y="4169026"/>
            <a:ext cx="12655154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5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8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5125" y="422599"/>
            <a:ext cx="3638357" cy="672666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0056" y="422599"/>
            <a:ext cx="10704151" cy="6726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2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67" y="1978864"/>
            <a:ext cx="14553427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267" y="5311879"/>
            <a:ext cx="14553427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>
                    <a:tint val="75000"/>
                  </a:schemeClr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6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056" y="2112992"/>
            <a:ext cx="7171254" cy="50362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2228" y="2112992"/>
            <a:ext cx="7171254" cy="503627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56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3" y="422599"/>
            <a:ext cx="14553427" cy="153421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254" y="1945790"/>
            <a:ext cx="713829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254" y="2899393"/>
            <a:ext cx="7138297" cy="42645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2229" y="1945790"/>
            <a:ext cx="7173451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2229" y="2899393"/>
            <a:ext cx="7173451" cy="426456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17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3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4" y="529167"/>
            <a:ext cx="5442155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451" y="1142853"/>
            <a:ext cx="8542229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54" y="2381250"/>
            <a:ext cx="5442155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6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54" y="529167"/>
            <a:ext cx="5442155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3451" y="1142853"/>
            <a:ext cx="8542229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54" y="2381250"/>
            <a:ext cx="5442155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0056" y="422599"/>
            <a:ext cx="14553427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0056" y="2112992"/>
            <a:ext cx="14553427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0056" y="7356887"/>
            <a:ext cx="3796546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9C-7E08-A343-BC8A-4171DAD60995}" type="datetimeFigureOut">
              <a:rPr kumimoji="1" lang="zh-CN" altLang="en-US" smtClean="0"/>
              <a:t>2023/4/6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9360" y="7356887"/>
            <a:ext cx="5694819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6936" y="7356887"/>
            <a:ext cx="3796546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8CDD-884B-FA49-8C13-26626D5A57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9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FE00E369-912D-48CB-7716-50FDF0100A3E}"/>
              </a:ext>
            </a:extLst>
          </p:cNvPr>
          <p:cNvSpPr/>
          <p:nvPr/>
        </p:nvSpPr>
        <p:spPr>
          <a:xfrm>
            <a:off x="13278001" y="3061369"/>
            <a:ext cx="2833105" cy="392917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566" name="直线箭头连接符 565">
            <a:extLst>
              <a:ext uri="{FF2B5EF4-FFF2-40B4-BE49-F238E27FC236}">
                <a16:creationId xmlns:a16="http://schemas.microsoft.com/office/drawing/2014/main" id="{37AB6012-9EF6-EAA1-F47A-EFBA4520200A}"/>
              </a:ext>
            </a:extLst>
          </p:cNvPr>
          <p:cNvCxnSpPr>
            <a:cxnSpLocks/>
          </p:cNvCxnSpPr>
          <p:nvPr/>
        </p:nvCxnSpPr>
        <p:spPr>
          <a:xfrm rot="5400000">
            <a:off x="15217329" y="2933544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圆角矩形 471">
            <a:extLst>
              <a:ext uri="{FF2B5EF4-FFF2-40B4-BE49-F238E27FC236}">
                <a16:creationId xmlns:a16="http://schemas.microsoft.com/office/drawing/2014/main" id="{7F137E2B-6126-5F9F-7F33-4D20A7525A7E}"/>
              </a:ext>
            </a:extLst>
          </p:cNvPr>
          <p:cNvSpPr/>
          <p:nvPr/>
        </p:nvSpPr>
        <p:spPr>
          <a:xfrm rot="5400000">
            <a:off x="13726847" y="1676920"/>
            <a:ext cx="635586" cy="1353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65E81BF3-E530-2BB8-D54B-F97612CAFA35}"/>
              </a:ext>
            </a:extLst>
          </p:cNvPr>
          <p:cNvSpPr/>
          <p:nvPr/>
        </p:nvSpPr>
        <p:spPr>
          <a:xfrm>
            <a:off x="7443675" y="3035817"/>
            <a:ext cx="5598551" cy="39547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795" name="矩形 794">
            <a:extLst>
              <a:ext uri="{FF2B5EF4-FFF2-40B4-BE49-F238E27FC236}">
                <a16:creationId xmlns:a16="http://schemas.microsoft.com/office/drawing/2014/main" id="{28BF6545-29B9-6FC0-C4BC-62D17476EA4A}"/>
              </a:ext>
            </a:extLst>
          </p:cNvPr>
          <p:cNvSpPr/>
          <p:nvPr/>
        </p:nvSpPr>
        <p:spPr>
          <a:xfrm>
            <a:off x="2450621" y="579684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794" name="矩形 793">
            <a:extLst>
              <a:ext uri="{FF2B5EF4-FFF2-40B4-BE49-F238E27FC236}">
                <a16:creationId xmlns:a16="http://schemas.microsoft.com/office/drawing/2014/main" id="{C5F841FE-EF44-076B-8B59-7FBD00C9CF66}"/>
              </a:ext>
            </a:extLst>
          </p:cNvPr>
          <p:cNvSpPr/>
          <p:nvPr/>
        </p:nvSpPr>
        <p:spPr>
          <a:xfrm>
            <a:off x="2366820" y="657884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780" name="矩形 779">
            <a:extLst>
              <a:ext uri="{FF2B5EF4-FFF2-40B4-BE49-F238E27FC236}">
                <a16:creationId xmlns:a16="http://schemas.microsoft.com/office/drawing/2014/main" id="{32A008E3-4AA1-15B4-6FB9-5E38931F73EE}"/>
              </a:ext>
            </a:extLst>
          </p:cNvPr>
          <p:cNvSpPr/>
          <p:nvPr/>
        </p:nvSpPr>
        <p:spPr>
          <a:xfrm>
            <a:off x="2268011" y="737171"/>
            <a:ext cx="4445414" cy="30066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6083A782-035D-E752-1C66-2E0BFA199CCB}"/>
              </a:ext>
            </a:extLst>
          </p:cNvPr>
          <p:cNvSpPr/>
          <p:nvPr/>
        </p:nvSpPr>
        <p:spPr>
          <a:xfrm>
            <a:off x="13786093" y="5503813"/>
            <a:ext cx="1812935" cy="10087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698" name="单圆角矩形">
            <a:extLst>
              <a:ext uri="{FF2B5EF4-FFF2-40B4-BE49-F238E27FC236}">
                <a16:creationId xmlns:a16="http://schemas.microsoft.com/office/drawing/2014/main" id="{D7E91D45-7A4C-5F7D-0DAE-44C23DD7C41E}"/>
              </a:ext>
            </a:extLst>
          </p:cNvPr>
          <p:cNvSpPr/>
          <p:nvPr/>
        </p:nvSpPr>
        <p:spPr>
          <a:xfrm>
            <a:off x="837772" y="4078125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</p:sp>
      <p:sp>
        <p:nvSpPr>
          <p:cNvPr id="697" name="单圆角矩形">
            <a:extLst>
              <a:ext uri="{FF2B5EF4-FFF2-40B4-BE49-F238E27FC236}">
                <a16:creationId xmlns:a16="http://schemas.microsoft.com/office/drawing/2014/main" id="{0E64285B-7367-5E95-7C6D-A41D1376F76B}"/>
              </a:ext>
            </a:extLst>
          </p:cNvPr>
          <p:cNvSpPr/>
          <p:nvPr/>
        </p:nvSpPr>
        <p:spPr>
          <a:xfrm>
            <a:off x="710800" y="3950136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B4F60E51-C305-3383-A1BE-C381B466DCD5}"/>
              </a:ext>
            </a:extLst>
          </p:cNvPr>
          <p:cNvSpPr txBox="1"/>
          <p:nvPr/>
        </p:nvSpPr>
        <p:spPr>
          <a:xfrm>
            <a:off x="10798015" y="7333679"/>
            <a:ext cx="2935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同步策略网络参数</a:t>
            </a:r>
          </a:p>
        </p:txBody>
      </p:sp>
      <p:sp>
        <p:nvSpPr>
          <p:cNvPr id="480" name="数据存储">
            <a:extLst>
              <a:ext uri="{FF2B5EF4-FFF2-40B4-BE49-F238E27FC236}">
                <a16:creationId xmlns:a16="http://schemas.microsoft.com/office/drawing/2014/main" id="{E64AA090-5F93-1FED-26E0-7F1D07516136}"/>
              </a:ext>
            </a:extLst>
          </p:cNvPr>
          <p:cNvSpPr/>
          <p:nvPr/>
        </p:nvSpPr>
        <p:spPr>
          <a:xfrm>
            <a:off x="492682" y="1816123"/>
            <a:ext cx="1652563" cy="1245245"/>
          </a:xfrm>
          <a:custGeom>
            <a:avLst/>
            <a:gdLst>
              <a:gd name="connsiteX0" fmla="*/ 768550 w 1537100"/>
              <a:gd name="connsiteY0" fmla="*/ 886052 h 886052"/>
              <a:gd name="connsiteX1" fmla="*/ 768550 w 1537100"/>
              <a:gd name="connsiteY1" fmla="*/ 0 h 886052"/>
              <a:gd name="connsiteX2" fmla="*/ 1537100 w 1537100"/>
              <a:gd name="connsiteY2" fmla="*/ 443026 h 886052"/>
              <a:gd name="connsiteX3" fmla="*/ 0 w 1537100"/>
              <a:gd name="connsiteY3" fmla="*/ 443026 h 886052"/>
              <a:gd name="connsiteX4" fmla="*/ 768550 w 1537100"/>
              <a:gd name="connsiteY4" fmla="*/ 443026 h 88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100" h="886052" stroke="0">
                <a:moveTo>
                  <a:pt x="0" y="141600"/>
                </a:moveTo>
                <a:lnTo>
                  <a:pt x="0" y="744342"/>
                </a:lnTo>
                <a:cubicBezTo>
                  <a:pt x="0" y="822597"/>
                  <a:pt x="343975" y="886052"/>
                  <a:pt x="768550" y="886052"/>
                </a:cubicBezTo>
                <a:cubicBezTo>
                  <a:pt x="1193125" y="886052"/>
                  <a:pt x="1537100" y="822597"/>
                  <a:pt x="1537100" y="744342"/>
                </a:cubicBezTo>
                <a:lnTo>
                  <a:pt x="1537100" y="141600"/>
                </a:lnTo>
                <a:cubicBezTo>
                  <a:pt x="1537100" y="63388"/>
                  <a:pt x="1192892" y="0"/>
                  <a:pt x="768550" y="0"/>
                </a:cubicBezTo>
                <a:cubicBezTo>
                  <a:pt x="344208" y="0"/>
                  <a:pt x="0" y="63388"/>
                  <a:pt x="0" y="141600"/>
                </a:cubicBezTo>
                <a:close/>
              </a:path>
              <a:path w="1537100" h="886052" fill="none">
                <a:moveTo>
                  <a:pt x="0" y="141600"/>
                </a:moveTo>
                <a:lnTo>
                  <a:pt x="0" y="744342"/>
                </a:lnTo>
                <a:cubicBezTo>
                  <a:pt x="0" y="822597"/>
                  <a:pt x="343975" y="886052"/>
                  <a:pt x="768550" y="886052"/>
                </a:cubicBezTo>
                <a:cubicBezTo>
                  <a:pt x="1193125" y="886052"/>
                  <a:pt x="1537100" y="822597"/>
                  <a:pt x="1537100" y="744342"/>
                </a:cubicBezTo>
                <a:lnTo>
                  <a:pt x="1537100" y="141600"/>
                </a:lnTo>
                <a:cubicBezTo>
                  <a:pt x="1537100" y="63388"/>
                  <a:pt x="1192892" y="0"/>
                  <a:pt x="768550" y="0"/>
                </a:cubicBezTo>
                <a:cubicBezTo>
                  <a:pt x="344208" y="0"/>
                  <a:pt x="0" y="63388"/>
                  <a:pt x="0" y="141600"/>
                </a:cubicBezTo>
                <a:close/>
                <a:moveTo>
                  <a:pt x="0" y="141600"/>
                </a:moveTo>
                <a:cubicBezTo>
                  <a:pt x="0" y="219856"/>
                  <a:pt x="343975" y="283310"/>
                  <a:pt x="768550" y="283310"/>
                </a:cubicBezTo>
                <a:cubicBezTo>
                  <a:pt x="1193125" y="283310"/>
                  <a:pt x="1537100" y="219856"/>
                  <a:pt x="1537100" y="141600"/>
                </a:cubicBezTo>
              </a:path>
            </a:pathLst>
          </a:custGeom>
          <a:solidFill>
            <a:srgbClr val="A0AFFF"/>
          </a:solidFill>
          <a:ln w="10133" cap="flat">
            <a:solidFill>
              <a:srgbClr val="000000"/>
            </a:solidFill>
            <a:miter/>
          </a:ln>
        </p:spPr>
      </p:sp>
      <p:sp>
        <p:nvSpPr>
          <p:cNvPr id="481" name="Rectangle">
            <a:extLst>
              <a:ext uri="{FF2B5EF4-FFF2-40B4-BE49-F238E27FC236}">
                <a16:creationId xmlns:a16="http://schemas.microsoft.com/office/drawing/2014/main" id="{CD966FCE-328D-F085-E12C-46A9A4DF6D44}"/>
              </a:ext>
            </a:extLst>
          </p:cNvPr>
          <p:cNvSpPr/>
          <p:nvPr/>
        </p:nvSpPr>
        <p:spPr>
          <a:xfrm>
            <a:off x="472286" y="2394674"/>
            <a:ext cx="1652563" cy="379674"/>
          </a:xfrm>
          <a:custGeom>
            <a:avLst/>
            <a:gdLst/>
            <a:ahLst/>
            <a:cxnLst/>
            <a:rect l="l" t="t" r="r" b="b"/>
            <a:pathLst>
              <a:path w="1330000" h="533069" stroke="0">
                <a:moveTo>
                  <a:pt x="0" y="0"/>
                </a:moveTo>
                <a:lnTo>
                  <a:pt x="1330000" y="0"/>
                </a:lnTo>
                <a:lnTo>
                  <a:pt x="1330000" y="533069"/>
                </a:lnTo>
                <a:lnTo>
                  <a:pt x="0" y="533069"/>
                </a:lnTo>
                <a:lnTo>
                  <a:pt x="0" y="0"/>
                </a:lnTo>
                <a:close/>
              </a:path>
              <a:path w="1330000" h="533069" fill="none">
                <a:moveTo>
                  <a:pt x="0" y="0"/>
                </a:moveTo>
                <a:lnTo>
                  <a:pt x="1330000" y="0"/>
                </a:lnTo>
                <a:lnTo>
                  <a:pt x="1330000" y="533069"/>
                </a:lnTo>
                <a:lnTo>
                  <a:pt x="0" y="533069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2400" b="1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经验回放</a:t>
            </a:r>
            <a:endParaRPr lang="en-US" altLang="zh-CN" sz="2400" b="1" dirty="0">
              <a:solidFill>
                <a:srgbClr val="191919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缓存 </a:t>
            </a: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C08D1EEE-80EA-F832-A4E8-1D8D64A48F73}"/>
              </a:ext>
            </a:extLst>
          </p:cNvPr>
          <p:cNvSpPr/>
          <p:nvPr/>
        </p:nvSpPr>
        <p:spPr>
          <a:xfrm>
            <a:off x="7109135" y="873782"/>
            <a:ext cx="9347442" cy="6446259"/>
          </a:xfrm>
          <a:prstGeom prst="round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312C1303-435E-3EDE-2BE3-3CFBEEB1CDED}"/>
              </a:ext>
            </a:extLst>
          </p:cNvPr>
          <p:cNvSpPr txBox="1"/>
          <p:nvPr/>
        </p:nvSpPr>
        <p:spPr>
          <a:xfrm>
            <a:off x="8689003" y="6628054"/>
            <a:ext cx="29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决斗评论网络</a:t>
            </a:r>
          </a:p>
        </p:txBody>
      </p:sp>
      <p:cxnSp>
        <p:nvCxnSpPr>
          <p:cNvPr id="310" name="肘形连接符 309">
            <a:extLst>
              <a:ext uri="{FF2B5EF4-FFF2-40B4-BE49-F238E27FC236}">
                <a16:creationId xmlns:a16="http://schemas.microsoft.com/office/drawing/2014/main" id="{5FC742C5-E99B-7A15-4A83-CD84C3836AA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293138" y="1265204"/>
            <a:ext cx="755010" cy="3172637"/>
          </a:xfrm>
          <a:prstGeom prst="bentConnector3">
            <a:avLst>
              <a:gd name="adj1" fmla="val 68217"/>
            </a:avLst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>
            <a:extLst>
              <a:ext uri="{FF2B5EF4-FFF2-40B4-BE49-F238E27FC236}">
                <a16:creationId xmlns:a16="http://schemas.microsoft.com/office/drawing/2014/main" id="{CCB6C70D-B1CB-264E-5CD1-D77037EC32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09173" y="2868881"/>
            <a:ext cx="2644826" cy="348647"/>
          </a:xfrm>
          <a:prstGeom prst="bentConnector3">
            <a:avLst>
              <a:gd name="adj1" fmla="val 100036"/>
            </a:avLst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CAE9AB32-935F-CF9B-4A6B-4D2D86C3F816}"/>
              </a:ext>
            </a:extLst>
          </p:cNvPr>
          <p:cNvCxnSpPr>
            <a:cxnSpLocks/>
          </p:cNvCxnSpPr>
          <p:nvPr/>
        </p:nvCxnSpPr>
        <p:spPr>
          <a:xfrm rot="5400000">
            <a:off x="10865792" y="2844646"/>
            <a:ext cx="77178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5B35B62D-CF72-D1F4-128C-11341E97ACA8}"/>
              </a:ext>
            </a:extLst>
          </p:cNvPr>
          <p:cNvCxnSpPr>
            <a:cxnSpLocks/>
          </p:cNvCxnSpPr>
          <p:nvPr/>
        </p:nvCxnSpPr>
        <p:spPr>
          <a:xfrm rot="5400000">
            <a:off x="9151817" y="2840708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F55548FE-4EAD-5975-0CC7-34CF41BBBB30}"/>
              </a:ext>
            </a:extLst>
          </p:cNvPr>
          <p:cNvCxnSpPr>
            <a:cxnSpLocks/>
          </p:cNvCxnSpPr>
          <p:nvPr/>
        </p:nvCxnSpPr>
        <p:spPr>
          <a:xfrm rot="5400000">
            <a:off x="7832735" y="2838139"/>
            <a:ext cx="763399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E496E921-6985-631A-0122-2B3F80E22C5E}"/>
              </a:ext>
            </a:extLst>
          </p:cNvPr>
          <p:cNvSpPr/>
          <p:nvPr/>
        </p:nvSpPr>
        <p:spPr>
          <a:xfrm rot="5400000">
            <a:off x="10972586" y="3333201"/>
            <a:ext cx="1595270" cy="1400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9AAE324-4D7E-EA4C-48FD-1598884A8A61}"/>
              </a:ext>
            </a:extLst>
          </p:cNvPr>
          <p:cNvSpPr/>
          <p:nvPr/>
        </p:nvSpPr>
        <p:spPr>
          <a:xfrm rot="5400000">
            <a:off x="10650908" y="1690559"/>
            <a:ext cx="635586" cy="1353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D409DD7-2D71-EAF5-E46C-1C7445D8B44E}"/>
              </a:ext>
            </a:extLst>
          </p:cNvPr>
          <p:cNvGrpSpPr/>
          <p:nvPr/>
        </p:nvGrpSpPr>
        <p:grpSpPr>
          <a:xfrm rot="5400000">
            <a:off x="11380275" y="3265238"/>
            <a:ext cx="779890" cy="1050186"/>
            <a:chOff x="3102609" y="3935918"/>
            <a:chExt cx="779890" cy="105018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51EF8A5-0587-4260-B656-E560DF78EB87}"/>
                </a:ext>
              </a:extLst>
            </p:cNvPr>
            <p:cNvSpPr/>
            <p:nvPr/>
          </p:nvSpPr>
          <p:spPr>
            <a:xfrm>
              <a:off x="3102609" y="4269470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77806A4-D731-D807-B3A7-B1497FBA4DBB}"/>
                </a:ext>
              </a:extLst>
            </p:cNvPr>
            <p:cNvSpPr/>
            <p:nvPr/>
          </p:nvSpPr>
          <p:spPr>
            <a:xfrm>
              <a:off x="3102609" y="4499508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DF582099-C315-6C54-9742-39379CAB84D9}"/>
                </a:ext>
              </a:extLst>
            </p:cNvPr>
            <p:cNvSpPr/>
            <p:nvPr/>
          </p:nvSpPr>
          <p:spPr>
            <a:xfrm>
              <a:off x="3102609" y="4729546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7D4816FD-280A-7527-3B6B-352FD32F8735}"/>
                </a:ext>
              </a:extLst>
            </p:cNvPr>
            <p:cNvSpPr/>
            <p:nvPr/>
          </p:nvSpPr>
          <p:spPr>
            <a:xfrm>
              <a:off x="3427537" y="4395994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A43B5213-1955-8ED7-9385-2B49F4264944}"/>
                </a:ext>
              </a:extLst>
            </p:cNvPr>
            <p:cNvSpPr/>
            <p:nvPr/>
          </p:nvSpPr>
          <p:spPr>
            <a:xfrm>
              <a:off x="3427537" y="4626032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3065E7FA-E8B6-AD65-963B-96A58EC4586C}"/>
                </a:ext>
              </a:extLst>
            </p:cNvPr>
            <p:cNvSpPr/>
            <p:nvPr/>
          </p:nvSpPr>
          <p:spPr>
            <a:xfrm>
              <a:off x="3427537" y="4856070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77EDAAC1-F4AF-6D5F-DAD8-810DB9A83698}"/>
                </a:ext>
              </a:extLst>
            </p:cNvPr>
            <p:cNvSpPr/>
            <p:nvPr/>
          </p:nvSpPr>
          <p:spPr>
            <a:xfrm>
              <a:off x="3427537" y="3935918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DD61B690-0114-5BF2-7C39-05CABCAD1D87}"/>
                </a:ext>
              </a:extLst>
            </p:cNvPr>
            <p:cNvSpPr/>
            <p:nvPr/>
          </p:nvSpPr>
          <p:spPr>
            <a:xfrm>
              <a:off x="3427537" y="4165956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D1A2276D-EC52-0302-0CB9-01AE45147F85}"/>
                </a:ext>
              </a:extLst>
            </p:cNvPr>
            <p:cNvSpPr/>
            <p:nvPr/>
          </p:nvSpPr>
          <p:spPr>
            <a:xfrm>
              <a:off x="3752465" y="4395994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20E1057E-BEE1-E516-89FD-D5B231541F04}"/>
                </a:ext>
              </a:extLst>
            </p:cNvPr>
            <p:cNvSpPr/>
            <p:nvPr/>
          </p:nvSpPr>
          <p:spPr>
            <a:xfrm>
              <a:off x="3102609" y="4039432"/>
              <a:ext cx="130034" cy="130034"/>
            </a:xfrm>
            <a:prstGeom prst="ellips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20" name="直线连接符 519">
              <a:extLst>
                <a:ext uri="{FF2B5EF4-FFF2-40B4-BE49-F238E27FC236}">
                  <a16:creationId xmlns:a16="http://schemas.microsoft.com/office/drawing/2014/main" id="{8C3B3B1E-E510-E45E-0F60-753F3EC09137}"/>
                </a:ext>
              </a:extLst>
            </p:cNvPr>
            <p:cNvCxnSpPr>
              <a:cxnSpLocks/>
              <a:stCxn id="519" idx="5"/>
              <a:endCxn id="513" idx="1"/>
            </p:cNvCxnSpPr>
            <p:nvPr/>
          </p:nvCxnSpPr>
          <p:spPr>
            <a:xfrm>
              <a:off x="3213600" y="4150423"/>
              <a:ext cx="232980" cy="2646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线连接符 520">
              <a:extLst>
                <a:ext uri="{FF2B5EF4-FFF2-40B4-BE49-F238E27FC236}">
                  <a16:creationId xmlns:a16="http://schemas.microsoft.com/office/drawing/2014/main" id="{37D2418B-B835-4436-9A47-754EC391F30D}"/>
                </a:ext>
              </a:extLst>
            </p:cNvPr>
            <p:cNvCxnSpPr>
              <a:cxnSpLocks/>
              <a:stCxn id="126" idx="6"/>
              <a:endCxn id="516" idx="3"/>
            </p:cNvCxnSpPr>
            <p:nvPr/>
          </p:nvCxnSpPr>
          <p:spPr>
            <a:xfrm flipV="1">
              <a:off x="3232643" y="4046909"/>
              <a:ext cx="213937" cy="28757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线连接符 521">
              <a:extLst>
                <a:ext uri="{FF2B5EF4-FFF2-40B4-BE49-F238E27FC236}">
                  <a16:creationId xmlns:a16="http://schemas.microsoft.com/office/drawing/2014/main" id="{187C4168-8469-6127-40E4-04D25E6ACAB0}"/>
                </a:ext>
              </a:extLst>
            </p:cNvPr>
            <p:cNvCxnSpPr>
              <a:cxnSpLocks/>
              <a:stCxn id="516" idx="3"/>
              <a:endCxn id="519" idx="5"/>
            </p:cNvCxnSpPr>
            <p:nvPr/>
          </p:nvCxnSpPr>
          <p:spPr>
            <a:xfrm flipH="1">
              <a:off x="3213600" y="4046909"/>
              <a:ext cx="232980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连接符 522">
              <a:extLst>
                <a:ext uri="{FF2B5EF4-FFF2-40B4-BE49-F238E27FC236}">
                  <a16:creationId xmlns:a16="http://schemas.microsoft.com/office/drawing/2014/main" id="{4B2A8D89-90BD-D38A-59A7-45F6C279D429}"/>
                </a:ext>
              </a:extLst>
            </p:cNvPr>
            <p:cNvCxnSpPr>
              <a:cxnSpLocks/>
              <a:stCxn id="517" idx="2"/>
              <a:endCxn id="126" idx="6"/>
            </p:cNvCxnSpPr>
            <p:nvPr/>
          </p:nvCxnSpPr>
          <p:spPr>
            <a:xfrm flipH="1">
              <a:off x="3232643" y="4230973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线连接符 523">
              <a:extLst>
                <a:ext uri="{FF2B5EF4-FFF2-40B4-BE49-F238E27FC236}">
                  <a16:creationId xmlns:a16="http://schemas.microsoft.com/office/drawing/2014/main" id="{CFC3346A-532A-6B82-7F55-E6FA727E97D9}"/>
                </a:ext>
              </a:extLst>
            </p:cNvPr>
            <p:cNvCxnSpPr>
              <a:cxnSpLocks/>
              <a:stCxn id="513" idx="1"/>
              <a:endCxn id="126" idx="6"/>
            </p:cNvCxnSpPr>
            <p:nvPr/>
          </p:nvCxnSpPr>
          <p:spPr>
            <a:xfrm flipH="1" flipV="1">
              <a:off x="3232643" y="4334487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线连接符 524">
              <a:extLst>
                <a:ext uri="{FF2B5EF4-FFF2-40B4-BE49-F238E27FC236}">
                  <a16:creationId xmlns:a16="http://schemas.microsoft.com/office/drawing/2014/main" id="{7D3208C1-5DC2-4422-27B5-27D5F31580E1}"/>
                </a:ext>
              </a:extLst>
            </p:cNvPr>
            <p:cNvCxnSpPr>
              <a:cxnSpLocks/>
              <a:stCxn id="517" idx="2"/>
              <a:endCxn id="519" idx="5"/>
            </p:cNvCxnSpPr>
            <p:nvPr/>
          </p:nvCxnSpPr>
          <p:spPr>
            <a:xfrm flipH="1" flipV="1">
              <a:off x="3213600" y="4150423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线连接符 525">
              <a:extLst>
                <a:ext uri="{FF2B5EF4-FFF2-40B4-BE49-F238E27FC236}">
                  <a16:creationId xmlns:a16="http://schemas.microsoft.com/office/drawing/2014/main" id="{75F009C4-939E-90C2-7170-ECECEA3C7C70}"/>
                </a:ext>
              </a:extLst>
            </p:cNvPr>
            <p:cNvCxnSpPr>
              <a:cxnSpLocks/>
              <a:stCxn id="514" idx="1"/>
              <a:endCxn id="126" idx="6"/>
            </p:cNvCxnSpPr>
            <p:nvPr/>
          </p:nvCxnSpPr>
          <p:spPr>
            <a:xfrm flipH="1" flipV="1">
              <a:off x="3232643" y="4334487"/>
              <a:ext cx="213937" cy="31058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线连接符 526">
              <a:extLst>
                <a:ext uri="{FF2B5EF4-FFF2-40B4-BE49-F238E27FC236}">
                  <a16:creationId xmlns:a16="http://schemas.microsoft.com/office/drawing/2014/main" id="{2FDB0A83-D72A-84B7-AE30-49EA802770E0}"/>
                </a:ext>
              </a:extLst>
            </p:cNvPr>
            <p:cNvCxnSpPr>
              <a:cxnSpLocks/>
              <a:stCxn id="515" idx="1"/>
              <a:endCxn id="126" idx="6"/>
            </p:cNvCxnSpPr>
            <p:nvPr/>
          </p:nvCxnSpPr>
          <p:spPr>
            <a:xfrm flipH="1" flipV="1">
              <a:off x="3232643" y="4334487"/>
              <a:ext cx="213937" cy="5406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线连接符 527">
              <a:extLst>
                <a:ext uri="{FF2B5EF4-FFF2-40B4-BE49-F238E27FC236}">
                  <a16:creationId xmlns:a16="http://schemas.microsoft.com/office/drawing/2014/main" id="{4D6947B3-0C17-C4C4-51A3-6270120E404F}"/>
                </a:ext>
              </a:extLst>
            </p:cNvPr>
            <p:cNvCxnSpPr>
              <a:cxnSpLocks/>
              <a:stCxn id="515" idx="1"/>
              <a:endCxn id="512" idx="6"/>
            </p:cNvCxnSpPr>
            <p:nvPr/>
          </p:nvCxnSpPr>
          <p:spPr>
            <a:xfrm flipH="1" flipV="1">
              <a:off x="3232643" y="4794563"/>
              <a:ext cx="213937" cy="8055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线连接符 528">
              <a:extLst>
                <a:ext uri="{FF2B5EF4-FFF2-40B4-BE49-F238E27FC236}">
                  <a16:creationId xmlns:a16="http://schemas.microsoft.com/office/drawing/2014/main" id="{0E1D073A-4875-B253-FF7B-DF98078E6411}"/>
                </a:ext>
              </a:extLst>
            </p:cNvPr>
            <p:cNvCxnSpPr>
              <a:cxnSpLocks/>
              <a:stCxn id="514" idx="2"/>
              <a:endCxn id="512" idx="6"/>
            </p:cNvCxnSpPr>
            <p:nvPr/>
          </p:nvCxnSpPr>
          <p:spPr>
            <a:xfrm flipH="1">
              <a:off x="3232643" y="4691049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线连接符 529">
              <a:extLst>
                <a:ext uri="{FF2B5EF4-FFF2-40B4-BE49-F238E27FC236}">
                  <a16:creationId xmlns:a16="http://schemas.microsoft.com/office/drawing/2014/main" id="{CB2034AA-24E0-E785-93DD-EDCEA96DFDE6}"/>
                </a:ext>
              </a:extLst>
            </p:cNvPr>
            <p:cNvCxnSpPr>
              <a:cxnSpLocks/>
              <a:stCxn id="513" idx="1"/>
              <a:endCxn id="512" idx="6"/>
            </p:cNvCxnSpPr>
            <p:nvPr/>
          </p:nvCxnSpPr>
          <p:spPr>
            <a:xfrm flipH="1">
              <a:off x="3232643" y="4415037"/>
              <a:ext cx="213937" cy="37952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线连接符 530">
              <a:extLst>
                <a:ext uri="{FF2B5EF4-FFF2-40B4-BE49-F238E27FC236}">
                  <a16:creationId xmlns:a16="http://schemas.microsoft.com/office/drawing/2014/main" id="{528913F5-EA2A-6A91-0BC6-6B9718BAEC6A}"/>
                </a:ext>
              </a:extLst>
            </p:cNvPr>
            <p:cNvCxnSpPr>
              <a:cxnSpLocks/>
              <a:stCxn id="517" idx="2"/>
              <a:endCxn id="512" idx="6"/>
            </p:cNvCxnSpPr>
            <p:nvPr/>
          </p:nvCxnSpPr>
          <p:spPr>
            <a:xfrm flipH="1">
              <a:off x="3232643" y="4230973"/>
              <a:ext cx="194894" cy="56359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线连接符 531">
              <a:extLst>
                <a:ext uri="{FF2B5EF4-FFF2-40B4-BE49-F238E27FC236}">
                  <a16:creationId xmlns:a16="http://schemas.microsoft.com/office/drawing/2014/main" id="{BD8D2899-09F9-DC95-D498-1956089A1EB3}"/>
                </a:ext>
              </a:extLst>
            </p:cNvPr>
            <p:cNvCxnSpPr>
              <a:cxnSpLocks/>
              <a:stCxn id="516" idx="3"/>
              <a:endCxn id="512" idx="6"/>
            </p:cNvCxnSpPr>
            <p:nvPr/>
          </p:nvCxnSpPr>
          <p:spPr>
            <a:xfrm flipH="1">
              <a:off x="3232643" y="4046909"/>
              <a:ext cx="213937" cy="74765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线连接符 532">
              <a:extLst>
                <a:ext uri="{FF2B5EF4-FFF2-40B4-BE49-F238E27FC236}">
                  <a16:creationId xmlns:a16="http://schemas.microsoft.com/office/drawing/2014/main" id="{62B1F3C4-2E01-1B08-6EAB-11DA46F8AB15}"/>
                </a:ext>
              </a:extLst>
            </p:cNvPr>
            <p:cNvCxnSpPr>
              <a:cxnSpLocks/>
              <a:stCxn id="515" idx="1"/>
              <a:endCxn id="127" idx="6"/>
            </p:cNvCxnSpPr>
            <p:nvPr/>
          </p:nvCxnSpPr>
          <p:spPr>
            <a:xfrm flipH="1" flipV="1">
              <a:off x="3232643" y="4564525"/>
              <a:ext cx="213937" cy="31058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线连接符 533">
              <a:extLst>
                <a:ext uri="{FF2B5EF4-FFF2-40B4-BE49-F238E27FC236}">
                  <a16:creationId xmlns:a16="http://schemas.microsoft.com/office/drawing/2014/main" id="{7ED26CC5-3408-5257-582A-F36D59D85C4D}"/>
                </a:ext>
              </a:extLst>
            </p:cNvPr>
            <p:cNvCxnSpPr>
              <a:cxnSpLocks/>
              <a:stCxn id="514" idx="2"/>
              <a:endCxn id="127" idx="6"/>
            </p:cNvCxnSpPr>
            <p:nvPr/>
          </p:nvCxnSpPr>
          <p:spPr>
            <a:xfrm flipH="1" flipV="1">
              <a:off x="3232643" y="4564525"/>
              <a:ext cx="194894" cy="12652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线连接符 534">
              <a:extLst>
                <a:ext uri="{FF2B5EF4-FFF2-40B4-BE49-F238E27FC236}">
                  <a16:creationId xmlns:a16="http://schemas.microsoft.com/office/drawing/2014/main" id="{E832A7EC-D237-A8CC-F742-A0E9F9B1764D}"/>
                </a:ext>
              </a:extLst>
            </p:cNvPr>
            <p:cNvCxnSpPr>
              <a:cxnSpLocks/>
              <a:stCxn id="513" idx="2"/>
              <a:endCxn id="127" idx="6"/>
            </p:cNvCxnSpPr>
            <p:nvPr/>
          </p:nvCxnSpPr>
          <p:spPr>
            <a:xfrm flipH="1">
              <a:off x="3232643" y="4461011"/>
              <a:ext cx="194894" cy="103514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线连接符 535">
              <a:extLst>
                <a:ext uri="{FF2B5EF4-FFF2-40B4-BE49-F238E27FC236}">
                  <a16:creationId xmlns:a16="http://schemas.microsoft.com/office/drawing/2014/main" id="{AFFFDD5D-F308-6A8F-1F84-C2A0C47801C9}"/>
                </a:ext>
              </a:extLst>
            </p:cNvPr>
            <p:cNvCxnSpPr>
              <a:cxnSpLocks/>
              <a:stCxn id="517" idx="2"/>
              <a:endCxn id="127" idx="6"/>
            </p:cNvCxnSpPr>
            <p:nvPr/>
          </p:nvCxnSpPr>
          <p:spPr>
            <a:xfrm flipH="1">
              <a:off x="3232643" y="4230973"/>
              <a:ext cx="194894" cy="33355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线连接符 536">
              <a:extLst>
                <a:ext uri="{FF2B5EF4-FFF2-40B4-BE49-F238E27FC236}">
                  <a16:creationId xmlns:a16="http://schemas.microsoft.com/office/drawing/2014/main" id="{F2B3704F-720C-ACB7-5102-94F3225140FF}"/>
                </a:ext>
              </a:extLst>
            </p:cNvPr>
            <p:cNvCxnSpPr>
              <a:cxnSpLocks/>
              <a:stCxn id="516" idx="3"/>
              <a:endCxn id="127" idx="6"/>
            </p:cNvCxnSpPr>
            <p:nvPr/>
          </p:nvCxnSpPr>
          <p:spPr>
            <a:xfrm flipH="1">
              <a:off x="3232643" y="4046909"/>
              <a:ext cx="213937" cy="51761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线连接符 537">
              <a:extLst>
                <a:ext uri="{FF2B5EF4-FFF2-40B4-BE49-F238E27FC236}">
                  <a16:creationId xmlns:a16="http://schemas.microsoft.com/office/drawing/2014/main" id="{C4244565-9E56-ACF4-50CD-713E59603C37}"/>
                </a:ext>
              </a:extLst>
            </p:cNvPr>
            <p:cNvCxnSpPr>
              <a:cxnSpLocks/>
              <a:stCxn id="514" idx="1"/>
              <a:endCxn id="519" idx="5"/>
            </p:cNvCxnSpPr>
            <p:nvPr/>
          </p:nvCxnSpPr>
          <p:spPr>
            <a:xfrm flipH="1" flipV="1">
              <a:off x="3213600" y="4150423"/>
              <a:ext cx="232980" cy="49465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线连接符 538">
              <a:extLst>
                <a:ext uri="{FF2B5EF4-FFF2-40B4-BE49-F238E27FC236}">
                  <a16:creationId xmlns:a16="http://schemas.microsoft.com/office/drawing/2014/main" id="{9BD6B694-08CB-D508-0F48-A37DA88A00EC}"/>
                </a:ext>
              </a:extLst>
            </p:cNvPr>
            <p:cNvCxnSpPr>
              <a:cxnSpLocks/>
              <a:stCxn id="515" idx="1"/>
              <a:endCxn id="519" idx="5"/>
            </p:cNvCxnSpPr>
            <p:nvPr/>
          </p:nvCxnSpPr>
          <p:spPr>
            <a:xfrm flipH="1" flipV="1">
              <a:off x="3213600" y="4150423"/>
              <a:ext cx="232980" cy="72469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线连接符 539">
              <a:extLst>
                <a:ext uri="{FF2B5EF4-FFF2-40B4-BE49-F238E27FC236}">
                  <a16:creationId xmlns:a16="http://schemas.microsoft.com/office/drawing/2014/main" id="{7668CBF9-1820-B360-53F0-5C3313AA2E68}"/>
                </a:ext>
              </a:extLst>
            </p:cNvPr>
            <p:cNvCxnSpPr>
              <a:cxnSpLocks/>
              <a:stCxn id="518" idx="2"/>
              <a:endCxn id="516" idx="5"/>
            </p:cNvCxnSpPr>
            <p:nvPr/>
          </p:nvCxnSpPr>
          <p:spPr>
            <a:xfrm flipH="1" flipV="1">
              <a:off x="3538528" y="4046909"/>
              <a:ext cx="213937" cy="414102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线连接符 540">
              <a:extLst>
                <a:ext uri="{FF2B5EF4-FFF2-40B4-BE49-F238E27FC236}">
                  <a16:creationId xmlns:a16="http://schemas.microsoft.com/office/drawing/2014/main" id="{1E5F9C9B-A6AF-8AD0-1C80-2466AA9536E5}"/>
                </a:ext>
              </a:extLst>
            </p:cNvPr>
            <p:cNvCxnSpPr>
              <a:cxnSpLocks/>
              <a:stCxn id="518" idx="2"/>
              <a:endCxn id="513" idx="6"/>
            </p:cNvCxnSpPr>
            <p:nvPr/>
          </p:nvCxnSpPr>
          <p:spPr>
            <a:xfrm flipH="1">
              <a:off x="3557571" y="4461011"/>
              <a:ext cx="194894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连接符 541">
              <a:extLst>
                <a:ext uri="{FF2B5EF4-FFF2-40B4-BE49-F238E27FC236}">
                  <a16:creationId xmlns:a16="http://schemas.microsoft.com/office/drawing/2014/main" id="{A1216BCA-423D-DF42-78C2-8D4746DCD78D}"/>
                </a:ext>
              </a:extLst>
            </p:cNvPr>
            <p:cNvCxnSpPr>
              <a:cxnSpLocks/>
              <a:stCxn id="518" idx="2"/>
              <a:endCxn id="514" idx="6"/>
            </p:cNvCxnSpPr>
            <p:nvPr/>
          </p:nvCxnSpPr>
          <p:spPr>
            <a:xfrm flipH="1">
              <a:off x="3557571" y="4461011"/>
              <a:ext cx="194894" cy="23003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线连接符 542">
              <a:extLst>
                <a:ext uri="{FF2B5EF4-FFF2-40B4-BE49-F238E27FC236}">
                  <a16:creationId xmlns:a16="http://schemas.microsoft.com/office/drawing/2014/main" id="{6F054F7A-00B1-7E4E-70C0-EDB0D7CD391E}"/>
                </a:ext>
              </a:extLst>
            </p:cNvPr>
            <p:cNvCxnSpPr>
              <a:cxnSpLocks/>
              <a:stCxn id="518" idx="2"/>
              <a:endCxn id="515" idx="6"/>
            </p:cNvCxnSpPr>
            <p:nvPr/>
          </p:nvCxnSpPr>
          <p:spPr>
            <a:xfrm flipH="1">
              <a:off x="3557571" y="4461011"/>
              <a:ext cx="194894" cy="46007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线连接符 543">
              <a:extLst>
                <a:ext uri="{FF2B5EF4-FFF2-40B4-BE49-F238E27FC236}">
                  <a16:creationId xmlns:a16="http://schemas.microsoft.com/office/drawing/2014/main" id="{200DBC78-0FE3-76A8-4092-FE0AC73158C4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3557571" y="4230973"/>
              <a:ext cx="194894" cy="230038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5" name="文本框 544">
            <a:extLst>
              <a:ext uri="{FF2B5EF4-FFF2-40B4-BE49-F238E27FC236}">
                <a16:creationId xmlns:a16="http://schemas.microsoft.com/office/drawing/2014/main" id="{EA48CB39-2979-D59E-E588-0137975EE44A}"/>
              </a:ext>
            </a:extLst>
          </p:cNvPr>
          <p:cNvSpPr txBox="1"/>
          <p:nvPr/>
        </p:nvSpPr>
        <p:spPr>
          <a:xfrm>
            <a:off x="11005914" y="4439373"/>
            <a:ext cx="15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状态价值</a:t>
            </a:r>
          </a:p>
        </p:txBody>
      </p:sp>
      <p:sp>
        <p:nvSpPr>
          <p:cNvPr id="546" name="文本框 165">
            <a:extLst>
              <a:ext uri="{FF2B5EF4-FFF2-40B4-BE49-F238E27FC236}">
                <a16:creationId xmlns:a16="http://schemas.microsoft.com/office/drawing/2014/main" id="{78B976C4-ABE1-66ED-D290-E0DA1A441125}"/>
              </a:ext>
            </a:extLst>
          </p:cNvPr>
          <p:cNvSpPr txBox="1"/>
          <p:nvPr/>
        </p:nvSpPr>
        <p:spPr>
          <a:xfrm>
            <a:off x="7857781" y="4451203"/>
            <a:ext cx="23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动作优势</a:t>
            </a:r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21ADD77E-6D35-40CE-2DCE-1715901AAA0A}"/>
              </a:ext>
            </a:extLst>
          </p:cNvPr>
          <p:cNvGrpSpPr/>
          <p:nvPr/>
        </p:nvGrpSpPr>
        <p:grpSpPr>
          <a:xfrm rot="5400000">
            <a:off x="8672116" y="2802205"/>
            <a:ext cx="780867" cy="1976251"/>
            <a:chOff x="5486383" y="3421298"/>
            <a:chExt cx="780867" cy="1976251"/>
          </a:xfrm>
        </p:grpSpPr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055EE9B9-B945-EEA6-1E6A-3746EE2A7563}"/>
                </a:ext>
              </a:extLst>
            </p:cNvPr>
            <p:cNvGrpSpPr/>
            <p:nvPr/>
          </p:nvGrpSpPr>
          <p:grpSpPr>
            <a:xfrm>
              <a:off x="5487360" y="3421298"/>
              <a:ext cx="649856" cy="1050186"/>
              <a:chOff x="1862668" y="3918630"/>
              <a:chExt cx="649856" cy="1050186"/>
            </a:xfrm>
          </p:grpSpPr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F02F74B7-B1CC-261A-8363-C41C2FED80B8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E25C26AD-EEA8-BDEB-F009-D23A9B32DB19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0707C6D5-45FF-2FC6-F82A-A1137CFFB274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BDDB8E73-A292-6DF2-E485-01A3B1902CAC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2A91B466-BF67-07E5-D544-2C563D23207F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A5527DBD-DC68-B0E2-5AE7-8D826F2FEE06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8504F192-6880-BD43-4C32-B0F9B6D72191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BDE42C8C-AB32-1722-3343-801D99766020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A360A51D-3765-531C-AB57-A1AA136015D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0" name="直线连接符 699">
                <a:extLst>
                  <a:ext uri="{FF2B5EF4-FFF2-40B4-BE49-F238E27FC236}">
                    <a16:creationId xmlns:a16="http://schemas.microsoft.com/office/drawing/2014/main" id="{BC3AEFB7-686F-A378-4069-11953FE28A9E}"/>
                  </a:ext>
                </a:extLst>
              </p:cNvPr>
              <p:cNvCxnSpPr>
                <a:cxnSpLocks/>
                <a:stCxn id="699" idx="5"/>
                <a:endCxn id="691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线连接符 700">
                <a:extLst>
                  <a:ext uri="{FF2B5EF4-FFF2-40B4-BE49-F238E27FC236}">
                    <a16:creationId xmlns:a16="http://schemas.microsoft.com/office/drawing/2014/main" id="{4FC77911-957A-0916-94E0-ED78C5DCA2F9}"/>
                  </a:ext>
                </a:extLst>
              </p:cNvPr>
              <p:cNvCxnSpPr>
                <a:cxnSpLocks/>
                <a:stCxn id="688" idx="6"/>
                <a:endCxn id="694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线连接符 701">
                <a:extLst>
                  <a:ext uri="{FF2B5EF4-FFF2-40B4-BE49-F238E27FC236}">
                    <a16:creationId xmlns:a16="http://schemas.microsoft.com/office/drawing/2014/main" id="{320A749D-B5BD-166D-BA21-96777DA40AB2}"/>
                  </a:ext>
                </a:extLst>
              </p:cNvPr>
              <p:cNvCxnSpPr>
                <a:cxnSpLocks/>
                <a:stCxn id="694" idx="3"/>
                <a:endCxn id="699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线连接符 702">
                <a:extLst>
                  <a:ext uri="{FF2B5EF4-FFF2-40B4-BE49-F238E27FC236}">
                    <a16:creationId xmlns:a16="http://schemas.microsoft.com/office/drawing/2014/main" id="{DB206466-0060-0052-4480-9081C9ED8970}"/>
                  </a:ext>
                </a:extLst>
              </p:cNvPr>
              <p:cNvCxnSpPr>
                <a:cxnSpLocks/>
                <a:stCxn id="695" idx="2"/>
                <a:endCxn id="688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线连接符 255">
                <a:extLst>
                  <a:ext uri="{FF2B5EF4-FFF2-40B4-BE49-F238E27FC236}">
                    <a16:creationId xmlns:a16="http://schemas.microsoft.com/office/drawing/2014/main" id="{8BA3F59E-A5E7-0D57-947E-1EEA1F394106}"/>
                  </a:ext>
                </a:extLst>
              </p:cNvPr>
              <p:cNvCxnSpPr>
                <a:cxnSpLocks/>
                <a:stCxn id="691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线连接符 259">
                <a:extLst>
                  <a:ext uri="{FF2B5EF4-FFF2-40B4-BE49-F238E27FC236}">
                    <a16:creationId xmlns:a16="http://schemas.microsoft.com/office/drawing/2014/main" id="{198EF3B4-2D3D-0B4F-8363-17146C0A7159}"/>
                  </a:ext>
                </a:extLst>
              </p:cNvPr>
              <p:cNvCxnSpPr>
                <a:cxnSpLocks/>
                <a:stCxn id="695" idx="2"/>
                <a:endCxn id="699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线连接符 260">
                <a:extLst>
                  <a:ext uri="{FF2B5EF4-FFF2-40B4-BE49-F238E27FC236}">
                    <a16:creationId xmlns:a16="http://schemas.microsoft.com/office/drawing/2014/main" id="{1EA62BA4-AA36-624E-A344-EC7CA29715EB}"/>
                  </a:ext>
                </a:extLst>
              </p:cNvPr>
              <p:cNvCxnSpPr>
                <a:cxnSpLocks/>
                <a:stCxn id="692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连接符 261">
                <a:extLst>
                  <a:ext uri="{FF2B5EF4-FFF2-40B4-BE49-F238E27FC236}">
                    <a16:creationId xmlns:a16="http://schemas.microsoft.com/office/drawing/2014/main" id="{46A8C7FD-0C42-6C7B-E4DC-6BC57DBEBFC4}"/>
                  </a:ext>
                </a:extLst>
              </p:cNvPr>
              <p:cNvCxnSpPr>
                <a:cxnSpLocks/>
                <a:stCxn id="693" idx="1"/>
                <a:endCxn id="688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连接符 263">
                <a:extLst>
                  <a:ext uri="{FF2B5EF4-FFF2-40B4-BE49-F238E27FC236}">
                    <a16:creationId xmlns:a16="http://schemas.microsoft.com/office/drawing/2014/main" id="{F1F47E32-0745-8538-404A-ABFF630B0567}"/>
                  </a:ext>
                </a:extLst>
              </p:cNvPr>
              <p:cNvCxnSpPr>
                <a:cxnSpLocks/>
                <a:stCxn id="693" idx="1"/>
                <a:endCxn id="690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线连接符 264">
                <a:extLst>
                  <a:ext uri="{FF2B5EF4-FFF2-40B4-BE49-F238E27FC236}">
                    <a16:creationId xmlns:a16="http://schemas.microsoft.com/office/drawing/2014/main" id="{7AE84D60-E1CD-5832-26F9-D630F217C92E}"/>
                  </a:ext>
                </a:extLst>
              </p:cNvPr>
              <p:cNvCxnSpPr>
                <a:cxnSpLocks/>
                <a:stCxn id="692" idx="2"/>
                <a:endCxn id="690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线连接符 265">
                <a:extLst>
                  <a:ext uri="{FF2B5EF4-FFF2-40B4-BE49-F238E27FC236}">
                    <a16:creationId xmlns:a16="http://schemas.microsoft.com/office/drawing/2014/main" id="{FC866A3C-BEB4-0926-D0A2-143A21B678FC}"/>
                  </a:ext>
                </a:extLst>
              </p:cNvPr>
              <p:cNvCxnSpPr>
                <a:cxnSpLocks/>
                <a:stCxn id="691" idx="1"/>
                <a:endCxn id="690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线连接符 266">
                <a:extLst>
                  <a:ext uri="{FF2B5EF4-FFF2-40B4-BE49-F238E27FC236}">
                    <a16:creationId xmlns:a16="http://schemas.microsoft.com/office/drawing/2014/main" id="{49C71902-6411-A123-6ACC-894854110856}"/>
                  </a:ext>
                </a:extLst>
              </p:cNvPr>
              <p:cNvCxnSpPr>
                <a:cxnSpLocks/>
                <a:stCxn id="695" idx="2"/>
                <a:endCxn id="690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线连接符 267">
                <a:extLst>
                  <a:ext uri="{FF2B5EF4-FFF2-40B4-BE49-F238E27FC236}">
                    <a16:creationId xmlns:a16="http://schemas.microsoft.com/office/drawing/2014/main" id="{00BEE991-0D6F-B382-4FC4-D3F756874969}"/>
                  </a:ext>
                </a:extLst>
              </p:cNvPr>
              <p:cNvCxnSpPr>
                <a:cxnSpLocks/>
                <a:stCxn id="694" idx="3"/>
                <a:endCxn id="690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连接符 268">
                <a:extLst>
                  <a:ext uri="{FF2B5EF4-FFF2-40B4-BE49-F238E27FC236}">
                    <a16:creationId xmlns:a16="http://schemas.microsoft.com/office/drawing/2014/main" id="{66EFA4E5-7019-518E-684E-EB667F6E7AAD}"/>
                  </a:ext>
                </a:extLst>
              </p:cNvPr>
              <p:cNvCxnSpPr>
                <a:cxnSpLocks/>
                <a:stCxn id="693" idx="1"/>
                <a:endCxn id="689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线连接符 269">
                <a:extLst>
                  <a:ext uri="{FF2B5EF4-FFF2-40B4-BE49-F238E27FC236}">
                    <a16:creationId xmlns:a16="http://schemas.microsoft.com/office/drawing/2014/main" id="{D3C3296E-9037-D44A-9F00-45C36B5A4004}"/>
                  </a:ext>
                </a:extLst>
              </p:cNvPr>
              <p:cNvCxnSpPr>
                <a:cxnSpLocks/>
                <a:stCxn id="692" idx="2"/>
                <a:endCxn id="689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连接符 270">
                <a:extLst>
                  <a:ext uri="{FF2B5EF4-FFF2-40B4-BE49-F238E27FC236}">
                    <a16:creationId xmlns:a16="http://schemas.microsoft.com/office/drawing/2014/main" id="{5758981E-47FC-3FB9-08D7-6CCA65B2EA7F}"/>
                  </a:ext>
                </a:extLst>
              </p:cNvPr>
              <p:cNvCxnSpPr>
                <a:cxnSpLocks/>
                <a:stCxn id="691" idx="2"/>
                <a:endCxn id="689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线连接符 271">
                <a:extLst>
                  <a:ext uri="{FF2B5EF4-FFF2-40B4-BE49-F238E27FC236}">
                    <a16:creationId xmlns:a16="http://schemas.microsoft.com/office/drawing/2014/main" id="{31822DF8-80B9-9E2C-A94D-3344DE5E29C8}"/>
                  </a:ext>
                </a:extLst>
              </p:cNvPr>
              <p:cNvCxnSpPr>
                <a:cxnSpLocks/>
                <a:stCxn id="695" idx="2"/>
                <a:endCxn id="689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线连接符 272">
                <a:extLst>
                  <a:ext uri="{FF2B5EF4-FFF2-40B4-BE49-F238E27FC236}">
                    <a16:creationId xmlns:a16="http://schemas.microsoft.com/office/drawing/2014/main" id="{B1003B38-01C8-8AD8-77F7-BECC3B52B8F8}"/>
                  </a:ext>
                </a:extLst>
              </p:cNvPr>
              <p:cNvCxnSpPr>
                <a:cxnSpLocks/>
                <a:stCxn id="694" idx="3"/>
                <a:endCxn id="689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连接符 273">
                <a:extLst>
                  <a:ext uri="{FF2B5EF4-FFF2-40B4-BE49-F238E27FC236}">
                    <a16:creationId xmlns:a16="http://schemas.microsoft.com/office/drawing/2014/main" id="{40713934-10AF-442F-83D3-9321B74AB318}"/>
                  </a:ext>
                </a:extLst>
              </p:cNvPr>
              <p:cNvCxnSpPr>
                <a:cxnSpLocks/>
                <a:stCxn id="692" idx="1"/>
                <a:endCxn id="699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线连接符 274">
                <a:extLst>
                  <a:ext uri="{FF2B5EF4-FFF2-40B4-BE49-F238E27FC236}">
                    <a16:creationId xmlns:a16="http://schemas.microsoft.com/office/drawing/2014/main" id="{24A21038-9579-8357-CD34-EE232CCFF02A}"/>
                  </a:ext>
                </a:extLst>
              </p:cNvPr>
              <p:cNvCxnSpPr>
                <a:cxnSpLocks/>
                <a:stCxn id="693" idx="1"/>
                <a:endCxn id="699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线连接符 277">
                <a:extLst>
                  <a:ext uri="{FF2B5EF4-FFF2-40B4-BE49-F238E27FC236}">
                    <a16:creationId xmlns:a16="http://schemas.microsoft.com/office/drawing/2014/main" id="{4C19BC7E-A6E3-BA23-4F1D-9B3E3757FCE6}"/>
                  </a:ext>
                </a:extLst>
              </p:cNvPr>
              <p:cNvCxnSpPr>
                <a:cxnSpLocks/>
                <a:stCxn id="243" idx="2"/>
                <a:endCxn id="694" idx="5"/>
              </p:cNvCxnSpPr>
              <p:nvPr/>
            </p:nvCxnSpPr>
            <p:spPr>
              <a:xfrm flipH="1" flipV="1">
                <a:off x="2298587" y="4029621"/>
                <a:ext cx="213937" cy="877667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连接符 281">
                <a:extLst>
                  <a:ext uri="{FF2B5EF4-FFF2-40B4-BE49-F238E27FC236}">
                    <a16:creationId xmlns:a16="http://schemas.microsoft.com/office/drawing/2014/main" id="{96DCF278-CF03-8EA7-849E-BF9A32350386}"/>
                  </a:ext>
                </a:extLst>
              </p:cNvPr>
              <p:cNvCxnSpPr>
                <a:cxnSpLocks/>
                <a:stCxn id="243" idx="2"/>
                <a:endCxn id="695" idx="6"/>
              </p:cNvCxnSpPr>
              <p:nvPr/>
            </p:nvCxnSpPr>
            <p:spPr>
              <a:xfrm flipH="1" flipV="1">
                <a:off x="2317630" y="4213685"/>
                <a:ext cx="194894" cy="693603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242A7268-B0A4-C8A9-C9F8-74F36E5D6C7F}"/>
                </a:ext>
              </a:extLst>
            </p:cNvPr>
            <p:cNvGrpSpPr/>
            <p:nvPr/>
          </p:nvGrpSpPr>
          <p:grpSpPr>
            <a:xfrm>
              <a:off x="5487360" y="3884863"/>
              <a:ext cx="779890" cy="1050186"/>
              <a:chOff x="1862668" y="3918630"/>
              <a:chExt cx="779890" cy="1050186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34812502-0C54-EC13-E2D1-F2BE725CC240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72498AE1-03C8-5EB5-D279-F96468723118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33FF701-200C-063A-68A5-2AD691D541D1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321F119F-50FC-37EC-966D-697671C7E48D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C8C8325B-EB8B-2FA0-3728-2671EF93DC54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46D83E37-78C9-9F33-9BEB-301206C861DE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FC83AE-4E00-EEED-174A-D4B0BE69C61E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E80DD62-2BA9-8EF5-B491-91CE9CC0EFDE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4AF83D5-59CA-57EE-B0F4-4068813917BB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23B6C12C-C6E0-FE43-12E7-D346A346AC4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7" name="直线连接符 246">
                <a:extLst>
                  <a:ext uri="{FF2B5EF4-FFF2-40B4-BE49-F238E27FC236}">
                    <a16:creationId xmlns:a16="http://schemas.microsoft.com/office/drawing/2014/main" id="{6AAA6F20-F2B5-6225-CE2D-557B7703FE27}"/>
                  </a:ext>
                </a:extLst>
              </p:cNvPr>
              <p:cNvCxnSpPr>
                <a:cxnSpLocks/>
                <a:stCxn id="246" idx="5"/>
                <a:endCxn id="238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线连接符 247">
                <a:extLst>
                  <a:ext uri="{FF2B5EF4-FFF2-40B4-BE49-F238E27FC236}">
                    <a16:creationId xmlns:a16="http://schemas.microsoft.com/office/drawing/2014/main" id="{4AA024F8-67C7-63F4-B579-F94DDD3E207B}"/>
                  </a:ext>
                </a:extLst>
              </p:cNvPr>
              <p:cNvCxnSpPr>
                <a:cxnSpLocks/>
                <a:stCxn id="235" idx="6"/>
                <a:endCxn id="241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线连接符 248">
                <a:extLst>
                  <a:ext uri="{FF2B5EF4-FFF2-40B4-BE49-F238E27FC236}">
                    <a16:creationId xmlns:a16="http://schemas.microsoft.com/office/drawing/2014/main" id="{76796910-B2BA-2A41-BC72-BA07D5669CF4}"/>
                  </a:ext>
                </a:extLst>
              </p:cNvPr>
              <p:cNvCxnSpPr>
                <a:cxnSpLocks/>
                <a:stCxn id="241" idx="3"/>
                <a:endCxn id="246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线连接符 249">
                <a:extLst>
                  <a:ext uri="{FF2B5EF4-FFF2-40B4-BE49-F238E27FC236}">
                    <a16:creationId xmlns:a16="http://schemas.microsoft.com/office/drawing/2014/main" id="{665C6627-7FA1-98BD-807F-33EBD59E9EC2}"/>
                  </a:ext>
                </a:extLst>
              </p:cNvPr>
              <p:cNvCxnSpPr>
                <a:cxnSpLocks/>
                <a:stCxn id="242" idx="2"/>
                <a:endCxn id="235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线连接符 250">
                <a:extLst>
                  <a:ext uri="{FF2B5EF4-FFF2-40B4-BE49-F238E27FC236}">
                    <a16:creationId xmlns:a16="http://schemas.microsoft.com/office/drawing/2014/main" id="{29FC73BC-063C-7B16-7173-8A0E8F94C7DB}"/>
                  </a:ext>
                </a:extLst>
              </p:cNvPr>
              <p:cNvCxnSpPr>
                <a:cxnSpLocks/>
                <a:stCxn id="238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线连接符 253">
                <a:extLst>
                  <a:ext uri="{FF2B5EF4-FFF2-40B4-BE49-F238E27FC236}">
                    <a16:creationId xmlns:a16="http://schemas.microsoft.com/office/drawing/2014/main" id="{96776BB7-4B00-85E3-8837-5835156F1EF7}"/>
                  </a:ext>
                </a:extLst>
              </p:cNvPr>
              <p:cNvCxnSpPr>
                <a:cxnSpLocks/>
                <a:stCxn id="242" idx="2"/>
                <a:endCxn id="246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线连接符 254">
                <a:extLst>
                  <a:ext uri="{FF2B5EF4-FFF2-40B4-BE49-F238E27FC236}">
                    <a16:creationId xmlns:a16="http://schemas.microsoft.com/office/drawing/2014/main" id="{5AB9D497-B41C-BBD7-A65D-C2666E35C755}"/>
                  </a:ext>
                </a:extLst>
              </p:cNvPr>
              <p:cNvCxnSpPr>
                <a:cxnSpLocks/>
                <a:stCxn id="239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线连接符 657">
                <a:extLst>
                  <a:ext uri="{FF2B5EF4-FFF2-40B4-BE49-F238E27FC236}">
                    <a16:creationId xmlns:a16="http://schemas.microsoft.com/office/drawing/2014/main" id="{13F5269B-0435-DBB7-565D-A83BAF64BDB1}"/>
                  </a:ext>
                </a:extLst>
              </p:cNvPr>
              <p:cNvCxnSpPr>
                <a:cxnSpLocks/>
                <a:stCxn id="240" idx="1"/>
                <a:endCxn id="235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线连接符 660">
                <a:extLst>
                  <a:ext uri="{FF2B5EF4-FFF2-40B4-BE49-F238E27FC236}">
                    <a16:creationId xmlns:a16="http://schemas.microsoft.com/office/drawing/2014/main" id="{07376B04-A57C-FE32-B78A-1B450CFD2F70}"/>
                  </a:ext>
                </a:extLst>
              </p:cNvPr>
              <p:cNvCxnSpPr>
                <a:cxnSpLocks/>
                <a:stCxn id="240" idx="1"/>
                <a:endCxn id="237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线连接符 661">
                <a:extLst>
                  <a:ext uri="{FF2B5EF4-FFF2-40B4-BE49-F238E27FC236}">
                    <a16:creationId xmlns:a16="http://schemas.microsoft.com/office/drawing/2014/main" id="{60492033-2626-FA4F-DF58-824D191E611A}"/>
                  </a:ext>
                </a:extLst>
              </p:cNvPr>
              <p:cNvCxnSpPr>
                <a:cxnSpLocks/>
                <a:stCxn id="239" idx="2"/>
                <a:endCxn id="237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线连接符 662">
                <a:extLst>
                  <a:ext uri="{FF2B5EF4-FFF2-40B4-BE49-F238E27FC236}">
                    <a16:creationId xmlns:a16="http://schemas.microsoft.com/office/drawing/2014/main" id="{21F64C99-4046-E6C5-3127-ED6917DA4804}"/>
                  </a:ext>
                </a:extLst>
              </p:cNvPr>
              <p:cNvCxnSpPr>
                <a:cxnSpLocks/>
                <a:stCxn id="238" idx="1"/>
                <a:endCxn id="237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线连接符 663">
                <a:extLst>
                  <a:ext uri="{FF2B5EF4-FFF2-40B4-BE49-F238E27FC236}">
                    <a16:creationId xmlns:a16="http://schemas.microsoft.com/office/drawing/2014/main" id="{9181393F-F0C9-B16D-58E5-0B9C399ACABA}"/>
                  </a:ext>
                </a:extLst>
              </p:cNvPr>
              <p:cNvCxnSpPr>
                <a:cxnSpLocks/>
                <a:stCxn id="242" idx="2"/>
                <a:endCxn id="237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线连接符 664">
                <a:extLst>
                  <a:ext uri="{FF2B5EF4-FFF2-40B4-BE49-F238E27FC236}">
                    <a16:creationId xmlns:a16="http://schemas.microsoft.com/office/drawing/2014/main" id="{D66E2EAA-1DC6-F579-D52F-7052391F77F1}"/>
                  </a:ext>
                </a:extLst>
              </p:cNvPr>
              <p:cNvCxnSpPr>
                <a:cxnSpLocks/>
                <a:stCxn id="241" idx="3"/>
                <a:endCxn id="237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线连接符 665">
                <a:extLst>
                  <a:ext uri="{FF2B5EF4-FFF2-40B4-BE49-F238E27FC236}">
                    <a16:creationId xmlns:a16="http://schemas.microsoft.com/office/drawing/2014/main" id="{16FB0FFD-B408-7BC9-3A4F-6483E60B2FE9}"/>
                  </a:ext>
                </a:extLst>
              </p:cNvPr>
              <p:cNvCxnSpPr>
                <a:cxnSpLocks/>
                <a:stCxn id="240" idx="1"/>
                <a:endCxn id="236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线连接符 666">
                <a:extLst>
                  <a:ext uri="{FF2B5EF4-FFF2-40B4-BE49-F238E27FC236}">
                    <a16:creationId xmlns:a16="http://schemas.microsoft.com/office/drawing/2014/main" id="{3933243F-FAF5-F20F-FE94-FDD73DEAF931}"/>
                  </a:ext>
                </a:extLst>
              </p:cNvPr>
              <p:cNvCxnSpPr>
                <a:cxnSpLocks/>
                <a:stCxn id="239" idx="2"/>
                <a:endCxn id="236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线连接符 667">
                <a:extLst>
                  <a:ext uri="{FF2B5EF4-FFF2-40B4-BE49-F238E27FC236}">
                    <a16:creationId xmlns:a16="http://schemas.microsoft.com/office/drawing/2014/main" id="{BB79A9B9-7F6A-5884-17C4-C0431AD6B708}"/>
                  </a:ext>
                </a:extLst>
              </p:cNvPr>
              <p:cNvCxnSpPr>
                <a:cxnSpLocks/>
                <a:stCxn id="238" idx="2"/>
                <a:endCxn id="236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线连接符 668">
                <a:extLst>
                  <a:ext uri="{FF2B5EF4-FFF2-40B4-BE49-F238E27FC236}">
                    <a16:creationId xmlns:a16="http://schemas.microsoft.com/office/drawing/2014/main" id="{3B4F2CFB-9BA7-C65E-3BDC-2E546FE3D3E5}"/>
                  </a:ext>
                </a:extLst>
              </p:cNvPr>
              <p:cNvCxnSpPr>
                <a:cxnSpLocks/>
                <a:stCxn id="242" idx="2"/>
                <a:endCxn id="236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线连接符 669">
                <a:extLst>
                  <a:ext uri="{FF2B5EF4-FFF2-40B4-BE49-F238E27FC236}">
                    <a16:creationId xmlns:a16="http://schemas.microsoft.com/office/drawing/2014/main" id="{BC305235-CA45-E0E7-B35F-D9FA500BF29F}"/>
                  </a:ext>
                </a:extLst>
              </p:cNvPr>
              <p:cNvCxnSpPr>
                <a:cxnSpLocks/>
                <a:stCxn id="241" idx="3"/>
                <a:endCxn id="236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线连接符 670">
                <a:extLst>
                  <a:ext uri="{FF2B5EF4-FFF2-40B4-BE49-F238E27FC236}">
                    <a16:creationId xmlns:a16="http://schemas.microsoft.com/office/drawing/2014/main" id="{CC3EFAFA-5438-E940-1AFF-9220842702D3}"/>
                  </a:ext>
                </a:extLst>
              </p:cNvPr>
              <p:cNvCxnSpPr>
                <a:cxnSpLocks/>
                <a:stCxn id="239" idx="1"/>
                <a:endCxn id="246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直线连接符 671">
                <a:extLst>
                  <a:ext uri="{FF2B5EF4-FFF2-40B4-BE49-F238E27FC236}">
                    <a16:creationId xmlns:a16="http://schemas.microsoft.com/office/drawing/2014/main" id="{FD633EDC-AB9A-1E3A-5D70-A66B875424DC}"/>
                  </a:ext>
                </a:extLst>
              </p:cNvPr>
              <p:cNvCxnSpPr>
                <a:cxnSpLocks/>
                <a:stCxn id="240" idx="1"/>
                <a:endCxn id="246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线连接符 673">
                <a:extLst>
                  <a:ext uri="{FF2B5EF4-FFF2-40B4-BE49-F238E27FC236}">
                    <a16:creationId xmlns:a16="http://schemas.microsoft.com/office/drawing/2014/main" id="{7789F1E3-411B-FCD0-2552-2F74FB3082F4}"/>
                  </a:ext>
                </a:extLst>
              </p:cNvPr>
              <p:cNvCxnSpPr>
                <a:cxnSpLocks/>
                <a:stCxn id="243" idx="2"/>
                <a:endCxn id="241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线连接符 676">
                <a:extLst>
                  <a:ext uri="{FF2B5EF4-FFF2-40B4-BE49-F238E27FC236}">
                    <a16:creationId xmlns:a16="http://schemas.microsoft.com/office/drawing/2014/main" id="{51DB87DB-DD58-C2AA-A654-46453F6EA6DB}"/>
                  </a:ext>
                </a:extLst>
              </p:cNvPr>
              <p:cNvCxnSpPr>
                <a:cxnSpLocks/>
                <a:stCxn id="243" idx="2"/>
                <a:endCxn id="238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线连接符 681">
                <a:extLst>
                  <a:ext uri="{FF2B5EF4-FFF2-40B4-BE49-F238E27FC236}">
                    <a16:creationId xmlns:a16="http://schemas.microsoft.com/office/drawing/2014/main" id="{80FBE085-4B95-EB90-78F8-6AAF3FFACAB3}"/>
                  </a:ext>
                </a:extLst>
              </p:cNvPr>
              <p:cNvCxnSpPr>
                <a:cxnSpLocks/>
                <a:stCxn id="243" idx="2"/>
                <a:endCxn id="239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线连接符 684">
                <a:extLst>
                  <a:ext uri="{FF2B5EF4-FFF2-40B4-BE49-F238E27FC236}">
                    <a16:creationId xmlns:a16="http://schemas.microsoft.com/office/drawing/2014/main" id="{8DD2127C-CC4F-1DCC-B2F5-478A7319237B}"/>
                  </a:ext>
                </a:extLst>
              </p:cNvPr>
              <p:cNvCxnSpPr>
                <a:cxnSpLocks/>
                <a:stCxn id="243" idx="2"/>
                <a:endCxn id="240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线连接符 686">
                <a:extLst>
                  <a:ext uri="{FF2B5EF4-FFF2-40B4-BE49-F238E27FC236}">
                    <a16:creationId xmlns:a16="http://schemas.microsoft.com/office/drawing/2014/main" id="{0E39738C-90A8-11EB-03B2-A4A736B9EBBD}"/>
                  </a:ext>
                </a:extLst>
              </p:cNvPr>
              <p:cNvCxnSpPr>
                <a:cxnSpLocks/>
                <a:stCxn id="242" idx="6"/>
                <a:endCxn id="243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27F1DE3B-6809-A74D-C708-3823BD2F7B0A}"/>
                </a:ext>
              </a:extLst>
            </p:cNvPr>
            <p:cNvGrpSpPr/>
            <p:nvPr/>
          </p:nvGrpSpPr>
          <p:grpSpPr>
            <a:xfrm>
              <a:off x="5486383" y="4347363"/>
              <a:ext cx="650833" cy="1050186"/>
              <a:chOff x="1862668" y="3918630"/>
              <a:chExt cx="650833" cy="1050186"/>
            </a:xfrm>
          </p:grpSpPr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0DD021B5-B305-962B-E140-3C14DD7E54A2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1C404E2-1B1E-B898-F423-22075F9F8453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0AD2E770-1F85-3D61-294E-E90FCD4B8E67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22747D71-2D79-228E-8F9A-C19FF452A327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A5AC8162-27BD-31D2-91ED-102D0F3DE57C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13AC425F-9FDF-7A1A-CA42-F542F7538D66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D3B61B43-0789-41F8-B0C9-D2C815D8BB26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040EDBE6-4B2D-CFEA-AEBF-8B0141B98E54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A901A07F-9C94-6240-119A-CB0F2CD75017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3" name="直线连接符 562">
                <a:extLst>
                  <a:ext uri="{FF2B5EF4-FFF2-40B4-BE49-F238E27FC236}">
                    <a16:creationId xmlns:a16="http://schemas.microsoft.com/office/drawing/2014/main" id="{02FF0725-46A9-DDFA-54A5-FBF685A249F4}"/>
                  </a:ext>
                </a:extLst>
              </p:cNvPr>
              <p:cNvCxnSpPr>
                <a:cxnSpLocks/>
                <a:stCxn id="562" idx="5"/>
                <a:endCxn id="554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直线连接符 563">
                <a:extLst>
                  <a:ext uri="{FF2B5EF4-FFF2-40B4-BE49-F238E27FC236}">
                    <a16:creationId xmlns:a16="http://schemas.microsoft.com/office/drawing/2014/main" id="{CBA264E0-F658-A023-384C-771FE139B39E}"/>
                  </a:ext>
                </a:extLst>
              </p:cNvPr>
              <p:cNvCxnSpPr>
                <a:cxnSpLocks/>
                <a:stCxn id="551" idx="6"/>
                <a:endCxn id="557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>
                <a:extLst>
                  <a:ext uri="{FF2B5EF4-FFF2-40B4-BE49-F238E27FC236}">
                    <a16:creationId xmlns:a16="http://schemas.microsoft.com/office/drawing/2014/main" id="{A7BDDACF-2317-F00C-0E88-C18F2C4E0792}"/>
                  </a:ext>
                </a:extLst>
              </p:cNvPr>
              <p:cNvCxnSpPr>
                <a:cxnSpLocks/>
                <a:stCxn id="557" idx="3"/>
                <a:endCxn id="562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>
                <a:extLst>
                  <a:ext uri="{FF2B5EF4-FFF2-40B4-BE49-F238E27FC236}">
                    <a16:creationId xmlns:a16="http://schemas.microsoft.com/office/drawing/2014/main" id="{F9A62D45-9489-0826-B317-C483CF9C2E96}"/>
                  </a:ext>
                </a:extLst>
              </p:cNvPr>
              <p:cNvCxnSpPr>
                <a:cxnSpLocks/>
                <a:stCxn id="558" idx="2"/>
                <a:endCxn id="551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41EDF90F-E373-B9EE-9DD1-59EE1A8C0E01}"/>
                  </a:ext>
                </a:extLst>
              </p:cNvPr>
              <p:cNvCxnSpPr>
                <a:cxnSpLocks/>
                <a:stCxn id="554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24E67218-2AE6-6154-A4A1-3C3BEC81368C}"/>
                  </a:ext>
                </a:extLst>
              </p:cNvPr>
              <p:cNvCxnSpPr>
                <a:cxnSpLocks/>
                <a:stCxn id="558" idx="2"/>
                <a:endCxn id="562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09F45A48-8ED8-8574-FA3E-92861BC0CD33}"/>
                  </a:ext>
                </a:extLst>
              </p:cNvPr>
              <p:cNvCxnSpPr>
                <a:cxnSpLocks/>
                <a:stCxn id="555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>
                <a:extLst>
                  <a:ext uri="{FF2B5EF4-FFF2-40B4-BE49-F238E27FC236}">
                    <a16:creationId xmlns:a16="http://schemas.microsoft.com/office/drawing/2014/main" id="{E61DEBD1-8795-EE2E-7941-81CDF437D14F}"/>
                  </a:ext>
                </a:extLst>
              </p:cNvPr>
              <p:cNvCxnSpPr>
                <a:cxnSpLocks/>
                <a:stCxn id="556" idx="1"/>
                <a:endCxn id="551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>
                <a:extLst>
                  <a:ext uri="{FF2B5EF4-FFF2-40B4-BE49-F238E27FC236}">
                    <a16:creationId xmlns:a16="http://schemas.microsoft.com/office/drawing/2014/main" id="{65D20426-DE21-5D67-3A9C-69CABD4670BB}"/>
                  </a:ext>
                </a:extLst>
              </p:cNvPr>
              <p:cNvCxnSpPr>
                <a:cxnSpLocks/>
                <a:stCxn id="556" idx="1"/>
                <a:endCxn id="553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DFCA078A-93CC-9742-3112-CB35572986C6}"/>
                  </a:ext>
                </a:extLst>
              </p:cNvPr>
              <p:cNvCxnSpPr>
                <a:cxnSpLocks/>
                <a:stCxn id="555" idx="2"/>
                <a:endCxn id="553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C0D27B73-5B84-26E2-8F8A-A3718D046235}"/>
                  </a:ext>
                </a:extLst>
              </p:cNvPr>
              <p:cNvCxnSpPr>
                <a:cxnSpLocks/>
                <a:stCxn id="554" idx="1"/>
                <a:endCxn id="553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7001AB34-8B4C-493C-8511-D57BD4DAEDCE}"/>
                  </a:ext>
                </a:extLst>
              </p:cNvPr>
              <p:cNvCxnSpPr>
                <a:cxnSpLocks/>
                <a:stCxn id="558" idx="2"/>
                <a:endCxn id="553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>
                <a:extLst>
                  <a:ext uri="{FF2B5EF4-FFF2-40B4-BE49-F238E27FC236}">
                    <a16:creationId xmlns:a16="http://schemas.microsoft.com/office/drawing/2014/main" id="{7049BA99-7542-EA9A-8BFF-7240609AD441}"/>
                  </a:ext>
                </a:extLst>
              </p:cNvPr>
              <p:cNvCxnSpPr>
                <a:cxnSpLocks/>
                <a:stCxn id="557" idx="3"/>
                <a:endCxn id="553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>
                <a:extLst>
                  <a:ext uri="{FF2B5EF4-FFF2-40B4-BE49-F238E27FC236}">
                    <a16:creationId xmlns:a16="http://schemas.microsoft.com/office/drawing/2014/main" id="{42DDFFF6-C633-BA55-7EBD-C93F582D2A9A}"/>
                  </a:ext>
                </a:extLst>
              </p:cNvPr>
              <p:cNvCxnSpPr>
                <a:cxnSpLocks/>
                <a:stCxn id="556" idx="1"/>
                <a:endCxn id="552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>
                <a:extLst>
                  <a:ext uri="{FF2B5EF4-FFF2-40B4-BE49-F238E27FC236}">
                    <a16:creationId xmlns:a16="http://schemas.microsoft.com/office/drawing/2014/main" id="{A5A48202-4626-42D6-49F6-5A219FDFE20A}"/>
                  </a:ext>
                </a:extLst>
              </p:cNvPr>
              <p:cNvCxnSpPr>
                <a:cxnSpLocks/>
                <a:stCxn id="555" idx="2"/>
                <a:endCxn id="552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>
                <a:extLst>
                  <a:ext uri="{FF2B5EF4-FFF2-40B4-BE49-F238E27FC236}">
                    <a16:creationId xmlns:a16="http://schemas.microsoft.com/office/drawing/2014/main" id="{FB671219-19E6-996F-E90F-4204EF694D1C}"/>
                  </a:ext>
                </a:extLst>
              </p:cNvPr>
              <p:cNvCxnSpPr>
                <a:cxnSpLocks/>
                <a:stCxn id="554" idx="2"/>
                <a:endCxn id="552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>
                <a:extLst>
                  <a:ext uri="{FF2B5EF4-FFF2-40B4-BE49-F238E27FC236}">
                    <a16:creationId xmlns:a16="http://schemas.microsoft.com/office/drawing/2014/main" id="{D4F46A1F-1889-9F21-BE86-EFF46A92F637}"/>
                  </a:ext>
                </a:extLst>
              </p:cNvPr>
              <p:cNvCxnSpPr>
                <a:cxnSpLocks/>
                <a:stCxn id="558" idx="2"/>
                <a:endCxn id="552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207">
                <a:extLst>
                  <a:ext uri="{FF2B5EF4-FFF2-40B4-BE49-F238E27FC236}">
                    <a16:creationId xmlns:a16="http://schemas.microsoft.com/office/drawing/2014/main" id="{9E38F93E-50F0-EBBB-0983-2A06D629646C}"/>
                  </a:ext>
                </a:extLst>
              </p:cNvPr>
              <p:cNvCxnSpPr>
                <a:cxnSpLocks/>
                <a:stCxn id="557" idx="3"/>
                <a:endCxn id="552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FE66DC5D-9033-F5C0-4DA2-8F973EDBCB69}"/>
                  </a:ext>
                </a:extLst>
              </p:cNvPr>
              <p:cNvCxnSpPr>
                <a:cxnSpLocks/>
                <a:stCxn id="555" idx="1"/>
                <a:endCxn id="562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49383376-0121-5871-AA86-8D0B3615CDA7}"/>
                  </a:ext>
                </a:extLst>
              </p:cNvPr>
              <p:cNvCxnSpPr>
                <a:cxnSpLocks/>
                <a:stCxn id="556" idx="1"/>
                <a:endCxn id="562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连接符 230">
                <a:extLst>
                  <a:ext uri="{FF2B5EF4-FFF2-40B4-BE49-F238E27FC236}">
                    <a16:creationId xmlns:a16="http://schemas.microsoft.com/office/drawing/2014/main" id="{95D5FB68-2DCE-371F-1382-CDA59972C541}"/>
                  </a:ext>
                </a:extLst>
              </p:cNvPr>
              <p:cNvCxnSpPr>
                <a:cxnSpLocks/>
                <a:stCxn id="243" idx="2"/>
                <a:endCxn id="556" idx="6"/>
              </p:cNvCxnSpPr>
              <p:nvPr/>
            </p:nvCxnSpPr>
            <p:spPr>
              <a:xfrm flipH="1">
                <a:off x="2317630" y="3981223"/>
                <a:ext cx="195871" cy="9225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7" name="矩形 296">
            <a:extLst>
              <a:ext uri="{FF2B5EF4-FFF2-40B4-BE49-F238E27FC236}">
                <a16:creationId xmlns:a16="http://schemas.microsoft.com/office/drawing/2014/main" id="{7E2677CD-3CA3-E9BA-FF02-0CD1E923F166}"/>
              </a:ext>
            </a:extLst>
          </p:cNvPr>
          <p:cNvSpPr/>
          <p:nvPr/>
        </p:nvSpPr>
        <p:spPr>
          <a:xfrm rot="5400000">
            <a:off x="8285697" y="2758085"/>
            <a:ext cx="1609152" cy="2537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CFF6645-10EC-ADBC-1450-760F2BDA5D80}"/>
                  </a:ext>
                </a:extLst>
              </p:cNvPr>
              <p:cNvSpPr txBox="1"/>
              <p:nvPr/>
            </p:nvSpPr>
            <p:spPr>
              <a:xfrm>
                <a:off x="11210467" y="4218845"/>
                <a:ext cx="1247585" cy="31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CFF6645-10EC-ADBC-1450-760F2BDA5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467" y="4218845"/>
                <a:ext cx="1247585" cy="315343"/>
              </a:xfrm>
              <a:prstGeom prst="rect">
                <a:avLst/>
              </a:prstGeom>
              <a:blipFill>
                <a:blip r:embed="rId3"/>
                <a:stretch>
                  <a:fillRect l="-4000" b="-2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2768A06-FD1A-02DF-63AA-DF287CBAB07A}"/>
                  </a:ext>
                </a:extLst>
              </p:cNvPr>
              <p:cNvSpPr txBox="1"/>
              <p:nvPr/>
            </p:nvSpPr>
            <p:spPr>
              <a:xfrm>
                <a:off x="8002205" y="4189208"/>
                <a:ext cx="2041713" cy="3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2768A06-FD1A-02DF-63AA-DF287CBA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05" y="4189208"/>
                <a:ext cx="2041713" cy="314060"/>
              </a:xfrm>
              <a:prstGeom prst="rect">
                <a:avLst/>
              </a:prstGeom>
              <a:blipFill>
                <a:blip r:embed="rId4"/>
                <a:stretch>
                  <a:fillRect l="-2469" b="-26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右大括号 300">
            <a:extLst>
              <a:ext uri="{FF2B5EF4-FFF2-40B4-BE49-F238E27FC236}">
                <a16:creationId xmlns:a16="http://schemas.microsoft.com/office/drawing/2014/main" id="{FE59A39F-D5D8-52E3-DDBC-4E6C9CCF552E}"/>
              </a:ext>
            </a:extLst>
          </p:cNvPr>
          <p:cNvSpPr/>
          <p:nvPr/>
        </p:nvSpPr>
        <p:spPr>
          <a:xfrm rot="5400000">
            <a:off x="10046556" y="2991092"/>
            <a:ext cx="341672" cy="4184737"/>
          </a:xfrm>
          <a:prstGeom prst="righ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09879167-6E5C-A135-BC94-119949C66904}"/>
              </a:ext>
            </a:extLst>
          </p:cNvPr>
          <p:cNvCxnSpPr>
            <a:cxnSpLocks/>
          </p:cNvCxnSpPr>
          <p:nvPr/>
        </p:nvCxnSpPr>
        <p:spPr>
          <a:xfrm rot="5400000">
            <a:off x="11883088" y="2836257"/>
            <a:ext cx="755010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BEA1CD4-7E1D-9A49-79AB-85CE0344193E}"/>
              </a:ext>
            </a:extLst>
          </p:cNvPr>
          <p:cNvSpPr txBox="1"/>
          <p:nvPr/>
        </p:nvSpPr>
        <p:spPr>
          <a:xfrm rot="16200000">
            <a:off x="10753258" y="1532790"/>
            <a:ext cx="430887" cy="1399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观测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0909690-905F-0E7F-9F0D-32110505D3C6}"/>
                  </a:ext>
                </a:extLst>
              </p:cNvPr>
              <p:cNvSpPr txBox="1"/>
              <p:nvPr/>
            </p:nvSpPr>
            <p:spPr>
              <a:xfrm>
                <a:off x="10473161" y="5200448"/>
                <a:ext cx="2480679" cy="609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0909690-905F-0E7F-9F0D-32110505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61" y="5200448"/>
                <a:ext cx="2480679" cy="609141"/>
              </a:xfrm>
              <a:prstGeom prst="rect">
                <a:avLst/>
              </a:prstGeom>
              <a:blipFill>
                <a:blip r:embed="rId5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6E329062-650F-7474-02D7-4FD783541E46}"/>
                  </a:ext>
                </a:extLst>
              </p:cNvPr>
              <p:cNvSpPr txBox="1"/>
              <p:nvPr/>
            </p:nvSpPr>
            <p:spPr>
              <a:xfrm>
                <a:off x="10793415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6E329062-650F-7474-02D7-4FD783541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415" y="2262531"/>
                <a:ext cx="3505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2AEFA3D6-89B6-CFEA-9ACA-2FDAC356D45E}"/>
              </a:ext>
            </a:extLst>
          </p:cNvPr>
          <p:cNvSpPr/>
          <p:nvPr/>
        </p:nvSpPr>
        <p:spPr>
          <a:xfrm rot="5400000">
            <a:off x="11951131" y="1880155"/>
            <a:ext cx="629424" cy="974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090EBF6-2E80-E651-243F-DECDE9310443}"/>
              </a:ext>
            </a:extLst>
          </p:cNvPr>
          <p:cNvSpPr txBox="1"/>
          <p:nvPr/>
        </p:nvSpPr>
        <p:spPr>
          <a:xfrm>
            <a:off x="11810342" y="2063103"/>
            <a:ext cx="91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权重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F613751-1E7C-5650-11C4-513BE60953B5}"/>
                  </a:ext>
                </a:extLst>
              </p:cNvPr>
              <p:cNvSpPr txBox="1"/>
              <p:nvPr/>
            </p:nvSpPr>
            <p:spPr>
              <a:xfrm>
                <a:off x="12090557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DF613751-1E7C-5650-11C4-513BE609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557" y="2262531"/>
                <a:ext cx="350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2CCCA6AC-6CFB-6ABE-E76A-0747AEC88D3F}"/>
              </a:ext>
            </a:extLst>
          </p:cNvPr>
          <p:cNvSpPr/>
          <p:nvPr/>
        </p:nvSpPr>
        <p:spPr>
          <a:xfrm rot="5400000">
            <a:off x="9200073" y="1692168"/>
            <a:ext cx="629978" cy="1349987"/>
          </a:xfrm>
          <a:prstGeom prst="roundRect">
            <a:avLst/>
          </a:prstGeom>
          <a:solidFill>
            <a:srgbClr val="FB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15BABB-16F6-4E45-0D36-6DED01B5A66B}"/>
              </a:ext>
            </a:extLst>
          </p:cNvPr>
          <p:cNvSpPr txBox="1"/>
          <p:nvPr/>
        </p:nvSpPr>
        <p:spPr>
          <a:xfrm>
            <a:off x="8789226" y="2063103"/>
            <a:ext cx="145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其他动作</a:t>
            </a:r>
          </a:p>
        </p:txBody>
      </p:sp>
      <p:sp>
        <p:nvSpPr>
          <p:cNvPr id="328" name="圆角矩形 327">
            <a:extLst>
              <a:ext uri="{FF2B5EF4-FFF2-40B4-BE49-F238E27FC236}">
                <a16:creationId xmlns:a16="http://schemas.microsoft.com/office/drawing/2014/main" id="{F0BAD535-70D0-F97B-BECD-11D12781FB5D}"/>
              </a:ext>
            </a:extLst>
          </p:cNvPr>
          <p:cNvSpPr/>
          <p:nvPr/>
        </p:nvSpPr>
        <p:spPr>
          <a:xfrm rot="5400000">
            <a:off x="7912377" y="2072106"/>
            <a:ext cx="629979" cy="590110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6C99CE3-CCCD-F3A9-4F0C-8EDB1F05D2DD}"/>
              </a:ext>
            </a:extLst>
          </p:cNvPr>
          <p:cNvSpPr txBox="1"/>
          <p:nvPr/>
        </p:nvSpPr>
        <p:spPr>
          <a:xfrm>
            <a:off x="7835122" y="2063103"/>
            <a:ext cx="78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动作</a:t>
            </a:r>
          </a:p>
        </p:txBody>
      </p:sp>
      <p:sp>
        <p:nvSpPr>
          <p:cNvPr id="344" name="圆角矩形 343">
            <a:extLst>
              <a:ext uri="{FF2B5EF4-FFF2-40B4-BE49-F238E27FC236}">
                <a16:creationId xmlns:a16="http://schemas.microsoft.com/office/drawing/2014/main" id="{DFFED9AA-7A98-49F1-9C90-087D856C5DFA}"/>
              </a:ext>
            </a:extLst>
          </p:cNvPr>
          <p:cNvSpPr/>
          <p:nvPr/>
        </p:nvSpPr>
        <p:spPr>
          <a:xfrm rot="5400000">
            <a:off x="8232317" y="1076182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43" name="圆角矩形 342">
            <a:extLst>
              <a:ext uri="{FF2B5EF4-FFF2-40B4-BE49-F238E27FC236}">
                <a16:creationId xmlns:a16="http://schemas.microsoft.com/office/drawing/2014/main" id="{2B04B6C1-1CA4-E76F-0FF4-36AD5219B360}"/>
              </a:ext>
            </a:extLst>
          </p:cNvPr>
          <p:cNvSpPr/>
          <p:nvPr/>
        </p:nvSpPr>
        <p:spPr>
          <a:xfrm rot="5400000">
            <a:off x="8100199" y="1171705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42" name="圆角矩形 341">
            <a:extLst>
              <a:ext uri="{FF2B5EF4-FFF2-40B4-BE49-F238E27FC236}">
                <a16:creationId xmlns:a16="http://schemas.microsoft.com/office/drawing/2014/main" id="{3984315B-9DF2-0FF0-0163-AA361446F479}"/>
              </a:ext>
            </a:extLst>
          </p:cNvPr>
          <p:cNvSpPr/>
          <p:nvPr/>
        </p:nvSpPr>
        <p:spPr>
          <a:xfrm rot="5400000">
            <a:off x="7994043" y="1267703"/>
            <a:ext cx="427838" cy="590110"/>
          </a:xfrm>
          <a:prstGeom prst="roundRect">
            <a:avLst/>
          </a:prstGeom>
          <a:solidFill>
            <a:srgbClr val="FF7E79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15" name="右大括号 214">
            <a:extLst>
              <a:ext uri="{FF2B5EF4-FFF2-40B4-BE49-F238E27FC236}">
                <a16:creationId xmlns:a16="http://schemas.microsoft.com/office/drawing/2014/main" id="{A39CE969-EA36-7509-BF7D-B2B97C2D2776}"/>
              </a:ext>
            </a:extLst>
          </p:cNvPr>
          <p:cNvSpPr/>
          <p:nvPr/>
        </p:nvSpPr>
        <p:spPr>
          <a:xfrm>
            <a:off x="8826667" y="1220550"/>
            <a:ext cx="235575" cy="554606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53A9B05-6BE2-3C61-456D-A68FD6981938}"/>
                  </a:ext>
                </a:extLst>
              </p:cNvPr>
              <p:cNvSpPr txBox="1"/>
              <p:nvPr/>
            </p:nvSpPr>
            <p:spPr>
              <a:xfrm>
                <a:off x="9067955" y="1348839"/>
                <a:ext cx="134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随机动作</a:t>
                </a:r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453A9B05-6BE2-3C61-456D-A68FD698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55" y="1348839"/>
                <a:ext cx="1347700" cy="338554"/>
              </a:xfrm>
              <a:prstGeom prst="rect">
                <a:avLst/>
              </a:prstGeom>
              <a:blipFill>
                <a:blip r:embed="rId8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23C3285-129B-2936-2BFC-6E7F4C47C0BC}"/>
                  </a:ext>
                </a:extLst>
              </p:cNvPr>
              <p:cNvSpPr txBox="1"/>
              <p:nvPr/>
            </p:nvSpPr>
            <p:spPr>
              <a:xfrm>
                <a:off x="9235794" y="2262531"/>
                <a:ext cx="55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23C3285-129B-2936-2BFC-6E7F4C47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794" y="2262531"/>
                <a:ext cx="5585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2D64415-66CB-E095-1C69-85762FCAEF0B}"/>
                  </a:ext>
                </a:extLst>
              </p:cNvPr>
              <p:cNvSpPr txBox="1"/>
              <p:nvPr/>
            </p:nvSpPr>
            <p:spPr>
              <a:xfrm>
                <a:off x="8057833" y="2262531"/>
                <a:ext cx="3390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2D64415-66CB-E095-1C69-85762FCA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833" y="2262531"/>
                <a:ext cx="3390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EF40F71B-5564-5FB4-9FDD-1978F53A23E5}"/>
                  </a:ext>
                </a:extLst>
              </p:cNvPr>
              <p:cNvSpPr txBox="1"/>
              <p:nvPr/>
            </p:nvSpPr>
            <p:spPr>
              <a:xfrm>
                <a:off x="8002205" y="1359248"/>
                <a:ext cx="339066" cy="36958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EF40F71B-5564-5FB4-9FDD-1978F53A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205" y="1359248"/>
                <a:ext cx="339066" cy="369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文本框 223">
            <a:extLst>
              <a:ext uri="{FF2B5EF4-FFF2-40B4-BE49-F238E27FC236}">
                <a16:creationId xmlns:a16="http://schemas.microsoft.com/office/drawing/2014/main" id="{B3508669-CFD1-4406-B92B-D5C57651FAAA}"/>
              </a:ext>
            </a:extLst>
          </p:cNvPr>
          <p:cNvSpPr txBox="1"/>
          <p:nvPr/>
        </p:nvSpPr>
        <p:spPr>
          <a:xfrm>
            <a:off x="10726339" y="5467546"/>
            <a:ext cx="175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动作价值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B124959-6435-53FC-037A-2864F999FB15}"/>
              </a:ext>
            </a:extLst>
          </p:cNvPr>
          <p:cNvSpPr txBox="1"/>
          <p:nvPr/>
        </p:nvSpPr>
        <p:spPr>
          <a:xfrm>
            <a:off x="13235538" y="6592984"/>
            <a:ext cx="293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策略网络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6B5515C-1EB5-61E1-EE6F-AD12EF5B2A5A}"/>
              </a:ext>
            </a:extLst>
          </p:cNvPr>
          <p:cNvSpPr txBox="1"/>
          <p:nvPr/>
        </p:nvSpPr>
        <p:spPr>
          <a:xfrm>
            <a:off x="12344711" y="1039482"/>
            <a:ext cx="291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车辆或边缘节点的学习器</a:t>
            </a: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4919693-0EAF-61BD-4709-5CDCD0A16586}"/>
              </a:ext>
            </a:extLst>
          </p:cNvPr>
          <p:cNvSpPr txBox="1"/>
          <p:nvPr/>
        </p:nvSpPr>
        <p:spPr>
          <a:xfrm rot="16200000">
            <a:off x="13829196" y="1488821"/>
            <a:ext cx="430887" cy="14871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观测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37003CB-806D-E675-FE5E-125C89520B18}"/>
                  </a:ext>
                </a:extLst>
              </p:cNvPr>
              <p:cNvSpPr txBox="1"/>
              <p:nvPr/>
            </p:nvSpPr>
            <p:spPr>
              <a:xfrm>
                <a:off x="13869354" y="2262531"/>
                <a:ext cx="350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437003CB-806D-E675-FE5E-125C89520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354" y="2262531"/>
                <a:ext cx="3505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53D5796-9A54-77DE-0C36-DBD77D882AF9}"/>
              </a:ext>
            </a:extLst>
          </p:cNvPr>
          <p:cNvGrpSpPr/>
          <p:nvPr/>
        </p:nvGrpSpPr>
        <p:grpSpPr>
          <a:xfrm rot="5400000">
            <a:off x="14342235" y="2863653"/>
            <a:ext cx="780867" cy="1976251"/>
            <a:chOff x="5486383" y="3421298"/>
            <a:chExt cx="780867" cy="197625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50EC5FD-252A-C916-2812-369ECBD650B9}"/>
                </a:ext>
              </a:extLst>
            </p:cNvPr>
            <p:cNvGrpSpPr/>
            <p:nvPr/>
          </p:nvGrpSpPr>
          <p:grpSpPr>
            <a:xfrm>
              <a:off x="5487360" y="3421298"/>
              <a:ext cx="779890" cy="1050186"/>
              <a:chOff x="1862668" y="3918630"/>
              <a:chExt cx="779890" cy="1050186"/>
            </a:xfrm>
          </p:grpSpPr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A89DDE90-FEA8-3088-C565-2EE3621CE9A5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78AF337A-CB96-7C6A-704E-C34D33E4EAB1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626CE09D-D310-07E0-1D86-8C1C58AA81B3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D44FB575-6D43-2B97-7F8F-DA456A58CA3E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E54D4F04-088B-A4FA-34F6-3451ED88C9D9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370D3C9-7AC3-8ED2-BC7F-B374EFE5234E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C54D806-AD2A-986D-F83A-7C0C269FF90A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ADB2947-8CFF-23C7-8D7C-77E1E7242C40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C13F1FF-7686-FC44-2C5E-BCA537FA72D7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1357E7C-DAAA-3C0A-F7BD-88DF364C9707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3273C68-5374-F97A-1FA5-003CA33331CB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37E0B76-2561-601D-5192-AE6FFFCDA1C3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9566B5E-EBE7-DB8D-547C-056EF124208C}"/>
                  </a:ext>
                </a:extLst>
              </p:cNvPr>
              <p:cNvCxnSpPr>
                <a:cxnSpLocks/>
                <a:stCxn id="70" idx="5"/>
                <a:endCxn id="510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834CA205-77C9-C0F6-42B7-F9A64CA45083}"/>
                  </a:ext>
                </a:extLst>
              </p:cNvPr>
              <p:cNvCxnSpPr>
                <a:cxnSpLocks/>
                <a:stCxn id="507" idx="6"/>
                <a:endCxn id="65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B9F87358-560F-0C26-192C-B1E55785DA9E}"/>
                  </a:ext>
                </a:extLst>
              </p:cNvPr>
              <p:cNvCxnSpPr>
                <a:cxnSpLocks/>
                <a:stCxn id="65" idx="3"/>
                <a:endCxn id="70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6E0D3BE9-91F8-D179-B3A1-C537E2C051F0}"/>
                  </a:ext>
                </a:extLst>
              </p:cNvPr>
              <p:cNvCxnSpPr>
                <a:cxnSpLocks/>
                <a:stCxn id="66" idx="2"/>
                <a:endCxn id="507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3FF292F-7154-1CC0-4EC6-7D629101D632}"/>
                  </a:ext>
                </a:extLst>
              </p:cNvPr>
              <p:cNvCxnSpPr>
                <a:cxnSpLocks/>
                <a:stCxn id="510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28000634-D895-22CE-86FD-8DB9727D5123}"/>
                  </a:ext>
                </a:extLst>
              </p:cNvPr>
              <p:cNvCxnSpPr>
                <a:cxnSpLocks/>
                <a:stCxn id="66" idx="2"/>
                <a:endCxn id="70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746476DB-4F50-59A9-8482-55FA9B72FEC3}"/>
                  </a:ext>
                </a:extLst>
              </p:cNvPr>
              <p:cNvCxnSpPr>
                <a:cxnSpLocks/>
                <a:stCxn id="511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AA2E5569-02A8-BC85-ACE1-08BD3C57BFCD}"/>
                  </a:ext>
                </a:extLst>
              </p:cNvPr>
              <p:cNvCxnSpPr>
                <a:cxnSpLocks/>
                <a:stCxn id="64" idx="1"/>
                <a:endCxn id="507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59D25A17-9D9D-135D-CBF3-72075B9964DC}"/>
                  </a:ext>
                </a:extLst>
              </p:cNvPr>
              <p:cNvCxnSpPr>
                <a:cxnSpLocks/>
                <a:stCxn id="64" idx="1"/>
                <a:endCxn id="509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D706F8D2-0B8A-4F12-C74E-DBD59CF3D6A4}"/>
                  </a:ext>
                </a:extLst>
              </p:cNvPr>
              <p:cNvCxnSpPr>
                <a:cxnSpLocks/>
                <a:stCxn id="511" idx="2"/>
                <a:endCxn id="509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495EC3EB-FF06-BEC6-1965-7AD50F9B6E62}"/>
                  </a:ext>
                </a:extLst>
              </p:cNvPr>
              <p:cNvCxnSpPr>
                <a:cxnSpLocks/>
                <a:stCxn id="510" idx="1"/>
                <a:endCxn id="509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470B2346-7025-0FC4-0B30-E4B5E3CA2C77}"/>
                  </a:ext>
                </a:extLst>
              </p:cNvPr>
              <p:cNvCxnSpPr>
                <a:cxnSpLocks/>
                <a:stCxn id="66" idx="2"/>
                <a:endCxn id="509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2CBB03A7-7034-CAA4-4AB6-DDA44D07B193}"/>
                  </a:ext>
                </a:extLst>
              </p:cNvPr>
              <p:cNvCxnSpPr>
                <a:cxnSpLocks/>
                <a:stCxn id="65" idx="3"/>
                <a:endCxn id="509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626F3A91-26F5-19D4-9E98-B758CCF91CAB}"/>
                  </a:ext>
                </a:extLst>
              </p:cNvPr>
              <p:cNvCxnSpPr>
                <a:cxnSpLocks/>
                <a:stCxn id="64" idx="1"/>
                <a:endCxn id="508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FDD06AE5-49E5-EC2F-D55F-56E31E341722}"/>
                  </a:ext>
                </a:extLst>
              </p:cNvPr>
              <p:cNvCxnSpPr>
                <a:cxnSpLocks/>
                <a:stCxn id="511" idx="2"/>
                <a:endCxn id="508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40A9B935-04E3-BBFB-AD3C-AAA9E7B5034F}"/>
                  </a:ext>
                </a:extLst>
              </p:cNvPr>
              <p:cNvCxnSpPr>
                <a:cxnSpLocks/>
                <a:stCxn id="510" idx="2"/>
                <a:endCxn id="508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2C5E78CC-6DC8-C92E-9A33-6B6BF0B768A6}"/>
                  </a:ext>
                </a:extLst>
              </p:cNvPr>
              <p:cNvCxnSpPr>
                <a:cxnSpLocks/>
                <a:stCxn id="66" idx="2"/>
                <a:endCxn id="508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7FB3800D-1917-03AF-7BCE-590AB25F40E3}"/>
                  </a:ext>
                </a:extLst>
              </p:cNvPr>
              <p:cNvCxnSpPr>
                <a:cxnSpLocks/>
                <a:stCxn id="65" idx="3"/>
                <a:endCxn id="508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1E9BDC74-AA4A-D4CD-39ED-81C680C373C5}"/>
                  </a:ext>
                </a:extLst>
              </p:cNvPr>
              <p:cNvCxnSpPr>
                <a:cxnSpLocks/>
                <a:stCxn id="511" idx="1"/>
                <a:endCxn id="70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89">
                <a:extLst>
                  <a:ext uri="{FF2B5EF4-FFF2-40B4-BE49-F238E27FC236}">
                    <a16:creationId xmlns:a16="http://schemas.microsoft.com/office/drawing/2014/main" id="{82EE3854-1767-1321-4DFE-88001FE64EF0}"/>
                  </a:ext>
                </a:extLst>
              </p:cNvPr>
              <p:cNvCxnSpPr>
                <a:cxnSpLocks/>
                <a:stCxn id="64" idx="1"/>
                <a:endCxn id="70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8B3882E2-8200-17A4-A194-AC54DCD8B8D3}"/>
                  </a:ext>
                </a:extLst>
              </p:cNvPr>
              <p:cNvCxnSpPr>
                <a:cxnSpLocks/>
                <a:stCxn id="69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08CB72BE-8C1D-7F03-C0E0-18942C4A94DC}"/>
                  </a:ext>
                </a:extLst>
              </p:cNvPr>
              <p:cNvCxnSpPr>
                <a:cxnSpLocks/>
                <a:stCxn id="67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03923F14-93B4-A1EC-530E-3218CA5E15E6}"/>
                  </a:ext>
                </a:extLst>
              </p:cNvPr>
              <p:cNvCxnSpPr>
                <a:cxnSpLocks/>
                <a:stCxn id="68" idx="2"/>
                <a:endCxn id="65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C6E95F9B-8452-8BC8-5199-DE307E7D07FF}"/>
                  </a:ext>
                </a:extLst>
              </p:cNvPr>
              <p:cNvCxnSpPr>
                <a:cxnSpLocks/>
                <a:stCxn id="69" idx="2"/>
                <a:endCxn id="66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05A8B828-A0F8-1A6D-1E79-A3637AAFBBD0}"/>
                  </a:ext>
                </a:extLst>
              </p:cNvPr>
              <p:cNvCxnSpPr>
                <a:cxnSpLocks/>
                <a:stCxn id="67" idx="2"/>
                <a:endCxn id="510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27CB5E95-B92A-0E53-6CA0-94F54843A0DE}"/>
                  </a:ext>
                </a:extLst>
              </p:cNvPr>
              <p:cNvCxnSpPr>
                <a:cxnSpLocks/>
                <a:stCxn id="68" idx="2"/>
                <a:endCxn id="66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3FE8401B-093C-EBFD-5E2F-A33FD90E4B95}"/>
                  </a:ext>
                </a:extLst>
              </p:cNvPr>
              <p:cNvCxnSpPr>
                <a:cxnSpLocks/>
                <a:stCxn id="68" idx="2"/>
                <a:endCxn id="510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1E857A3C-4980-51CC-1577-9DCFFA746B55}"/>
                  </a:ext>
                </a:extLst>
              </p:cNvPr>
              <p:cNvCxnSpPr>
                <a:cxnSpLocks/>
                <a:stCxn id="68" idx="2"/>
                <a:endCxn id="511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11AC790-465E-9FA9-1B52-4D65846C6556}"/>
                  </a:ext>
                </a:extLst>
              </p:cNvPr>
              <p:cNvCxnSpPr>
                <a:cxnSpLocks/>
                <a:stCxn id="68" idx="2"/>
                <a:endCxn id="64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6713AEAE-B0CD-62A3-CAF6-01F152D633C3}"/>
                  </a:ext>
                </a:extLst>
              </p:cNvPr>
              <p:cNvCxnSpPr>
                <a:cxnSpLocks/>
                <a:stCxn id="67" idx="2"/>
                <a:endCxn id="511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2AE0E28A-CE29-3EFE-5FA8-CF553EBC7CE5}"/>
                  </a:ext>
                </a:extLst>
              </p:cNvPr>
              <p:cNvCxnSpPr>
                <a:cxnSpLocks/>
                <a:stCxn id="69" idx="2"/>
                <a:endCxn id="511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7B64C103-B545-1F0B-50FB-3777DEF387FF}"/>
                  </a:ext>
                </a:extLst>
              </p:cNvPr>
              <p:cNvCxnSpPr>
                <a:cxnSpLocks/>
                <a:stCxn id="69" idx="2"/>
                <a:endCxn id="510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8A806741-A836-B392-955D-A10686CA715F}"/>
                  </a:ext>
                </a:extLst>
              </p:cNvPr>
              <p:cNvCxnSpPr>
                <a:cxnSpLocks/>
                <a:stCxn id="67" idx="2"/>
                <a:endCxn id="64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>
                <a:extLst>
                  <a:ext uri="{FF2B5EF4-FFF2-40B4-BE49-F238E27FC236}">
                    <a16:creationId xmlns:a16="http://schemas.microsoft.com/office/drawing/2014/main" id="{275A7B72-135B-D767-548E-5CC48CD23695}"/>
                  </a:ext>
                </a:extLst>
              </p:cNvPr>
              <p:cNvCxnSpPr>
                <a:cxnSpLocks/>
                <a:stCxn id="69" idx="2"/>
                <a:endCxn id="64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E170557C-F9AF-4A50-C098-ADB852A831E9}"/>
                  </a:ext>
                </a:extLst>
              </p:cNvPr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E8075C9-372F-D7D1-0C57-8F6E8D10311E}"/>
                </a:ext>
              </a:extLst>
            </p:cNvPr>
            <p:cNvGrpSpPr/>
            <p:nvPr/>
          </p:nvGrpSpPr>
          <p:grpSpPr>
            <a:xfrm>
              <a:off x="5487360" y="3884863"/>
              <a:ext cx="779890" cy="1050186"/>
              <a:chOff x="1862668" y="3918630"/>
              <a:chExt cx="779890" cy="105018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2ABF3E17-0577-EB3E-7560-61573804F429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24C7CF3-2A34-4514-3D26-2CDF32D9A8DF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0E06D8D-9651-4BBA-FD7A-39D49308024E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692CAA2-3FEE-0A12-7063-8E3E47459838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6B99C73-B64B-23C4-C962-33CB7A81ED6D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EB8D4FAC-27FD-3AD7-ACE3-C11DBAF7ADDF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ABC35D81-E923-D74F-4E00-4E35FD817373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FE214F4-D974-DF96-23DA-526F768EA631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1F0E124-97B3-4540-6D08-81124B61D36E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410C314-B537-7AE3-F28B-FADDECBE5145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28C0EF87-5A63-55AD-535A-85F1847AFF8E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B9B1A99-1F14-F8B6-B628-D0E275E4D97A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9" name="直线连接符 458">
                <a:extLst>
                  <a:ext uri="{FF2B5EF4-FFF2-40B4-BE49-F238E27FC236}">
                    <a16:creationId xmlns:a16="http://schemas.microsoft.com/office/drawing/2014/main" id="{246FE0A4-AEA2-E76A-0B82-919F1EB9ED82}"/>
                  </a:ext>
                </a:extLst>
              </p:cNvPr>
              <p:cNvCxnSpPr>
                <a:cxnSpLocks/>
                <a:stCxn id="456" idx="5"/>
                <a:endCxn id="57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直线连接符 460">
                <a:extLst>
                  <a:ext uri="{FF2B5EF4-FFF2-40B4-BE49-F238E27FC236}">
                    <a16:creationId xmlns:a16="http://schemas.microsoft.com/office/drawing/2014/main" id="{864D53C9-919B-BFE8-C665-4D415EF160F0}"/>
                  </a:ext>
                </a:extLst>
              </p:cNvPr>
              <p:cNvCxnSpPr>
                <a:cxnSpLocks/>
                <a:stCxn id="54" idx="6"/>
                <a:endCxn id="60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线连接符 463">
                <a:extLst>
                  <a:ext uri="{FF2B5EF4-FFF2-40B4-BE49-F238E27FC236}">
                    <a16:creationId xmlns:a16="http://schemas.microsoft.com/office/drawing/2014/main" id="{4DD958FE-A64E-4904-4705-FAF1F9F3B03F}"/>
                  </a:ext>
                </a:extLst>
              </p:cNvPr>
              <p:cNvCxnSpPr>
                <a:cxnSpLocks/>
                <a:stCxn id="60" idx="3"/>
                <a:endCxn id="456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线连接符 464">
                <a:extLst>
                  <a:ext uri="{FF2B5EF4-FFF2-40B4-BE49-F238E27FC236}">
                    <a16:creationId xmlns:a16="http://schemas.microsoft.com/office/drawing/2014/main" id="{50CB71D5-2890-F820-5B11-5EF21FB2CBC6}"/>
                  </a:ext>
                </a:extLst>
              </p:cNvPr>
              <p:cNvCxnSpPr>
                <a:cxnSpLocks/>
                <a:stCxn id="61" idx="2"/>
                <a:endCxn id="54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线连接符 465">
                <a:extLst>
                  <a:ext uri="{FF2B5EF4-FFF2-40B4-BE49-F238E27FC236}">
                    <a16:creationId xmlns:a16="http://schemas.microsoft.com/office/drawing/2014/main" id="{9E232671-2B29-F5A4-DB1E-A6BE570345C9}"/>
                  </a:ext>
                </a:extLst>
              </p:cNvPr>
              <p:cNvCxnSpPr>
                <a:cxnSpLocks/>
                <a:stCxn id="57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直线连接符 466">
                <a:extLst>
                  <a:ext uri="{FF2B5EF4-FFF2-40B4-BE49-F238E27FC236}">
                    <a16:creationId xmlns:a16="http://schemas.microsoft.com/office/drawing/2014/main" id="{23FE410A-7392-63AE-7ECF-96A874623C3A}"/>
                  </a:ext>
                </a:extLst>
              </p:cNvPr>
              <p:cNvCxnSpPr>
                <a:cxnSpLocks/>
                <a:stCxn id="61" idx="2"/>
                <a:endCxn id="456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线连接符 467">
                <a:extLst>
                  <a:ext uri="{FF2B5EF4-FFF2-40B4-BE49-F238E27FC236}">
                    <a16:creationId xmlns:a16="http://schemas.microsoft.com/office/drawing/2014/main" id="{642D09A6-53CD-BC23-8A42-17653D167C98}"/>
                  </a:ext>
                </a:extLst>
              </p:cNvPr>
              <p:cNvCxnSpPr>
                <a:cxnSpLocks/>
                <a:stCxn id="58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线连接符 468">
                <a:extLst>
                  <a:ext uri="{FF2B5EF4-FFF2-40B4-BE49-F238E27FC236}">
                    <a16:creationId xmlns:a16="http://schemas.microsoft.com/office/drawing/2014/main" id="{5958378C-647D-7D31-B584-2DF9D9D9EEE9}"/>
                  </a:ext>
                </a:extLst>
              </p:cNvPr>
              <p:cNvCxnSpPr>
                <a:cxnSpLocks/>
                <a:stCxn id="59" idx="1"/>
                <a:endCxn id="54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线连接符 472">
                <a:extLst>
                  <a:ext uri="{FF2B5EF4-FFF2-40B4-BE49-F238E27FC236}">
                    <a16:creationId xmlns:a16="http://schemas.microsoft.com/office/drawing/2014/main" id="{18C48B1F-71C3-44F2-5157-097A10B843F2}"/>
                  </a:ext>
                </a:extLst>
              </p:cNvPr>
              <p:cNvCxnSpPr>
                <a:cxnSpLocks/>
                <a:stCxn id="59" idx="1"/>
                <a:endCxn id="56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线连接符 473">
                <a:extLst>
                  <a:ext uri="{FF2B5EF4-FFF2-40B4-BE49-F238E27FC236}">
                    <a16:creationId xmlns:a16="http://schemas.microsoft.com/office/drawing/2014/main" id="{8711D393-BD34-208C-517A-6140392F37FB}"/>
                  </a:ext>
                </a:extLst>
              </p:cNvPr>
              <p:cNvCxnSpPr>
                <a:cxnSpLocks/>
                <a:stCxn id="58" idx="2"/>
                <a:endCxn id="56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直线连接符 475">
                <a:extLst>
                  <a:ext uri="{FF2B5EF4-FFF2-40B4-BE49-F238E27FC236}">
                    <a16:creationId xmlns:a16="http://schemas.microsoft.com/office/drawing/2014/main" id="{E11DB777-836C-01D8-81EE-813FE10F2F69}"/>
                  </a:ext>
                </a:extLst>
              </p:cNvPr>
              <p:cNvCxnSpPr>
                <a:cxnSpLocks/>
                <a:stCxn id="57" idx="1"/>
                <a:endCxn id="56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直线连接符 482">
                <a:extLst>
                  <a:ext uri="{FF2B5EF4-FFF2-40B4-BE49-F238E27FC236}">
                    <a16:creationId xmlns:a16="http://schemas.microsoft.com/office/drawing/2014/main" id="{DAC7E2E8-3715-2A3D-4B78-6457C309D72D}"/>
                  </a:ext>
                </a:extLst>
              </p:cNvPr>
              <p:cNvCxnSpPr>
                <a:cxnSpLocks/>
                <a:stCxn id="61" idx="2"/>
                <a:endCxn id="56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线连接符 483">
                <a:extLst>
                  <a:ext uri="{FF2B5EF4-FFF2-40B4-BE49-F238E27FC236}">
                    <a16:creationId xmlns:a16="http://schemas.microsoft.com/office/drawing/2014/main" id="{658D8A83-CC05-3584-92EE-0990D61FBC5E}"/>
                  </a:ext>
                </a:extLst>
              </p:cNvPr>
              <p:cNvCxnSpPr>
                <a:cxnSpLocks/>
                <a:stCxn id="60" idx="3"/>
                <a:endCxn id="56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直线连接符 484">
                <a:extLst>
                  <a:ext uri="{FF2B5EF4-FFF2-40B4-BE49-F238E27FC236}">
                    <a16:creationId xmlns:a16="http://schemas.microsoft.com/office/drawing/2014/main" id="{950A1A81-132E-12DC-09FF-E4712A32F7A0}"/>
                  </a:ext>
                </a:extLst>
              </p:cNvPr>
              <p:cNvCxnSpPr>
                <a:cxnSpLocks/>
                <a:stCxn id="59" idx="1"/>
                <a:endCxn id="55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直线连接符 485">
                <a:extLst>
                  <a:ext uri="{FF2B5EF4-FFF2-40B4-BE49-F238E27FC236}">
                    <a16:creationId xmlns:a16="http://schemas.microsoft.com/office/drawing/2014/main" id="{799DCE06-97D6-F55E-5B88-E2704E63B6BF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直线连接符 486">
                <a:extLst>
                  <a:ext uri="{FF2B5EF4-FFF2-40B4-BE49-F238E27FC236}">
                    <a16:creationId xmlns:a16="http://schemas.microsoft.com/office/drawing/2014/main" id="{14FE8B22-BAE2-5EB3-C3B4-CF11B4C428F5}"/>
                  </a:ext>
                </a:extLst>
              </p:cNvPr>
              <p:cNvCxnSpPr>
                <a:cxnSpLocks/>
                <a:stCxn id="57" idx="2"/>
                <a:endCxn id="55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线连接符 487">
                <a:extLst>
                  <a:ext uri="{FF2B5EF4-FFF2-40B4-BE49-F238E27FC236}">
                    <a16:creationId xmlns:a16="http://schemas.microsoft.com/office/drawing/2014/main" id="{F8EAD2A4-E67D-AD02-595B-05ABD7310FC2}"/>
                  </a:ext>
                </a:extLst>
              </p:cNvPr>
              <p:cNvCxnSpPr>
                <a:cxnSpLocks/>
                <a:stCxn id="61" idx="2"/>
                <a:endCxn id="55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直线连接符 488">
                <a:extLst>
                  <a:ext uri="{FF2B5EF4-FFF2-40B4-BE49-F238E27FC236}">
                    <a16:creationId xmlns:a16="http://schemas.microsoft.com/office/drawing/2014/main" id="{736C1E74-FAAF-9A46-5B6A-D180DC854151}"/>
                  </a:ext>
                </a:extLst>
              </p:cNvPr>
              <p:cNvCxnSpPr>
                <a:cxnSpLocks/>
                <a:stCxn id="60" idx="3"/>
                <a:endCxn id="55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线连接符 489">
                <a:extLst>
                  <a:ext uri="{FF2B5EF4-FFF2-40B4-BE49-F238E27FC236}">
                    <a16:creationId xmlns:a16="http://schemas.microsoft.com/office/drawing/2014/main" id="{FBFBE45F-B9F9-E9E4-B214-D837111F1BC6}"/>
                  </a:ext>
                </a:extLst>
              </p:cNvPr>
              <p:cNvCxnSpPr>
                <a:cxnSpLocks/>
                <a:stCxn id="58" idx="1"/>
                <a:endCxn id="456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线连接符 490">
                <a:extLst>
                  <a:ext uri="{FF2B5EF4-FFF2-40B4-BE49-F238E27FC236}">
                    <a16:creationId xmlns:a16="http://schemas.microsoft.com/office/drawing/2014/main" id="{9C995306-5FA7-FD62-B4CB-FA454C9A233B}"/>
                  </a:ext>
                </a:extLst>
              </p:cNvPr>
              <p:cNvCxnSpPr>
                <a:cxnSpLocks/>
                <a:stCxn id="59" idx="1"/>
                <a:endCxn id="456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线连接符 491">
                <a:extLst>
                  <a:ext uri="{FF2B5EF4-FFF2-40B4-BE49-F238E27FC236}">
                    <a16:creationId xmlns:a16="http://schemas.microsoft.com/office/drawing/2014/main" id="{7D68C8F6-AD78-885E-5A8F-889567CC80ED}"/>
                  </a:ext>
                </a:extLst>
              </p:cNvPr>
              <p:cNvCxnSpPr>
                <a:cxnSpLocks/>
                <a:stCxn id="454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直线连接符 492">
                <a:extLst>
                  <a:ext uri="{FF2B5EF4-FFF2-40B4-BE49-F238E27FC236}">
                    <a16:creationId xmlns:a16="http://schemas.microsoft.com/office/drawing/2014/main" id="{7451AD4A-F2E2-5DFF-F08C-25BA53FE8F4F}"/>
                  </a:ext>
                </a:extLst>
              </p:cNvPr>
              <p:cNvCxnSpPr>
                <a:cxnSpLocks/>
                <a:stCxn id="62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线连接符 493">
                <a:extLst>
                  <a:ext uri="{FF2B5EF4-FFF2-40B4-BE49-F238E27FC236}">
                    <a16:creationId xmlns:a16="http://schemas.microsoft.com/office/drawing/2014/main" id="{E1BF9D34-5E3E-FD99-1698-1102DAB6FFE9}"/>
                  </a:ext>
                </a:extLst>
              </p:cNvPr>
              <p:cNvCxnSpPr>
                <a:cxnSpLocks/>
                <a:stCxn id="63" idx="2"/>
                <a:endCxn id="60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线连接符 494">
                <a:extLst>
                  <a:ext uri="{FF2B5EF4-FFF2-40B4-BE49-F238E27FC236}">
                    <a16:creationId xmlns:a16="http://schemas.microsoft.com/office/drawing/2014/main" id="{47C414FB-C85E-D00D-A8C8-1A40548ECDB9}"/>
                  </a:ext>
                </a:extLst>
              </p:cNvPr>
              <p:cNvCxnSpPr>
                <a:cxnSpLocks/>
                <a:stCxn id="454" idx="2"/>
                <a:endCxn id="61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线连接符 495">
                <a:extLst>
                  <a:ext uri="{FF2B5EF4-FFF2-40B4-BE49-F238E27FC236}">
                    <a16:creationId xmlns:a16="http://schemas.microsoft.com/office/drawing/2014/main" id="{98732D54-0EB4-1F6A-F34C-F980D1FCED57}"/>
                  </a:ext>
                </a:extLst>
              </p:cNvPr>
              <p:cNvCxnSpPr>
                <a:cxnSpLocks/>
                <a:stCxn id="62" idx="2"/>
                <a:endCxn id="57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线连接符 496">
                <a:extLst>
                  <a:ext uri="{FF2B5EF4-FFF2-40B4-BE49-F238E27FC236}">
                    <a16:creationId xmlns:a16="http://schemas.microsoft.com/office/drawing/2014/main" id="{448C9FD3-B147-CF0C-CDEA-46C96F50DE95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直线连接符 497">
                <a:extLst>
                  <a:ext uri="{FF2B5EF4-FFF2-40B4-BE49-F238E27FC236}">
                    <a16:creationId xmlns:a16="http://schemas.microsoft.com/office/drawing/2014/main" id="{AE3B212A-6455-26B6-388B-213EC304DCC3}"/>
                  </a:ext>
                </a:extLst>
              </p:cNvPr>
              <p:cNvCxnSpPr>
                <a:cxnSpLocks/>
                <a:stCxn id="63" idx="2"/>
                <a:endCxn id="57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直线连接符 498">
                <a:extLst>
                  <a:ext uri="{FF2B5EF4-FFF2-40B4-BE49-F238E27FC236}">
                    <a16:creationId xmlns:a16="http://schemas.microsoft.com/office/drawing/2014/main" id="{64789975-7354-2EE9-8966-54D5D75B2696}"/>
                  </a:ext>
                </a:extLst>
              </p:cNvPr>
              <p:cNvCxnSpPr>
                <a:cxnSpLocks/>
                <a:stCxn id="63" idx="2"/>
                <a:endCxn id="58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线连接符 499">
                <a:extLst>
                  <a:ext uri="{FF2B5EF4-FFF2-40B4-BE49-F238E27FC236}">
                    <a16:creationId xmlns:a16="http://schemas.microsoft.com/office/drawing/2014/main" id="{080EEB0E-056B-DFAB-524C-7300399A91EB}"/>
                  </a:ext>
                </a:extLst>
              </p:cNvPr>
              <p:cNvCxnSpPr>
                <a:cxnSpLocks/>
                <a:stCxn id="63" idx="2"/>
                <a:endCxn id="59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线连接符 500">
                <a:extLst>
                  <a:ext uri="{FF2B5EF4-FFF2-40B4-BE49-F238E27FC236}">
                    <a16:creationId xmlns:a16="http://schemas.microsoft.com/office/drawing/2014/main" id="{3A487E65-38E7-2876-1A25-AC0E470BCE16}"/>
                  </a:ext>
                </a:extLst>
              </p:cNvPr>
              <p:cNvCxnSpPr>
                <a:cxnSpLocks/>
                <a:stCxn id="62" idx="2"/>
                <a:endCxn id="58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直线连接符 501">
                <a:extLst>
                  <a:ext uri="{FF2B5EF4-FFF2-40B4-BE49-F238E27FC236}">
                    <a16:creationId xmlns:a16="http://schemas.microsoft.com/office/drawing/2014/main" id="{E7779616-BC54-6B34-5B6E-35ECF0EB47BE}"/>
                  </a:ext>
                </a:extLst>
              </p:cNvPr>
              <p:cNvCxnSpPr>
                <a:cxnSpLocks/>
                <a:stCxn id="454" idx="2"/>
                <a:endCxn id="58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线连接符 502">
                <a:extLst>
                  <a:ext uri="{FF2B5EF4-FFF2-40B4-BE49-F238E27FC236}">
                    <a16:creationId xmlns:a16="http://schemas.microsoft.com/office/drawing/2014/main" id="{18E48529-838A-9928-F032-F3675CF98B56}"/>
                  </a:ext>
                </a:extLst>
              </p:cNvPr>
              <p:cNvCxnSpPr>
                <a:cxnSpLocks/>
                <a:stCxn id="454" idx="2"/>
                <a:endCxn id="57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线连接符 503">
                <a:extLst>
                  <a:ext uri="{FF2B5EF4-FFF2-40B4-BE49-F238E27FC236}">
                    <a16:creationId xmlns:a16="http://schemas.microsoft.com/office/drawing/2014/main" id="{DD1614B0-9F00-57F9-B0C0-FA8DD1A6001B}"/>
                  </a:ext>
                </a:extLst>
              </p:cNvPr>
              <p:cNvCxnSpPr>
                <a:cxnSpLocks/>
                <a:stCxn id="62" idx="2"/>
                <a:endCxn id="59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线连接符 504">
                <a:extLst>
                  <a:ext uri="{FF2B5EF4-FFF2-40B4-BE49-F238E27FC236}">
                    <a16:creationId xmlns:a16="http://schemas.microsoft.com/office/drawing/2014/main" id="{B4D9E547-EB94-482C-162B-E4EB14A4F67F}"/>
                  </a:ext>
                </a:extLst>
              </p:cNvPr>
              <p:cNvCxnSpPr>
                <a:cxnSpLocks/>
                <a:stCxn id="454" idx="2"/>
                <a:endCxn id="59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线连接符 505">
                <a:extLst>
                  <a:ext uri="{FF2B5EF4-FFF2-40B4-BE49-F238E27FC236}">
                    <a16:creationId xmlns:a16="http://schemas.microsoft.com/office/drawing/2014/main" id="{EDC1F288-C4F3-2D69-9766-56EB6F61FCFD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2978F3A-08B4-45D2-0E69-1C0B6BF782F8}"/>
                </a:ext>
              </a:extLst>
            </p:cNvPr>
            <p:cNvGrpSpPr/>
            <p:nvPr/>
          </p:nvGrpSpPr>
          <p:grpSpPr>
            <a:xfrm>
              <a:off x="5486383" y="4347363"/>
              <a:ext cx="779890" cy="1050186"/>
              <a:chOff x="1862668" y="3918630"/>
              <a:chExt cx="779890" cy="1050186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F4BE8A9-74D3-D775-D94C-F6763632DFB2}"/>
                  </a:ext>
                </a:extLst>
              </p:cNvPr>
              <p:cNvSpPr/>
              <p:nvPr/>
            </p:nvSpPr>
            <p:spPr>
              <a:xfrm>
                <a:off x="1862668" y="42521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E0E36C-CF23-52D3-573D-79DAF49002DD}"/>
                  </a:ext>
                </a:extLst>
              </p:cNvPr>
              <p:cNvSpPr/>
              <p:nvPr/>
            </p:nvSpPr>
            <p:spPr>
              <a:xfrm>
                <a:off x="1862668" y="448222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AC004DD-9865-6B19-9EFD-952C235832BE}"/>
                  </a:ext>
                </a:extLst>
              </p:cNvPr>
              <p:cNvSpPr/>
              <p:nvPr/>
            </p:nvSpPr>
            <p:spPr>
              <a:xfrm>
                <a:off x="1862668" y="471225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A971AFC-28BB-E4BD-0F5D-8B89410E308A}"/>
                  </a:ext>
                </a:extLst>
              </p:cNvPr>
              <p:cNvSpPr/>
              <p:nvPr/>
            </p:nvSpPr>
            <p:spPr>
              <a:xfrm>
                <a:off x="2187596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96BDA21-5A32-EB43-7FA0-7D4245A7DA3D}"/>
                  </a:ext>
                </a:extLst>
              </p:cNvPr>
              <p:cNvSpPr/>
              <p:nvPr/>
            </p:nvSpPr>
            <p:spPr>
              <a:xfrm>
                <a:off x="2187596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DEDBAF6-DF21-EC5F-8253-C5F8A2595B19}"/>
                  </a:ext>
                </a:extLst>
              </p:cNvPr>
              <p:cNvSpPr/>
              <p:nvPr/>
            </p:nvSpPr>
            <p:spPr>
              <a:xfrm>
                <a:off x="2187596" y="4838782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031A2DB4-AE8E-AC25-EC2D-3CE839A8997F}"/>
                  </a:ext>
                </a:extLst>
              </p:cNvPr>
              <p:cNvSpPr/>
              <p:nvPr/>
            </p:nvSpPr>
            <p:spPr>
              <a:xfrm>
                <a:off x="2187596" y="3918630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851262F-DE64-46BA-FCD4-56B1C653F739}"/>
                  </a:ext>
                </a:extLst>
              </p:cNvPr>
              <p:cNvSpPr/>
              <p:nvPr/>
            </p:nvSpPr>
            <p:spPr>
              <a:xfrm>
                <a:off x="2187596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6757980-6A55-FCD1-FDFD-1A6F22861CDF}"/>
                  </a:ext>
                </a:extLst>
              </p:cNvPr>
              <p:cNvSpPr/>
              <p:nvPr/>
            </p:nvSpPr>
            <p:spPr>
              <a:xfrm>
                <a:off x="2512524" y="4378706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0F23395-B7D1-0AAA-4041-2A5EC8D16BFC}"/>
                  </a:ext>
                </a:extLst>
              </p:cNvPr>
              <p:cNvSpPr/>
              <p:nvPr/>
            </p:nvSpPr>
            <p:spPr>
              <a:xfrm>
                <a:off x="2512524" y="46087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C579096-EE41-4C91-7BA2-F7684EA45A07}"/>
                  </a:ext>
                </a:extLst>
              </p:cNvPr>
              <p:cNvSpPr/>
              <p:nvPr/>
            </p:nvSpPr>
            <p:spPr>
              <a:xfrm>
                <a:off x="2512524" y="4148668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12EBF58-5F23-A413-8FBE-65C261067567}"/>
                  </a:ext>
                </a:extLst>
              </p:cNvPr>
              <p:cNvSpPr/>
              <p:nvPr/>
            </p:nvSpPr>
            <p:spPr>
              <a:xfrm>
                <a:off x="1862668" y="4022144"/>
                <a:ext cx="130034" cy="130034"/>
              </a:xfrm>
              <a:prstGeom prst="ellips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157AC511-C4CE-98A2-0B64-E37BBEA15396}"/>
                  </a:ext>
                </a:extLst>
              </p:cNvPr>
              <p:cNvCxnSpPr>
                <a:cxnSpLocks/>
                <a:stCxn id="18" idx="5"/>
                <a:endCxn id="9" idx="1"/>
              </p:cNvCxnSpPr>
              <p:nvPr/>
            </p:nvCxnSpPr>
            <p:spPr>
              <a:xfrm>
                <a:off x="1973659" y="4133135"/>
                <a:ext cx="232980" cy="2646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D610771F-BE67-3C15-1A54-6BF3382D4B5A}"/>
                  </a:ext>
                </a:extLst>
              </p:cNvPr>
              <p:cNvCxnSpPr>
                <a:cxnSpLocks/>
                <a:stCxn id="6" idx="6"/>
                <a:endCxn id="12" idx="3"/>
              </p:cNvCxnSpPr>
              <p:nvPr/>
            </p:nvCxnSpPr>
            <p:spPr>
              <a:xfrm flipV="1">
                <a:off x="1992702" y="4029621"/>
                <a:ext cx="213937" cy="28757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900AB64C-AD25-52A3-7F42-4F11FDF1EBB4}"/>
                  </a:ext>
                </a:extLst>
              </p:cNvPr>
              <p:cNvCxnSpPr>
                <a:cxnSpLocks/>
                <a:stCxn id="12" idx="3"/>
                <a:endCxn id="18" idx="5"/>
              </p:cNvCxnSpPr>
              <p:nvPr/>
            </p:nvCxnSpPr>
            <p:spPr>
              <a:xfrm flipH="1">
                <a:off x="1973659" y="4029621"/>
                <a:ext cx="232980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282BF32-CB53-BD40-12BE-3C1A55058310}"/>
                  </a:ext>
                </a:extLst>
              </p:cNvPr>
              <p:cNvCxnSpPr>
                <a:cxnSpLocks/>
                <a:stCxn id="13" idx="2"/>
                <a:endCxn id="6" idx="6"/>
              </p:cNvCxnSpPr>
              <p:nvPr/>
            </p:nvCxnSpPr>
            <p:spPr>
              <a:xfrm flipH="1">
                <a:off x="1992702" y="4213685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D659BA74-F3F9-61C2-4340-9F90C34982B5}"/>
                  </a:ext>
                </a:extLst>
              </p:cNvPr>
              <p:cNvCxnSpPr>
                <a:cxnSpLocks/>
                <a:stCxn id="9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8298D4D1-94F6-1551-CD34-7232391738FD}"/>
                  </a:ext>
                </a:extLst>
              </p:cNvPr>
              <p:cNvCxnSpPr>
                <a:cxnSpLocks/>
                <a:stCxn id="13" idx="2"/>
                <a:endCxn id="18" idx="5"/>
              </p:cNvCxnSpPr>
              <p:nvPr/>
            </p:nvCxnSpPr>
            <p:spPr>
              <a:xfrm flipH="1" flipV="1">
                <a:off x="1973659" y="413313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56B5515F-32EF-DE4F-E0C7-3E95F0A84E58}"/>
                  </a:ext>
                </a:extLst>
              </p:cNvPr>
              <p:cNvCxnSpPr>
                <a:cxnSpLocks/>
                <a:stCxn id="10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6CEED4DE-FE03-3DE5-6AB2-94C095E668E1}"/>
                  </a:ext>
                </a:extLst>
              </p:cNvPr>
              <p:cNvCxnSpPr>
                <a:cxnSpLocks/>
                <a:stCxn id="11" idx="1"/>
                <a:endCxn id="6" idx="6"/>
              </p:cNvCxnSpPr>
              <p:nvPr/>
            </p:nvCxnSpPr>
            <p:spPr>
              <a:xfrm flipH="1" flipV="1">
                <a:off x="1992702" y="4317199"/>
                <a:ext cx="213937" cy="5406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7756A52B-87B3-C448-32AB-4845B2F70CAB}"/>
                  </a:ext>
                </a:extLst>
              </p:cNvPr>
              <p:cNvCxnSpPr>
                <a:cxnSpLocks/>
                <a:stCxn id="11" idx="1"/>
                <a:endCxn id="8" idx="6"/>
              </p:cNvCxnSpPr>
              <p:nvPr/>
            </p:nvCxnSpPr>
            <p:spPr>
              <a:xfrm flipH="1" flipV="1">
                <a:off x="1992702" y="4777275"/>
                <a:ext cx="213937" cy="8055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4B0F0FD2-4E18-C07F-EAA9-F10F3D7169CA}"/>
                  </a:ext>
                </a:extLst>
              </p:cNvPr>
              <p:cNvCxnSpPr>
                <a:cxnSpLocks/>
                <a:stCxn id="10" idx="2"/>
                <a:endCxn id="8" idx="6"/>
              </p:cNvCxnSpPr>
              <p:nvPr/>
            </p:nvCxnSpPr>
            <p:spPr>
              <a:xfrm flipH="1">
                <a:off x="1992702" y="4673761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32D11F90-0A3F-EC0C-7BB1-A78D1B2EB5FB}"/>
                  </a:ext>
                </a:extLst>
              </p:cNvPr>
              <p:cNvCxnSpPr>
                <a:cxnSpLocks/>
                <a:stCxn id="9" idx="1"/>
                <a:endCxn id="8" idx="6"/>
              </p:cNvCxnSpPr>
              <p:nvPr/>
            </p:nvCxnSpPr>
            <p:spPr>
              <a:xfrm flipH="1">
                <a:off x="1992702" y="4397749"/>
                <a:ext cx="213937" cy="37952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28FDA218-7CFB-A112-C3E3-7F444BEF6E90}"/>
                  </a:ext>
                </a:extLst>
              </p:cNvPr>
              <p:cNvCxnSpPr>
                <a:cxnSpLocks/>
                <a:stCxn id="13" idx="2"/>
                <a:endCxn id="8" idx="6"/>
              </p:cNvCxnSpPr>
              <p:nvPr/>
            </p:nvCxnSpPr>
            <p:spPr>
              <a:xfrm flipH="1">
                <a:off x="1992702" y="4213685"/>
                <a:ext cx="194894" cy="5635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31D5EBA4-35F5-2561-CB9B-2CBE4FAA89AC}"/>
                  </a:ext>
                </a:extLst>
              </p:cNvPr>
              <p:cNvCxnSpPr>
                <a:cxnSpLocks/>
                <a:stCxn id="12" idx="3"/>
                <a:endCxn id="8" idx="6"/>
              </p:cNvCxnSpPr>
              <p:nvPr/>
            </p:nvCxnSpPr>
            <p:spPr>
              <a:xfrm flipH="1">
                <a:off x="1992702" y="4029621"/>
                <a:ext cx="213937" cy="74765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E0B0C20-8ABE-B452-4958-D3CACB747972}"/>
                  </a:ext>
                </a:extLst>
              </p:cNvPr>
              <p:cNvCxnSpPr>
                <a:cxnSpLocks/>
                <a:stCxn id="11" idx="1"/>
                <a:endCxn id="7" idx="6"/>
              </p:cNvCxnSpPr>
              <p:nvPr/>
            </p:nvCxnSpPr>
            <p:spPr>
              <a:xfrm flipH="1" flipV="1">
                <a:off x="1992702" y="4547237"/>
                <a:ext cx="213937" cy="31058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CC7C4B0F-0607-0D64-7CD6-33137804278C}"/>
                  </a:ext>
                </a:extLst>
              </p:cNvPr>
              <p:cNvCxnSpPr>
                <a:cxnSpLocks/>
                <a:stCxn id="10" idx="2"/>
                <a:endCxn id="7" idx="6"/>
              </p:cNvCxnSpPr>
              <p:nvPr/>
            </p:nvCxnSpPr>
            <p:spPr>
              <a:xfrm flipH="1" flipV="1">
                <a:off x="1992702" y="4547237"/>
                <a:ext cx="194894" cy="12652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4708893-7F37-B78B-E717-4ED05B90E609}"/>
                  </a:ext>
                </a:extLst>
              </p:cNvPr>
              <p:cNvCxnSpPr>
                <a:cxnSpLocks/>
                <a:stCxn id="9" idx="2"/>
                <a:endCxn id="7" idx="6"/>
              </p:cNvCxnSpPr>
              <p:nvPr/>
            </p:nvCxnSpPr>
            <p:spPr>
              <a:xfrm flipH="1">
                <a:off x="1992702" y="4443723"/>
                <a:ext cx="194894" cy="1035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935CFC55-2AB5-4B3A-F237-52EBECB841BA}"/>
                  </a:ext>
                </a:extLst>
              </p:cNvPr>
              <p:cNvCxnSpPr>
                <a:cxnSpLocks/>
                <a:stCxn id="13" idx="2"/>
                <a:endCxn id="7" idx="6"/>
              </p:cNvCxnSpPr>
              <p:nvPr/>
            </p:nvCxnSpPr>
            <p:spPr>
              <a:xfrm flipH="1">
                <a:off x="1992702" y="4213685"/>
                <a:ext cx="194894" cy="3335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3CA93869-4BFA-8D41-0745-9D9C9FE5FE9D}"/>
                  </a:ext>
                </a:extLst>
              </p:cNvPr>
              <p:cNvCxnSpPr>
                <a:cxnSpLocks/>
                <a:stCxn id="12" idx="3"/>
                <a:endCxn id="7" idx="6"/>
              </p:cNvCxnSpPr>
              <p:nvPr/>
            </p:nvCxnSpPr>
            <p:spPr>
              <a:xfrm flipH="1">
                <a:off x="1992702" y="4029621"/>
                <a:ext cx="213937" cy="51761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0B6C135B-8762-5F5C-C80A-52965FA9F92F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1973659" y="4133135"/>
                <a:ext cx="232980" cy="49465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23E85816-1973-89B0-F958-0A32D6F14A0A}"/>
                  </a:ext>
                </a:extLst>
              </p:cNvPr>
              <p:cNvCxnSpPr>
                <a:cxnSpLocks/>
                <a:stCxn id="11" idx="1"/>
                <a:endCxn id="18" idx="5"/>
              </p:cNvCxnSpPr>
              <p:nvPr/>
            </p:nvCxnSpPr>
            <p:spPr>
              <a:xfrm flipH="1" flipV="1">
                <a:off x="1973659" y="4133135"/>
                <a:ext cx="232980" cy="72469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8B888B6-2FAA-DB72-E5AB-23E8FA9E4C14}"/>
                  </a:ext>
                </a:extLst>
              </p:cNvPr>
              <p:cNvCxnSpPr>
                <a:cxnSpLocks/>
                <a:stCxn id="17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18406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F0DACD9D-7A7F-BA4C-AF23-C3D808E8C9E2}"/>
                  </a:ext>
                </a:extLst>
              </p:cNvPr>
              <p:cNvCxnSpPr>
                <a:cxnSpLocks/>
                <a:stCxn id="15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414102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2DDE0D3-1528-D2BD-E5A3-45AFBC47DCEB}"/>
                  </a:ext>
                </a:extLst>
              </p:cNvPr>
              <p:cNvCxnSpPr>
                <a:cxnSpLocks/>
                <a:stCxn id="16" idx="2"/>
                <a:endCxn id="12" idx="5"/>
              </p:cNvCxnSpPr>
              <p:nvPr/>
            </p:nvCxnSpPr>
            <p:spPr>
              <a:xfrm flipH="1" flipV="1">
                <a:off x="2298587" y="4029621"/>
                <a:ext cx="213937" cy="64414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4FEFC8BB-77DA-3F31-CCDF-02005E74A401}"/>
                  </a:ext>
                </a:extLst>
              </p:cNvPr>
              <p:cNvCxnSpPr>
                <a:cxnSpLocks/>
                <a:stCxn id="17" idx="2"/>
                <a:endCxn id="13" idx="6"/>
              </p:cNvCxnSpPr>
              <p:nvPr/>
            </p:nvCxnSpPr>
            <p:spPr>
              <a:xfrm flipH="1">
                <a:off x="2317630" y="4213685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126C7554-6C62-E0E1-DCD3-B9DE96520AE9}"/>
                  </a:ext>
                </a:extLst>
              </p:cNvPr>
              <p:cNvCxnSpPr>
                <a:cxnSpLocks/>
                <a:stCxn id="15" idx="2"/>
                <a:endCxn id="9" idx="6"/>
              </p:cNvCxnSpPr>
              <p:nvPr/>
            </p:nvCxnSpPr>
            <p:spPr>
              <a:xfrm flipH="1">
                <a:off x="2317630" y="4443723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AD18B8EB-4D09-D326-DE84-788E675AE82C}"/>
                  </a:ext>
                </a:extLst>
              </p:cNvPr>
              <p:cNvCxnSpPr>
                <a:cxnSpLocks/>
                <a:stCxn id="16" idx="2"/>
                <a:endCxn id="13" idx="6"/>
              </p:cNvCxnSpPr>
              <p:nvPr/>
            </p:nvCxnSpPr>
            <p:spPr>
              <a:xfrm flipH="1" flipV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B10BDDD3-9119-0C6F-CD6C-627767EC83E9}"/>
                  </a:ext>
                </a:extLst>
              </p:cNvPr>
              <p:cNvCxnSpPr>
                <a:cxnSpLocks/>
                <a:stCxn id="16" idx="2"/>
                <a:endCxn id="9" idx="6"/>
              </p:cNvCxnSpPr>
              <p:nvPr/>
            </p:nvCxnSpPr>
            <p:spPr>
              <a:xfrm flipH="1" flipV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D086CAA3-421D-ED64-E295-BFEA072A66F1}"/>
                  </a:ext>
                </a:extLst>
              </p:cNvPr>
              <p:cNvCxnSpPr>
                <a:cxnSpLocks/>
                <a:stCxn id="16" idx="2"/>
                <a:endCxn id="10" idx="6"/>
              </p:cNvCxnSpPr>
              <p:nvPr/>
            </p:nvCxnSpPr>
            <p:spPr>
              <a:xfrm flipH="1">
                <a:off x="2317630" y="4673761"/>
                <a:ext cx="194894" cy="0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1941E740-49F6-9C73-7914-90415A17698E}"/>
                  </a:ext>
                </a:extLst>
              </p:cNvPr>
              <p:cNvCxnSpPr>
                <a:cxnSpLocks/>
                <a:stCxn id="16" idx="2"/>
                <a:endCxn id="11" idx="6"/>
              </p:cNvCxnSpPr>
              <p:nvPr/>
            </p:nvCxnSpPr>
            <p:spPr>
              <a:xfrm flipH="1">
                <a:off x="2317630" y="4673761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5FB41A9D-078A-54FF-0BD3-BCD82ABC8322}"/>
                  </a:ext>
                </a:extLst>
              </p:cNvPr>
              <p:cNvCxnSpPr>
                <a:cxnSpLocks/>
                <a:stCxn id="15" idx="2"/>
                <a:endCxn id="10" idx="6"/>
              </p:cNvCxnSpPr>
              <p:nvPr/>
            </p:nvCxnSpPr>
            <p:spPr>
              <a:xfrm flipH="1">
                <a:off x="2317630" y="4443723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B2291F97-9EE8-8B10-F48B-14A84416DA1C}"/>
                  </a:ext>
                </a:extLst>
              </p:cNvPr>
              <p:cNvCxnSpPr>
                <a:cxnSpLocks/>
                <a:stCxn id="17" idx="2"/>
                <a:endCxn id="10" idx="6"/>
              </p:cNvCxnSpPr>
              <p:nvPr/>
            </p:nvCxnSpPr>
            <p:spPr>
              <a:xfrm flipH="1">
                <a:off x="2317630" y="4213685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316E2828-3BF6-0301-EFE2-D856B460DE12}"/>
                  </a:ext>
                </a:extLst>
              </p:cNvPr>
              <p:cNvCxnSpPr>
                <a:cxnSpLocks/>
                <a:stCxn id="17" idx="2"/>
                <a:endCxn id="9" idx="6"/>
              </p:cNvCxnSpPr>
              <p:nvPr/>
            </p:nvCxnSpPr>
            <p:spPr>
              <a:xfrm flipH="1"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68C02C59-C056-2A7D-53FA-908EF5DF0244}"/>
                  </a:ext>
                </a:extLst>
              </p:cNvPr>
              <p:cNvCxnSpPr>
                <a:cxnSpLocks/>
                <a:stCxn id="15" idx="2"/>
                <a:endCxn id="11" idx="6"/>
              </p:cNvCxnSpPr>
              <p:nvPr/>
            </p:nvCxnSpPr>
            <p:spPr>
              <a:xfrm flipH="1">
                <a:off x="2317630" y="4443723"/>
                <a:ext cx="194894" cy="460076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CBBEF176-A8F4-E4D6-1A1E-510AADF80BE4}"/>
                  </a:ext>
                </a:extLst>
              </p:cNvPr>
              <p:cNvCxnSpPr>
                <a:cxnSpLocks/>
                <a:stCxn id="17" idx="2"/>
                <a:endCxn id="11" idx="6"/>
              </p:cNvCxnSpPr>
              <p:nvPr/>
            </p:nvCxnSpPr>
            <p:spPr>
              <a:xfrm flipH="1">
                <a:off x="2317630" y="4213685"/>
                <a:ext cx="194894" cy="690114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9C9B8449-67C8-D08D-509C-7C1166DABEB7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2317630" y="4213685"/>
                <a:ext cx="194894" cy="230038"/>
              </a:xfrm>
              <a:prstGeom prst="line">
                <a:avLst/>
              </a:prstGeom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3FF5B53F-1699-EE5F-0BB8-17E7901017CE}"/>
              </a:ext>
            </a:extLst>
          </p:cNvPr>
          <p:cNvSpPr/>
          <p:nvPr/>
        </p:nvSpPr>
        <p:spPr>
          <a:xfrm rot="5400000">
            <a:off x="13843617" y="2891301"/>
            <a:ext cx="1719498" cy="2537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581FA7F9-CDF0-59A6-659F-279F9EE12DE9}"/>
              </a:ext>
            </a:extLst>
          </p:cNvPr>
          <p:cNvCxnSpPr>
            <a:cxnSpLocks/>
          </p:cNvCxnSpPr>
          <p:nvPr/>
        </p:nvCxnSpPr>
        <p:spPr>
          <a:xfrm flipH="1">
            <a:off x="14012287" y="2684954"/>
            <a:ext cx="2991" cy="59821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0E49C4F-72D6-8EDC-C6AF-9F3E12E7FA7F}"/>
                  </a:ext>
                </a:extLst>
              </p:cNvPr>
              <p:cNvSpPr txBox="1"/>
              <p:nvPr/>
            </p:nvSpPr>
            <p:spPr>
              <a:xfrm>
                <a:off x="13670122" y="4311808"/>
                <a:ext cx="2116590" cy="313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sub>
                          </m:sSub>
                          <m: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0E49C4F-72D6-8EDC-C6AF-9F3E12E7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22" y="4311808"/>
                <a:ext cx="2116590" cy="313419"/>
              </a:xfrm>
              <a:prstGeom prst="rect">
                <a:avLst/>
              </a:prstGeom>
              <a:blipFill>
                <a:blip r:embed="rId13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E50D65CC-31E1-6329-EA6F-376DC3585AAA}"/>
              </a:ext>
            </a:extLst>
          </p:cNvPr>
          <p:cNvSpPr txBox="1"/>
          <p:nvPr/>
        </p:nvSpPr>
        <p:spPr>
          <a:xfrm>
            <a:off x="13389283" y="4619019"/>
            <a:ext cx="262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智能体动作</a:t>
            </a: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021EB4CD-C0CA-FC03-CA31-B84792930B02}"/>
              </a:ext>
            </a:extLst>
          </p:cNvPr>
          <p:cNvSpPr/>
          <p:nvPr/>
        </p:nvSpPr>
        <p:spPr>
          <a:xfrm>
            <a:off x="13936084" y="5701057"/>
            <a:ext cx="146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确定性策略梯度损失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567" name="直线箭头连接符 566">
            <a:extLst>
              <a:ext uri="{FF2B5EF4-FFF2-40B4-BE49-F238E27FC236}">
                <a16:creationId xmlns:a16="http://schemas.microsoft.com/office/drawing/2014/main" id="{B4D3A706-2364-2803-9997-1E4034C2D3B5}"/>
              </a:ext>
            </a:extLst>
          </p:cNvPr>
          <p:cNvCxnSpPr>
            <a:cxnSpLocks/>
            <a:stCxn id="123" idx="2"/>
            <a:endCxn id="561" idx="0"/>
          </p:cNvCxnSpPr>
          <p:nvPr/>
        </p:nvCxnSpPr>
        <p:spPr>
          <a:xfrm flipH="1">
            <a:off x="14692561" y="4988351"/>
            <a:ext cx="10805" cy="5154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线箭头连接符 571">
            <a:extLst>
              <a:ext uri="{FF2B5EF4-FFF2-40B4-BE49-F238E27FC236}">
                <a16:creationId xmlns:a16="http://schemas.microsoft.com/office/drawing/2014/main" id="{51ADAB53-2DC4-132B-5CEB-09D7C7B41853}"/>
              </a:ext>
            </a:extLst>
          </p:cNvPr>
          <p:cNvCxnSpPr>
            <a:cxnSpLocks/>
          </p:cNvCxnSpPr>
          <p:nvPr/>
        </p:nvCxnSpPr>
        <p:spPr>
          <a:xfrm>
            <a:off x="12869446" y="5642606"/>
            <a:ext cx="9401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弧 680">
            <a:extLst>
              <a:ext uri="{FF2B5EF4-FFF2-40B4-BE49-F238E27FC236}">
                <a16:creationId xmlns:a16="http://schemas.microsoft.com/office/drawing/2014/main" id="{70A4338A-5B9E-9FB9-C2C3-FCA0766ECEBA}"/>
              </a:ext>
            </a:extLst>
          </p:cNvPr>
          <p:cNvSpPr/>
          <p:nvPr/>
        </p:nvSpPr>
        <p:spPr>
          <a:xfrm rot="3213215">
            <a:off x="13274551" y="3579638"/>
            <a:ext cx="3167105" cy="2321630"/>
          </a:xfrm>
          <a:prstGeom prst="arc">
            <a:avLst>
              <a:gd name="adj1" fmla="val 17778165"/>
              <a:gd name="adj2" fmla="val 46191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48" name="单圆角矩形">
            <a:extLst>
              <a:ext uri="{FF2B5EF4-FFF2-40B4-BE49-F238E27FC236}">
                <a16:creationId xmlns:a16="http://schemas.microsoft.com/office/drawing/2014/main" id="{F1D49CBF-D856-F684-E51D-6A17B0797B80}"/>
              </a:ext>
            </a:extLst>
          </p:cNvPr>
          <p:cNvSpPr/>
          <p:nvPr/>
        </p:nvSpPr>
        <p:spPr>
          <a:xfrm>
            <a:off x="595657" y="3836184"/>
            <a:ext cx="5711678" cy="3442904"/>
          </a:xfrm>
          <a:custGeom>
            <a:avLst/>
            <a:gdLst>
              <a:gd name="connsiteX0" fmla="*/ 2394612 w 4789224"/>
              <a:gd name="connsiteY0" fmla="*/ 3136885 h 3136885"/>
              <a:gd name="connsiteX1" fmla="*/ 2394612 w 4789224"/>
              <a:gd name="connsiteY1" fmla="*/ 0 h 3136885"/>
              <a:gd name="connsiteX2" fmla="*/ 4789224 w 4789224"/>
              <a:gd name="connsiteY2" fmla="*/ 1568442 h 3136885"/>
              <a:gd name="connsiteX3" fmla="*/ 0 w 4789224"/>
              <a:gd name="connsiteY3" fmla="*/ 1568442 h 3136885"/>
              <a:gd name="connsiteX4" fmla="*/ 2394612 w 4789224"/>
              <a:gd name="connsiteY4" fmla="*/ 1568442 h 313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9224" h="3136885" stroke="0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  <a:path w="4789224" h="3136885" fill="none">
                <a:moveTo>
                  <a:pt x="4789224" y="3136885"/>
                </a:moveTo>
                <a:lnTo>
                  <a:pt x="4789224" y="2924085"/>
                </a:lnTo>
                <a:lnTo>
                  <a:pt x="4789224" y="212800"/>
                </a:lnTo>
                <a:cubicBezTo>
                  <a:pt x="4789224" y="95271"/>
                  <a:pt x="4693950" y="0"/>
                  <a:pt x="4576424" y="0"/>
                </a:cubicBezTo>
                <a:lnTo>
                  <a:pt x="0" y="0"/>
                </a:lnTo>
                <a:lnTo>
                  <a:pt x="0" y="212800"/>
                </a:lnTo>
                <a:lnTo>
                  <a:pt x="0" y="3136885"/>
                </a:lnTo>
                <a:lnTo>
                  <a:pt x="212800" y="3136885"/>
                </a:lnTo>
                <a:lnTo>
                  <a:pt x="4789224" y="3136885"/>
                </a:lnTo>
                <a:close/>
              </a:path>
            </a:pathLst>
          </a:custGeom>
          <a:solidFill>
            <a:srgbClr val="FFFFFF"/>
          </a:solidFill>
          <a:ln w="19050" cap="flat">
            <a:solidFill>
              <a:srgbClr val="000000"/>
            </a:solidFill>
            <a:miter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49" name="圆角矩形">
            <a:extLst>
              <a:ext uri="{FF2B5EF4-FFF2-40B4-BE49-F238E27FC236}">
                <a16:creationId xmlns:a16="http://schemas.microsoft.com/office/drawing/2014/main" id="{7BAEB12C-1CB9-8111-0214-0076D008FCFF}"/>
              </a:ext>
            </a:extLst>
          </p:cNvPr>
          <p:cNvSpPr/>
          <p:nvPr/>
        </p:nvSpPr>
        <p:spPr>
          <a:xfrm>
            <a:off x="1726700" y="4114365"/>
            <a:ext cx="4444323" cy="1372903"/>
          </a:xfrm>
          <a:custGeom>
            <a:avLst/>
            <a:gdLst>
              <a:gd name="connsiteX0" fmla="*/ 0 w 4299426"/>
              <a:gd name="connsiteY0" fmla="*/ 725800 h 1451600"/>
              <a:gd name="connsiteX1" fmla="*/ 2149713 w 4299426"/>
              <a:gd name="connsiteY1" fmla="*/ 0 h 1451600"/>
              <a:gd name="connsiteX2" fmla="*/ 4299426 w 4299426"/>
              <a:gd name="connsiteY2" fmla="*/ 725800 h 1451600"/>
              <a:gd name="connsiteX3" fmla="*/ 2149713 w 4299426"/>
              <a:gd name="connsiteY3" fmla="*/ 1451600 h 14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426" h="1451600" stroke="0">
                <a:moveTo>
                  <a:pt x="4299426" y="136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1368000"/>
                </a:lnTo>
                <a:cubicBezTo>
                  <a:pt x="0" y="1414147"/>
                  <a:pt x="37453" y="1451600"/>
                  <a:pt x="83600" y="1451600"/>
                </a:cubicBezTo>
                <a:lnTo>
                  <a:pt x="4215826" y="1451600"/>
                </a:lnTo>
                <a:cubicBezTo>
                  <a:pt x="4261974" y="1451600"/>
                  <a:pt x="4299426" y="1414147"/>
                  <a:pt x="4299426" y="1368000"/>
                </a:cubicBezTo>
                <a:close/>
              </a:path>
              <a:path w="4299426" h="1451600" fill="none">
                <a:moveTo>
                  <a:pt x="4299426" y="136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1368000"/>
                </a:lnTo>
                <a:cubicBezTo>
                  <a:pt x="0" y="1414147"/>
                  <a:pt x="37453" y="1451600"/>
                  <a:pt x="83600" y="1451600"/>
                </a:cubicBezTo>
                <a:lnTo>
                  <a:pt x="4215826" y="1451600"/>
                </a:lnTo>
                <a:cubicBezTo>
                  <a:pt x="4261974" y="1451600"/>
                  <a:pt x="4299426" y="1414147"/>
                  <a:pt x="4299426" y="1368000"/>
                </a:cubicBezTo>
                <a:close/>
              </a:path>
            </a:pathLst>
          </a:custGeom>
          <a:solidFill>
            <a:srgbClr val="DBE8FF"/>
          </a:solidFill>
          <a:ln w="7600" cap="flat">
            <a:noFill/>
            <a:round/>
          </a:ln>
        </p:spPr>
      </p:sp>
      <p:sp>
        <p:nvSpPr>
          <p:cNvPr id="450" name="圆角矩形">
            <a:extLst>
              <a:ext uri="{FF2B5EF4-FFF2-40B4-BE49-F238E27FC236}">
                <a16:creationId xmlns:a16="http://schemas.microsoft.com/office/drawing/2014/main" id="{C8FEDAFA-B969-BC55-1D9B-DFA209834C47}"/>
              </a:ext>
            </a:extLst>
          </p:cNvPr>
          <p:cNvSpPr/>
          <p:nvPr/>
        </p:nvSpPr>
        <p:spPr>
          <a:xfrm>
            <a:off x="1902131" y="4253038"/>
            <a:ext cx="2525878" cy="389500"/>
          </a:xfrm>
          <a:custGeom>
            <a:avLst/>
            <a:gdLst>
              <a:gd name="connsiteX0" fmla="*/ 0 w 2053991"/>
              <a:gd name="connsiteY0" fmla="*/ 194750 h 389500"/>
              <a:gd name="connsiteX1" fmla="*/ 1026996 w 2053991"/>
              <a:gd name="connsiteY1" fmla="*/ 0 h 389500"/>
              <a:gd name="connsiteX2" fmla="*/ 2053991 w 2053991"/>
              <a:gd name="connsiteY2" fmla="*/ 194750 h 389500"/>
              <a:gd name="connsiteX3" fmla="*/ 1026996 w 2053991"/>
              <a:gd name="connsiteY3" fmla="*/ 38950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91" h="389500" stroke="0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  <a:path w="2053991" h="389500" fill="none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</a:pathLst>
          </a:custGeom>
          <a:solidFill>
            <a:srgbClr val="EEF4FF"/>
          </a:solidFill>
          <a:ln w="7600" cap="flat">
            <a:solidFill>
              <a:srgbClr val="4155C6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 车辆策略网络</a:t>
            </a:r>
          </a:p>
        </p:txBody>
      </p:sp>
      <p:sp>
        <p:nvSpPr>
          <p:cNvPr id="451" name="圆角矩形">
            <a:extLst>
              <a:ext uri="{FF2B5EF4-FFF2-40B4-BE49-F238E27FC236}">
                <a16:creationId xmlns:a16="http://schemas.microsoft.com/office/drawing/2014/main" id="{48D95CE3-B35A-56A5-286A-D6EF55F614FA}"/>
              </a:ext>
            </a:extLst>
          </p:cNvPr>
          <p:cNvSpPr/>
          <p:nvPr/>
        </p:nvSpPr>
        <p:spPr>
          <a:xfrm>
            <a:off x="4556505" y="4228133"/>
            <a:ext cx="1595639" cy="285000"/>
          </a:xfrm>
          <a:custGeom>
            <a:avLst/>
            <a:gdLst>
              <a:gd name="connsiteX0" fmla="*/ 0 w 1216000"/>
              <a:gd name="connsiteY0" fmla="*/ 142500 h 285000"/>
              <a:gd name="connsiteX1" fmla="*/ 608000 w 1216000"/>
              <a:gd name="connsiteY1" fmla="*/ 0 h 285000"/>
              <a:gd name="connsiteX2" fmla="*/ 1216000 w 1216000"/>
              <a:gd name="connsiteY2" fmla="*/ 142500 h 285000"/>
              <a:gd name="connsiteX3" fmla="*/ 608000 w 1216000"/>
              <a:gd name="connsiteY3" fmla="*/ 285000 h 28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00" h="285000" stroke="0">
                <a:moveTo>
                  <a:pt x="1216000" y="201400"/>
                </a:moveTo>
                <a:lnTo>
                  <a:pt x="1216000" y="83600"/>
                </a:lnTo>
                <a:cubicBezTo>
                  <a:pt x="1216000" y="37453"/>
                  <a:pt x="1178547" y="0"/>
                  <a:pt x="1132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1400"/>
                </a:lnTo>
                <a:cubicBezTo>
                  <a:pt x="0" y="247547"/>
                  <a:pt x="37453" y="285000"/>
                  <a:pt x="83600" y="285000"/>
                </a:cubicBezTo>
                <a:lnTo>
                  <a:pt x="1132400" y="285000"/>
                </a:lnTo>
                <a:cubicBezTo>
                  <a:pt x="1178547" y="285000"/>
                  <a:pt x="1216000" y="247547"/>
                  <a:pt x="1216000" y="201400"/>
                </a:cubicBezTo>
                <a:close/>
              </a:path>
              <a:path w="1216000" h="285000" fill="none">
                <a:moveTo>
                  <a:pt x="1216000" y="201400"/>
                </a:moveTo>
                <a:lnTo>
                  <a:pt x="1216000" y="83600"/>
                </a:lnTo>
                <a:cubicBezTo>
                  <a:pt x="1216000" y="37453"/>
                  <a:pt x="1178547" y="0"/>
                  <a:pt x="1132400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1400"/>
                </a:lnTo>
                <a:cubicBezTo>
                  <a:pt x="0" y="247547"/>
                  <a:pt x="37453" y="285000"/>
                  <a:pt x="83600" y="285000"/>
                </a:cubicBezTo>
                <a:lnTo>
                  <a:pt x="1132400" y="285000"/>
                </a:lnTo>
                <a:cubicBezTo>
                  <a:pt x="1178547" y="285000"/>
                  <a:pt x="1216000" y="247547"/>
                  <a:pt x="1216000" y="201400"/>
                </a:cubicBezTo>
                <a:close/>
              </a:path>
            </a:pathLst>
          </a:custGeom>
          <a:solidFill>
            <a:srgbClr val="EEF4FF"/>
          </a:solidFill>
          <a:ln w="7600" cap="flat">
            <a:noFill/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存储</a:t>
            </a:r>
          </a:p>
        </p:txBody>
      </p:sp>
      <p:sp>
        <p:nvSpPr>
          <p:cNvPr id="452" name="直线箭头">
            <a:extLst>
              <a:ext uri="{FF2B5EF4-FFF2-40B4-BE49-F238E27FC236}">
                <a16:creationId xmlns:a16="http://schemas.microsoft.com/office/drawing/2014/main" id="{2FC0DBF7-A8CA-BB0D-9704-5CDE26F30E3A}"/>
              </a:ext>
            </a:extLst>
          </p:cNvPr>
          <p:cNvSpPr/>
          <p:nvPr/>
        </p:nvSpPr>
        <p:spPr>
          <a:xfrm>
            <a:off x="1340886" y="4578119"/>
            <a:ext cx="456000" cy="7600"/>
          </a:xfrm>
          <a:custGeom>
            <a:avLst/>
            <a:gdLst/>
            <a:ahLst/>
            <a:cxnLst/>
            <a:rect l="l" t="t" r="r" b="b"/>
            <a:pathLst>
              <a:path w="456000" h="7600" fill="none">
                <a:moveTo>
                  <a:pt x="0" y="0"/>
                </a:moveTo>
                <a:lnTo>
                  <a:pt x="4560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453" name="圆角矩形">
            <a:extLst>
              <a:ext uri="{FF2B5EF4-FFF2-40B4-BE49-F238E27FC236}">
                <a16:creationId xmlns:a16="http://schemas.microsoft.com/office/drawing/2014/main" id="{7869B7C5-A25E-88BE-4F78-FFB30FD7C6DD}"/>
              </a:ext>
            </a:extLst>
          </p:cNvPr>
          <p:cNvSpPr/>
          <p:nvPr/>
        </p:nvSpPr>
        <p:spPr>
          <a:xfrm>
            <a:off x="1726702" y="5734270"/>
            <a:ext cx="4444326" cy="1081736"/>
          </a:xfrm>
          <a:custGeom>
            <a:avLst/>
            <a:gdLst>
              <a:gd name="connsiteX0" fmla="*/ 0 w 4299426"/>
              <a:gd name="connsiteY0" fmla="*/ 440800 h 881600"/>
              <a:gd name="connsiteX1" fmla="*/ 2149713 w 4299426"/>
              <a:gd name="connsiteY1" fmla="*/ 0 h 881600"/>
              <a:gd name="connsiteX2" fmla="*/ 4299426 w 4299426"/>
              <a:gd name="connsiteY2" fmla="*/ 440800 h 881600"/>
              <a:gd name="connsiteX3" fmla="*/ 2149713 w 4299426"/>
              <a:gd name="connsiteY3" fmla="*/ 881600 h 8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426" h="881600" stroke="0">
                <a:moveTo>
                  <a:pt x="4299426" y="79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798000"/>
                </a:lnTo>
                <a:cubicBezTo>
                  <a:pt x="0" y="844147"/>
                  <a:pt x="37453" y="881600"/>
                  <a:pt x="83600" y="881600"/>
                </a:cubicBezTo>
                <a:lnTo>
                  <a:pt x="4215826" y="881600"/>
                </a:lnTo>
                <a:cubicBezTo>
                  <a:pt x="4261974" y="881600"/>
                  <a:pt x="4299426" y="844147"/>
                  <a:pt x="4299426" y="798000"/>
                </a:cubicBezTo>
                <a:close/>
              </a:path>
              <a:path w="4299426" h="881600" fill="none">
                <a:moveTo>
                  <a:pt x="4299426" y="798000"/>
                </a:moveTo>
                <a:lnTo>
                  <a:pt x="4299426" y="83600"/>
                </a:lnTo>
                <a:cubicBezTo>
                  <a:pt x="4299426" y="37453"/>
                  <a:pt x="4261974" y="0"/>
                  <a:pt x="4215826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798000"/>
                </a:lnTo>
                <a:cubicBezTo>
                  <a:pt x="0" y="844147"/>
                  <a:pt x="37453" y="881600"/>
                  <a:pt x="83600" y="881600"/>
                </a:cubicBezTo>
                <a:lnTo>
                  <a:pt x="4215826" y="881600"/>
                </a:lnTo>
                <a:cubicBezTo>
                  <a:pt x="4261974" y="881600"/>
                  <a:pt x="4299426" y="844147"/>
                  <a:pt x="4299426" y="798000"/>
                </a:cubicBezTo>
                <a:close/>
              </a:path>
            </a:pathLst>
          </a:custGeom>
          <a:solidFill>
            <a:srgbClr val="B2E8DF"/>
          </a:solidFill>
          <a:ln w="7600" cap="flat">
            <a:noFill/>
            <a:round/>
          </a:ln>
        </p:spPr>
      </p:sp>
      <p:sp>
        <p:nvSpPr>
          <p:cNvPr id="455" name="直线箭头">
            <a:extLst>
              <a:ext uri="{FF2B5EF4-FFF2-40B4-BE49-F238E27FC236}">
                <a16:creationId xmlns:a16="http://schemas.microsoft.com/office/drawing/2014/main" id="{1BC463CB-D031-8A38-7BAC-38BEDEBBBF07}"/>
              </a:ext>
            </a:extLst>
          </p:cNvPr>
          <p:cNvSpPr/>
          <p:nvPr/>
        </p:nvSpPr>
        <p:spPr>
          <a:xfrm rot="5400000" flipV="1">
            <a:off x="2247737" y="5507281"/>
            <a:ext cx="410370" cy="47508"/>
          </a:xfrm>
          <a:custGeom>
            <a:avLst/>
            <a:gdLst/>
            <a:ahLst/>
            <a:cxnLst/>
            <a:rect l="l" t="t" r="r" b="b"/>
            <a:pathLst>
              <a:path w="780900" h="7600" fill="none">
                <a:moveTo>
                  <a:pt x="0" y="0"/>
                </a:moveTo>
                <a:lnTo>
                  <a:pt x="7809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457" name="圆角矩形">
            <a:extLst>
              <a:ext uri="{FF2B5EF4-FFF2-40B4-BE49-F238E27FC236}">
                <a16:creationId xmlns:a16="http://schemas.microsoft.com/office/drawing/2014/main" id="{F482EAAA-501C-C445-8EEA-02AE65599944}"/>
              </a:ext>
            </a:extLst>
          </p:cNvPr>
          <p:cNvSpPr/>
          <p:nvPr/>
        </p:nvSpPr>
        <p:spPr>
          <a:xfrm>
            <a:off x="2475954" y="5340838"/>
            <a:ext cx="1652559" cy="485228"/>
          </a:xfrm>
          <a:custGeom>
            <a:avLst/>
            <a:gdLst>
              <a:gd name="connsiteX0" fmla="*/ 825143 w 1650287"/>
              <a:gd name="connsiteY0" fmla="*/ 389500 h 389500"/>
              <a:gd name="connsiteX1" fmla="*/ 825143 w 1650287"/>
              <a:gd name="connsiteY1" fmla="*/ 0 h 389500"/>
              <a:gd name="connsiteX2" fmla="*/ 1650287 w 1650287"/>
              <a:gd name="connsiteY2" fmla="*/ 194750 h 389500"/>
              <a:gd name="connsiteX3" fmla="*/ 0 w 1650287"/>
              <a:gd name="connsiteY3" fmla="*/ 194750 h 389500"/>
              <a:gd name="connsiteX4" fmla="*/ 825143 w 1650287"/>
              <a:gd name="connsiteY4" fmla="*/ 19475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287" h="389500" stroke="0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  <a:path w="1650287" h="389500" fill="none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</a:pathLst>
          </a:custGeom>
          <a:noFill/>
          <a:ln w="17733" cap="flat">
            <a:solidFill>
              <a:schemeClr val="bg1">
                <a:lumMod val="50000"/>
              </a:schemeClr>
            </a:solidFill>
            <a:custDash>
              <a:ds d="250000" sp="250000"/>
            </a:custDash>
            <a:miter/>
          </a:ln>
        </p:spPr>
      </p:sp>
      <p:sp>
        <p:nvSpPr>
          <p:cNvPr id="460" name="圆头矩形">
            <a:extLst>
              <a:ext uri="{FF2B5EF4-FFF2-40B4-BE49-F238E27FC236}">
                <a16:creationId xmlns:a16="http://schemas.microsoft.com/office/drawing/2014/main" id="{3537F28B-C722-F67F-8562-54BD1749985A}"/>
              </a:ext>
            </a:extLst>
          </p:cNvPr>
          <p:cNvSpPr/>
          <p:nvPr/>
        </p:nvSpPr>
        <p:spPr>
          <a:xfrm>
            <a:off x="862086" y="4313069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462" name="圆头矩形">
            <a:extLst>
              <a:ext uri="{FF2B5EF4-FFF2-40B4-BE49-F238E27FC236}">
                <a16:creationId xmlns:a16="http://schemas.microsoft.com/office/drawing/2014/main" id="{F59FF4ED-0B47-B6F7-A6EA-85788A73287E}"/>
              </a:ext>
            </a:extLst>
          </p:cNvPr>
          <p:cNvSpPr/>
          <p:nvPr/>
        </p:nvSpPr>
        <p:spPr>
          <a:xfrm>
            <a:off x="805086" y="4252269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463" name="圆头矩形">
            <a:extLst>
              <a:ext uri="{FF2B5EF4-FFF2-40B4-BE49-F238E27FC236}">
                <a16:creationId xmlns:a16="http://schemas.microsoft.com/office/drawing/2014/main" id="{D19CD387-D938-60D1-417F-BE68C7C55DDC}"/>
              </a:ext>
            </a:extLst>
          </p:cNvPr>
          <p:cNvSpPr/>
          <p:nvPr/>
        </p:nvSpPr>
        <p:spPr>
          <a:xfrm>
            <a:off x="763286" y="4183869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Rectangle">
                <a:extLst>
                  <a:ext uri="{FF2B5EF4-FFF2-40B4-BE49-F238E27FC236}">
                    <a16:creationId xmlns:a16="http://schemas.microsoft.com/office/drawing/2014/main" id="{FA980BFA-4C65-1340-0E48-B97317FDBCE8}"/>
                  </a:ext>
                </a:extLst>
              </p:cNvPr>
              <p:cNvSpPr/>
              <p:nvPr/>
            </p:nvSpPr>
            <p:spPr>
              <a:xfrm>
                <a:off x="2420546" y="6470711"/>
                <a:ext cx="2967406" cy="318344"/>
              </a:xfrm>
              <a:custGeom>
                <a:avLst/>
                <a:gdLst/>
                <a:ahLst/>
                <a:cxnLst/>
                <a:rect l="l" t="t" r="r" b="b"/>
                <a:pathLst>
                  <a:path w="2866013" h="547200" stroke="0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  <a:path w="2866013" h="547200" fill="none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00" cap="flat">
                <a:noFill/>
                <a:miter/>
              </a:ln>
            </p:spPr>
            <p:txBody>
              <a:bodyPr wrap="square" lIns="38100" tIns="38100" rIns="38100" bIns="38100" rtlCol="0" anchor="ctr"/>
              <a:lstStyle/>
              <a:p>
                <a:pPr algn="ctr"/>
                <a:r>
                  <a:rPr lang="zh-CN" altLang="en-US" b="1" dirty="0">
                    <a:solidFill>
                      <a:srgbClr val="191919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环境</a:t>
                </a:r>
                <a:r>
                  <a:rPr lang="en-US" altLang="zh-CN" b="1" dirty="0">
                    <a:solidFill>
                      <a:srgbClr val="191919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𝒌</m:t>
                    </m:r>
                  </m:oMath>
                </a14:m>
                <a:endParaRPr lang="zh-CN" altLang="en-US" b="1" dirty="0">
                  <a:solidFill>
                    <a:srgbClr val="191919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0" name="Rectangle">
                <a:extLst>
                  <a:ext uri="{FF2B5EF4-FFF2-40B4-BE49-F238E27FC236}">
                    <a16:creationId xmlns:a16="http://schemas.microsoft.com/office/drawing/2014/main" id="{FA980BFA-4C65-1340-0E48-B97317FDB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46" y="6470711"/>
                <a:ext cx="2967406" cy="318344"/>
              </a:xfrm>
              <a:custGeom>
                <a:avLst/>
                <a:gdLst/>
                <a:ahLst/>
                <a:cxnLst/>
                <a:rect l="l" t="t" r="r" b="b"/>
                <a:pathLst>
                  <a:path w="2866013" h="547200" stroke="0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  <a:path w="2866013" h="547200" fill="none">
                    <a:moveTo>
                      <a:pt x="0" y="0"/>
                    </a:moveTo>
                    <a:lnTo>
                      <a:pt x="2866013" y="0"/>
                    </a:lnTo>
                    <a:lnTo>
                      <a:pt x="2866013" y="547200"/>
                    </a:lnTo>
                    <a:lnTo>
                      <a:pt x="0" y="54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t="-11538" b="-38462"/>
                </a:stretch>
              </a:blipFill>
              <a:ln w="7600" cap="flat">
                <a:noFill/>
                <a:miter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Rectangle">
                <a:extLst>
                  <a:ext uri="{FF2B5EF4-FFF2-40B4-BE49-F238E27FC236}">
                    <a16:creationId xmlns:a16="http://schemas.microsoft.com/office/drawing/2014/main" id="{CE006814-1D08-CA21-A7BC-592421870413}"/>
                  </a:ext>
                </a:extLst>
              </p:cNvPr>
              <p:cNvSpPr/>
              <p:nvPr/>
            </p:nvSpPr>
            <p:spPr>
              <a:xfrm>
                <a:off x="488125" y="6692448"/>
                <a:ext cx="2550039" cy="593149"/>
              </a:xfrm>
              <a:custGeom>
                <a:avLst/>
                <a:gdLst/>
                <a:ahLst/>
                <a:cxnLst/>
                <a:rect l="l" t="t" r="r" b="b"/>
                <a:pathLst>
                  <a:path w="1974647" h="782800" stroke="0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  <a:path w="1974647" h="782800" fill="none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600" cap="flat">
                <a:noFill/>
                <a:miter/>
              </a:ln>
            </p:spPr>
            <p:txBody>
              <a:bodyPr wrap="square" lIns="38100" tIns="38100" rIns="38100" bIns="38100"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191919"/>
                    </a:solidFill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分布式行动者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191919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𝒌</m:t>
                    </m:r>
                  </m:oMath>
                </a14:m>
                <a:endParaRPr lang="zh-CN" altLang="en-US" sz="2400" b="1" dirty="0">
                  <a:solidFill>
                    <a:srgbClr val="191919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5" name="Rectangle">
                <a:extLst>
                  <a:ext uri="{FF2B5EF4-FFF2-40B4-BE49-F238E27FC236}">
                    <a16:creationId xmlns:a16="http://schemas.microsoft.com/office/drawing/2014/main" id="{CE006814-1D08-CA21-A7BC-592421870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5" y="6692448"/>
                <a:ext cx="2550039" cy="593149"/>
              </a:xfrm>
              <a:custGeom>
                <a:avLst/>
                <a:gdLst/>
                <a:ahLst/>
                <a:cxnLst/>
                <a:rect l="l" t="t" r="r" b="b"/>
                <a:pathLst>
                  <a:path w="1974647" h="782800" stroke="0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  <a:path w="1974647" h="782800" fill="none">
                    <a:moveTo>
                      <a:pt x="0" y="0"/>
                    </a:moveTo>
                    <a:lnTo>
                      <a:pt x="1974647" y="0"/>
                    </a:lnTo>
                    <a:lnTo>
                      <a:pt x="1974647" y="782800"/>
                    </a:lnTo>
                    <a:lnTo>
                      <a:pt x="0" y="782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b="-12766"/>
                </a:stretch>
              </a:blipFill>
              <a:ln w="7600" cap="flat">
                <a:noFill/>
                <a:miter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直线箭头">
            <a:extLst>
              <a:ext uri="{FF2B5EF4-FFF2-40B4-BE49-F238E27FC236}">
                <a16:creationId xmlns:a16="http://schemas.microsoft.com/office/drawing/2014/main" id="{EBE57BA5-9E40-B719-35AC-B2FA6BD80F70}"/>
              </a:ext>
            </a:extLst>
          </p:cNvPr>
          <p:cNvSpPr/>
          <p:nvPr/>
        </p:nvSpPr>
        <p:spPr>
          <a:xfrm>
            <a:off x="1264886" y="4312119"/>
            <a:ext cx="516800" cy="7600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2" name="圆头矩形">
            <a:extLst>
              <a:ext uri="{FF2B5EF4-FFF2-40B4-BE49-F238E27FC236}">
                <a16:creationId xmlns:a16="http://schemas.microsoft.com/office/drawing/2014/main" id="{619E572C-0CB0-9192-6DF2-D05AB7732418}"/>
              </a:ext>
            </a:extLst>
          </p:cNvPr>
          <p:cNvSpPr/>
          <p:nvPr/>
        </p:nvSpPr>
        <p:spPr>
          <a:xfrm>
            <a:off x="808693" y="4917744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103" name="直线箭头">
            <a:extLst>
              <a:ext uri="{FF2B5EF4-FFF2-40B4-BE49-F238E27FC236}">
                <a16:creationId xmlns:a16="http://schemas.microsoft.com/office/drawing/2014/main" id="{496C514A-236D-9446-3803-A263232BD2B0}"/>
              </a:ext>
            </a:extLst>
          </p:cNvPr>
          <p:cNvSpPr/>
          <p:nvPr/>
        </p:nvSpPr>
        <p:spPr>
          <a:xfrm>
            <a:off x="1309902" y="5084975"/>
            <a:ext cx="516800" cy="7600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6" name="圆头矩形">
            <a:extLst>
              <a:ext uri="{FF2B5EF4-FFF2-40B4-BE49-F238E27FC236}">
                <a16:creationId xmlns:a16="http://schemas.microsoft.com/office/drawing/2014/main" id="{5A959529-65CB-42CF-68F0-CDA1EEE2D339}"/>
              </a:ext>
            </a:extLst>
          </p:cNvPr>
          <p:cNvSpPr/>
          <p:nvPr/>
        </p:nvSpPr>
        <p:spPr>
          <a:xfrm>
            <a:off x="819314" y="5996090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5200" cap="flat">
            <a:solidFill>
              <a:srgbClr val="101843"/>
            </a:solidFill>
            <a:miter/>
          </a:ln>
        </p:spPr>
      </p:sp>
      <p:sp>
        <p:nvSpPr>
          <p:cNvPr id="107" name="直线箭头">
            <a:extLst>
              <a:ext uri="{FF2B5EF4-FFF2-40B4-BE49-F238E27FC236}">
                <a16:creationId xmlns:a16="http://schemas.microsoft.com/office/drawing/2014/main" id="{80A1C8C6-C0C1-808A-70F4-B7C82AD816D7}"/>
              </a:ext>
            </a:extLst>
          </p:cNvPr>
          <p:cNvSpPr/>
          <p:nvPr/>
        </p:nvSpPr>
        <p:spPr>
          <a:xfrm rot="10800000" flipV="1">
            <a:off x="1335675" y="6150959"/>
            <a:ext cx="388774" cy="561818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108" name="圆角矩形">
            <a:extLst>
              <a:ext uri="{FF2B5EF4-FFF2-40B4-BE49-F238E27FC236}">
                <a16:creationId xmlns:a16="http://schemas.microsoft.com/office/drawing/2014/main" id="{C88FF870-A787-82FB-17DD-0FADBEE4BF6D}"/>
              </a:ext>
            </a:extLst>
          </p:cNvPr>
          <p:cNvSpPr/>
          <p:nvPr/>
        </p:nvSpPr>
        <p:spPr>
          <a:xfrm>
            <a:off x="672550" y="4125412"/>
            <a:ext cx="784145" cy="1223135"/>
          </a:xfrm>
          <a:custGeom>
            <a:avLst/>
            <a:gdLst>
              <a:gd name="connsiteX0" fmla="*/ 825143 w 1650287"/>
              <a:gd name="connsiteY0" fmla="*/ 389500 h 389500"/>
              <a:gd name="connsiteX1" fmla="*/ 825143 w 1650287"/>
              <a:gd name="connsiteY1" fmla="*/ 0 h 389500"/>
              <a:gd name="connsiteX2" fmla="*/ 1650287 w 1650287"/>
              <a:gd name="connsiteY2" fmla="*/ 194750 h 389500"/>
              <a:gd name="connsiteX3" fmla="*/ 0 w 1650287"/>
              <a:gd name="connsiteY3" fmla="*/ 194750 h 389500"/>
              <a:gd name="connsiteX4" fmla="*/ 825143 w 1650287"/>
              <a:gd name="connsiteY4" fmla="*/ 19475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287" h="389500" stroke="0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  <a:path w="1650287" h="389500" fill="none">
                <a:moveTo>
                  <a:pt x="1559087" y="389500"/>
                </a:moveTo>
                <a:cubicBezTo>
                  <a:pt x="1609460" y="389500"/>
                  <a:pt x="1650287" y="348670"/>
                  <a:pt x="1650287" y="298300"/>
                </a:cubicBezTo>
                <a:lnTo>
                  <a:pt x="1650287" y="91200"/>
                </a:lnTo>
                <a:cubicBezTo>
                  <a:pt x="1650287" y="40830"/>
                  <a:pt x="1609460" y="0"/>
                  <a:pt x="1559087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98300"/>
                </a:lnTo>
                <a:cubicBezTo>
                  <a:pt x="0" y="348670"/>
                  <a:pt x="40830" y="389500"/>
                  <a:pt x="91200" y="389500"/>
                </a:cubicBezTo>
                <a:lnTo>
                  <a:pt x="1559087" y="389500"/>
                </a:lnTo>
                <a:close/>
              </a:path>
            </a:pathLst>
          </a:custGeom>
          <a:noFill/>
          <a:ln w="17733" cap="flat">
            <a:solidFill>
              <a:srgbClr val="101843"/>
            </a:solidFill>
            <a:custDash>
              <a:ds d="250000" sp="250000"/>
            </a:custDash>
            <a:miter/>
          </a:ln>
        </p:spPr>
      </p:sp>
      <p:sp>
        <p:nvSpPr>
          <p:cNvPr id="111" name="直线箭头">
            <a:extLst>
              <a:ext uri="{FF2B5EF4-FFF2-40B4-BE49-F238E27FC236}">
                <a16:creationId xmlns:a16="http://schemas.microsoft.com/office/drawing/2014/main" id="{7048D3E2-6E3A-B9E9-352B-A59D1365BA59}"/>
              </a:ext>
            </a:extLst>
          </p:cNvPr>
          <p:cNvSpPr/>
          <p:nvPr/>
        </p:nvSpPr>
        <p:spPr>
          <a:xfrm rot="16200000" flipV="1">
            <a:off x="499575" y="5404626"/>
            <a:ext cx="561817" cy="561818"/>
          </a:xfrm>
          <a:custGeom>
            <a:avLst/>
            <a:gdLst/>
            <a:ahLst/>
            <a:cxnLst/>
            <a:rect l="l" t="t" r="r" b="b"/>
            <a:pathLst>
              <a:path w="516800" h="7600" fill="none">
                <a:moveTo>
                  <a:pt x="0" y="0"/>
                </a:moveTo>
                <a:lnTo>
                  <a:pt x="5168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559" name="直线箭头">
            <a:extLst>
              <a:ext uri="{FF2B5EF4-FFF2-40B4-BE49-F238E27FC236}">
                <a16:creationId xmlns:a16="http://schemas.microsoft.com/office/drawing/2014/main" id="{3AAD10AD-D9CD-1987-6A9A-DB5D7A743F8A}"/>
              </a:ext>
            </a:extLst>
          </p:cNvPr>
          <p:cNvSpPr/>
          <p:nvPr/>
        </p:nvSpPr>
        <p:spPr>
          <a:xfrm rot="5400000" flipV="1">
            <a:off x="2326559" y="4770465"/>
            <a:ext cx="275207" cy="45719"/>
          </a:xfrm>
          <a:custGeom>
            <a:avLst/>
            <a:gdLst/>
            <a:ahLst/>
            <a:cxnLst/>
            <a:rect l="l" t="t" r="r" b="b"/>
            <a:pathLst>
              <a:path w="780900" h="7600" fill="none">
                <a:moveTo>
                  <a:pt x="0" y="0"/>
                </a:moveTo>
                <a:lnTo>
                  <a:pt x="7809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3" name="文本框 682">
                <a:extLst>
                  <a:ext uri="{FF2B5EF4-FFF2-40B4-BE49-F238E27FC236}">
                    <a16:creationId xmlns:a16="http://schemas.microsoft.com/office/drawing/2014/main" id="{AA55B3A4-4930-0ADF-B99F-D97D25424CAC}"/>
                  </a:ext>
                </a:extLst>
              </p:cNvPr>
              <p:cNvSpPr txBox="1"/>
              <p:nvPr/>
            </p:nvSpPr>
            <p:spPr>
              <a:xfrm>
                <a:off x="3253876" y="4281518"/>
                <a:ext cx="11190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𝐕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>
                              <a:latin typeface="Times New Roman" panose="02020603050405020304" pitchFamily="18" charset="0"/>
                              <a:ea typeface="Songti TC" panose="02010600040101010101" pitchFamily="2" charset="-12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3" name="文本框 682">
                <a:extLst>
                  <a:ext uri="{FF2B5EF4-FFF2-40B4-BE49-F238E27FC236}">
                    <a16:creationId xmlns:a16="http://schemas.microsoft.com/office/drawing/2014/main" id="{AA55B3A4-4930-0ADF-B99F-D97D2542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76" y="4281518"/>
                <a:ext cx="1119024" cy="312650"/>
              </a:xfrm>
              <a:prstGeom prst="rect">
                <a:avLst/>
              </a:prstGeom>
              <a:blipFill>
                <a:blip r:embed="rId16"/>
                <a:stretch>
                  <a:fillRect l="-4494" t="-3846" b="-3076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7E9190BF-892C-CF74-F7DF-CA793C1BACA0}"/>
                  </a:ext>
                </a:extLst>
              </p:cNvPr>
              <p:cNvSpPr/>
              <p:nvPr/>
            </p:nvSpPr>
            <p:spPr>
              <a:xfrm>
                <a:off x="861736" y="6000106"/>
                <a:ext cx="460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7E9190BF-892C-CF74-F7DF-CA793C1BA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36" y="6000106"/>
                <a:ext cx="46089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肘形连接符 712">
            <a:extLst>
              <a:ext uri="{FF2B5EF4-FFF2-40B4-BE49-F238E27FC236}">
                <a16:creationId xmlns:a16="http://schemas.microsoft.com/office/drawing/2014/main" id="{612DA001-2AA9-848D-B13C-B806DD35FA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058" y="4752968"/>
            <a:ext cx="1127756" cy="933262"/>
          </a:xfrm>
          <a:prstGeom prst="bentConnector3">
            <a:avLst>
              <a:gd name="adj1" fmla="val 7595"/>
            </a:avLst>
          </a:prstGeom>
          <a:ln w="222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圆角矩形">
            <a:extLst>
              <a:ext uri="{FF2B5EF4-FFF2-40B4-BE49-F238E27FC236}">
                <a16:creationId xmlns:a16="http://schemas.microsoft.com/office/drawing/2014/main" id="{D8FDB0D2-08FB-63E5-9AE0-7D4CC8C42EE3}"/>
              </a:ext>
            </a:extLst>
          </p:cNvPr>
          <p:cNvSpPr/>
          <p:nvPr/>
        </p:nvSpPr>
        <p:spPr>
          <a:xfrm>
            <a:off x="1919493" y="4933239"/>
            <a:ext cx="2597294" cy="389500"/>
          </a:xfrm>
          <a:custGeom>
            <a:avLst/>
            <a:gdLst>
              <a:gd name="connsiteX0" fmla="*/ 0 w 2053991"/>
              <a:gd name="connsiteY0" fmla="*/ 194750 h 389500"/>
              <a:gd name="connsiteX1" fmla="*/ 1026996 w 2053991"/>
              <a:gd name="connsiteY1" fmla="*/ 0 h 389500"/>
              <a:gd name="connsiteX2" fmla="*/ 2053991 w 2053991"/>
              <a:gd name="connsiteY2" fmla="*/ 194750 h 389500"/>
              <a:gd name="connsiteX3" fmla="*/ 1026996 w 2053991"/>
              <a:gd name="connsiteY3" fmla="*/ 389500 h 3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91" h="389500" stroke="0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  <a:path w="2053991" h="389500" fill="none">
                <a:moveTo>
                  <a:pt x="2053991" y="305900"/>
                </a:moveTo>
                <a:lnTo>
                  <a:pt x="2053991" y="83600"/>
                </a:lnTo>
                <a:cubicBezTo>
                  <a:pt x="2053991" y="37453"/>
                  <a:pt x="2016538" y="0"/>
                  <a:pt x="197039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305900"/>
                </a:lnTo>
                <a:cubicBezTo>
                  <a:pt x="0" y="352047"/>
                  <a:pt x="37453" y="389500"/>
                  <a:pt x="83600" y="389500"/>
                </a:cubicBezTo>
                <a:lnTo>
                  <a:pt x="1970391" y="389500"/>
                </a:lnTo>
                <a:cubicBezTo>
                  <a:pt x="2016538" y="389500"/>
                  <a:pt x="2053991" y="352047"/>
                  <a:pt x="2053991" y="305900"/>
                </a:cubicBezTo>
                <a:close/>
              </a:path>
            </a:pathLst>
          </a:custGeom>
          <a:solidFill>
            <a:srgbClr val="EEF4FF"/>
          </a:solidFill>
          <a:ln w="7600" cap="flat">
            <a:solidFill>
              <a:srgbClr val="4155C6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边缘策略网络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ED6D38D4-2435-B4B2-1A29-01AC2489E361}"/>
                  </a:ext>
                </a:extLst>
              </p:cNvPr>
              <p:cNvSpPr txBox="1"/>
              <p:nvPr/>
            </p:nvSpPr>
            <p:spPr>
              <a:xfrm>
                <a:off x="3137431" y="4951529"/>
                <a:ext cx="144834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b="1" i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ED6D38D4-2435-B4B2-1A29-01AC2489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31" y="4951529"/>
                <a:ext cx="1448345" cy="312650"/>
              </a:xfrm>
              <a:prstGeom prst="rect">
                <a:avLst/>
              </a:prstGeom>
              <a:blipFill>
                <a:blip r:embed="rId18"/>
                <a:stretch>
                  <a:fillRect l="-1754" b="-269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" name="圆角矩形">
            <a:extLst>
              <a:ext uri="{FF2B5EF4-FFF2-40B4-BE49-F238E27FC236}">
                <a16:creationId xmlns:a16="http://schemas.microsoft.com/office/drawing/2014/main" id="{732ED204-4898-2C0C-9249-90B7D32A38BD}"/>
              </a:ext>
            </a:extLst>
          </p:cNvPr>
          <p:cNvSpPr/>
          <p:nvPr/>
        </p:nvSpPr>
        <p:spPr>
          <a:xfrm>
            <a:off x="1878011" y="5910963"/>
            <a:ext cx="1226229" cy="509958"/>
          </a:xfrm>
          <a:custGeom>
            <a:avLst/>
            <a:gdLst>
              <a:gd name="connsiteX0" fmla="*/ 836270 w 1672540"/>
              <a:gd name="connsiteY0" fmla="*/ 364800 h 364800"/>
              <a:gd name="connsiteX1" fmla="*/ 836270 w 1672540"/>
              <a:gd name="connsiteY1" fmla="*/ 0 h 364800"/>
              <a:gd name="connsiteX2" fmla="*/ 1672540 w 1672540"/>
              <a:gd name="connsiteY2" fmla="*/ 182400 h 364800"/>
              <a:gd name="connsiteX3" fmla="*/ 0 w 1672540"/>
              <a:gd name="connsiteY3" fmla="*/ 182400 h 364800"/>
              <a:gd name="connsiteX4" fmla="*/ 836270 w 16725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40" h="364800" stroke="0">
                <a:moveTo>
                  <a:pt x="1581340" y="364800"/>
                </a:moveTo>
                <a:cubicBezTo>
                  <a:pt x="1631712" y="364800"/>
                  <a:pt x="1672540" y="323970"/>
                  <a:pt x="1672540" y="273600"/>
                </a:cubicBezTo>
                <a:lnTo>
                  <a:pt x="1672540" y="91200"/>
                </a:lnTo>
                <a:cubicBezTo>
                  <a:pt x="1672540" y="40830"/>
                  <a:pt x="1631712" y="0"/>
                  <a:pt x="15813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581340" y="364800"/>
                </a:lnTo>
                <a:close/>
              </a:path>
              <a:path w="1672540" h="364800" fill="none">
                <a:moveTo>
                  <a:pt x="1581340" y="364800"/>
                </a:moveTo>
                <a:cubicBezTo>
                  <a:pt x="1631712" y="364800"/>
                  <a:pt x="1672540" y="323970"/>
                  <a:pt x="1672540" y="273600"/>
                </a:cubicBezTo>
                <a:lnTo>
                  <a:pt x="1672540" y="91200"/>
                </a:lnTo>
                <a:cubicBezTo>
                  <a:pt x="1672540" y="40830"/>
                  <a:pt x="1631712" y="0"/>
                  <a:pt x="15813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5813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质量和开销</a:t>
            </a:r>
            <a:endParaRPr lang="en-US" altLang="zh-CN" sz="1600" dirty="0">
              <a:solidFill>
                <a:srgbClr val="191919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809" name="圆角矩形">
            <a:extLst>
              <a:ext uri="{FF2B5EF4-FFF2-40B4-BE49-F238E27FC236}">
                <a16:creationId xmlns:a16="http://schemas.microsoft.com/office/drawing/2014/main" id="{BB98C14A-29F6-6B8C-3586-AEFD10EF60F8}"/>
              </a:ext>
            </a:extLst>
          </p:cNvPr>
          <p:cNvSpPr/>
          <p:nvPr/>
        </p:nvSpPr>
        <p:spPr>
          <a:xfrm>
            <a:off x="3604459" y="5895638"/>
            <a:ext cx="1110137" cy="509958"/>
          </a:xfrm>
          <a:custGeom>
            <a:avLst/>
            <a:gdLst>
              <a:gd name="connsiteX0" fmla="*/ 756470 w 1512940"/>
              <a:gd name="connsiteY0" fmla="*/ 364800 h 364800"/>
              <a:gd name="connsiteX1" fmla="*/ 756470 w 1512940"/>
              <a:gd name="connsiteY1" fmla="*/ 0 h 364800"/>
              <a:gd name="connsiteX2" fmla="*/ 1512940 w 1512940"/>
              <a:gd name="connsiteY2" fmla="*/ 182400 h 364800"/>
              <a:gd name="connsiteX3" fmla="*/ 0 w 1512940"/>
              <a:gd name="connsiteY3" fmla="*/ 182400 h 364800"/>
              <a:gd name="connsiteX4" fmla="*/ 756470 w 15129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940" h="364800" stroke="0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  <a:path w="1512940" h="364800" fill="none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奖励分配</a:t>
            </a:r>
          </a:p>
        </p:txBody>
      </p:sp>
      <p:sp>
        <p:nvSpPr>
          <p:cNvPr id="810" name="直线箭头">
            <a:extLst>
              <a:ext uri="{FF2B5EF4-FFF2-40B4-BE49-F238E27FC236}">
                <a16:creationId xmlns:a16="http://schemas.microsoft.com/office/drawing/2014/main" id="{DCEFE6BA-6EFC-8895-7F47-808CEBB3F0AA}"/>
              </a:ext>
            </a:extLst>
          </p:cNvPr>
          <p:cNvSpPr/>
          <p:nvPr/>
        </p:nvSpPr>
        <p:spPr>
          <a:xfrm flipV="1">
            <a:off x="3038164" y="6120222"/>
            <a:ext cx="566295" cy="59563"/>
          </a:xfrm>
          <a:custGeom>
            <a:avLst/>
            <a:gdLst/>
            <a:ahLst/>
            <a:cxnLst/>
            <a:rect l="l" t="t" r="r" b="b"/>
            <a:pathLst>
              <a:path w="570000" h="7600" fill="none">
                <a:moveTo>
                  <a:pt x="0" y="0"/>
                </a:moveTo>
                <a:lnTo>
                  <a:pt x="570000" y="0"/>
                </a:lnTo>
              </a:path>
            </a:pathLst>
          </a:custGeom>
          <a:solidFill>
            <a:srgbClr val="FFFFFF"/>
          </a:solidFill>
          <a:ln w="22800" cap="flat">
            <a:solidFill>
              <a:srgbClr val="000000"/>
            </a:solidFill>
            <a:miter/>
            <a:tailEnd type="arrow" w="med" len="med"/>
          </a:ln>
        </p:spPr>
      </p:sp>
      <p:sp>
        <p:nvSpPr>
          <p:cNvPr id="812" name="ConnectLine">
            <a:extLst>
              <a:ext uri="{FF2B5EF4-FFF2-40B4-BE49-F238E27FC236}">
                <a16:creationId xmlns:a16="http://schemas.microsoft.com/office/drawing/2014/main" id="{667972C8-3E29-F40F-8A19-8EE4BB837DDB}"/>
              </a:ext>
            </a:extLst>
          </p:cNvPr>
          <p:cNvSpPr/>
          <p:nvPr/>
        </p:nvSpPr>
        <p:spPr>
          <a:xfrm>
            <a:off x="4688198" y="4484882"/>
            <a:ext cx="303712" cy="1609730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813" name="ConnectLine">
            <a:extLst>
              <a:ext uri="{FF2B5EF4-FFF2-40B4-BE49-F238E27FC236}">
                <a16:creationId xmlns:a16="http://schemas.microsoft.com/office/drawing/2014/main" id="{E1F25000-69DF-CE24-4449-936753391A03}"/>
              </a:ext>
            </a:extLst>
          </p:cNvPr>
          <p:cNvSpPr/>
          <p:nvPr/>
        </p:nvSpPr>
        <p:spPr>
          <a:xfrm>
            <a:off x="4132451" y="4478448"/>
            <a:ext cx="559704" cy="1109512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814" name="圆头矩形">
            <a:extLst>
              <a:ext uri="{FF2B5EF4-FFF2-40B4-BE49-F238E27FC236}">
                <a16:creationId xmlns:a16="http://schemas.microsoft.com/office/drawing/2014/main" id="{B1AB0B94-F787-6CB0-9375-749C1B291852}"/>
              </a:ext>
            </a:extLst>
          </p:cNvPr>
          <p:cNvSpPr/>
          <p:nvPr/>
        </p:nvSpPr>
        <p:spPr>
          <a:xfrm>
            <a:off x="5157787" y="4722623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15" name="圆头矩形">
            <a:extLst>
              <a:ext uri="{FF2B5EF4-FFF2-40B4-BE49-F238E27FC236}">
                <a16:creationId xmlns:a16="http://schemas.microsoft.com/office/drawing/2014/main" id="{4ACA1186-ED49-2419-6CBC-79B66D83F139}"/>
              </a:ext>
            </a:extLst>
          </p:cNvPr>
          <p:cNvSpPr/>
          <p:nvPr/>
        </p:nvSpPr>
        <p:spPr>
          <a:xfrm>
            <a:off x="5100787" y="4661823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16" name="圆头矩形">
            <a:extLst>
              <a:ext uri="{FF2B5EF4-FFF2-40B4-BE49-F238E27FC236}">
                <a16:creationId xmlns:a16="http://schemas.microsoft.com/office/drawing/2014/main" id="{D3D16459-9A74-3528-BDC6-89BD12721DCB}"/>
              </a:ext>
            </a:extLst>
          </p:cNvPr>
          <p:cNvSpPr/>
          <p:nvPr/>
        </p:nvSpPr>
        <p:spPr>
          <a:xfrm>
            <a:off x="5058987" y="4593423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CE99E99F-01B2-A35A-E547-2D59A8C30CCC}"/>
                  </a:ext>
                </a:extLst>
              </p:cNvPr>
              <p:cNvSpPr/>
              <p:nvPr/>
            </p:nvSpPr>
            <p:spPr>
              <a:xfrm>
                <a:off x="5101145" y="4569496"/>
                <a:ext cx="474232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CE99E99F-01B2-A35A-E547-2D59A8C30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45" y="4569496"/>
                <a:ext cx="47423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8" name="圆头矩形">
            <a:extLst>
              <a:ext uri="{FF2B5EF4-FFF2-40B4-BE49-F238E27FC236}">
                <a16:creationId xmlns:a16="http://schemas.microsoft.com/office/drawing/2014/main" id="{2EDA73BA-94EE-0E9F-65D0-F1E3063081FA}"/>
              </a:ext>
            </a:extLst>
          </p:cNvPr>
          <p:cNvSpPr/>
          <p:nvPr/>
        </p:nvSpPr>
        <p:spPr>
          <a:xfrm>
            <a:off x="5057842" y="5141614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0E7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20" name="圆头矩形">
            <a:extLst>
              <a:ext uri="{FF2B5EF4-FFF2-40B4-BE49-F238E27FC236}">
                <a16:creationId xmlns:a16="http://schemas.microsoft.com/office/drawing/2014/main" id="{B2A5CC87-2BFD-8158-B675-0B742F74FE30}"/>
              </a:ext>
            </a:extLst>
          </p:cNvPr>
          <p:cNvSpPr/>
          <p:nvPr/>
        </p:nvSpPr>
        <p:spPr>
          <a:xfrm>
            <a:off x="6015490" y="5129351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F3CD"/>
          </a:solidFill>
          <a:ln w="15200" cap="flat">
            <a:solidFill>
              <a:srgbClr val="101843"/>
            </a:solidFill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818FAB25-6CDF-D639-53C5-8ADA59E9D157}"/>
                  </a:ext>
                </a:extLst>
              </p:cNvPr>
              <p:cNvSpPr/>
              <p:nvPr/>
            </p:nvSpPr>
            <p:spPr>
              <a:xfrm>
                <a:off x="6069698" y="5090084"/>
                <a:ext cx="4142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818FAB25-6CDF-D639-53C5-8ADA59E9D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8" y="5090084"/>
                <a:ext cx="41421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右箭头 853">
            <a:extLst>
              <a:ext uri="{FF2B5EF4-FFF2-40B4-BE49-F238E27FC236}">
                <a16:creationId xmlns:a16="http://schemas.microsoft.com/office/drawing/2014/main" id="{430B1ECA-375C-CC20-7061-CCC35BBE2B8D}"/>
              </a:ext>
            </a:extLst>
          </p:cNvPr>
          <p:cNvSpPr/>
          <p:nvPr/>
        </p:nvSpPr>
        <p:spPr>
          <a:xfrm>
            <a:off x="6839623" y="1800583"/>
            <a:ext cx="245890" cy="92397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253" name="曲线连接符 252">
            <a:extLst>
              <a:ext uri="{FF2B5EF4-FFF2-40B4-BE49-F238E27FC236}">
                <a16:creationId xmlns:a16="http://schemas.microsoft.com/office/drawing/2014/main" id="{A9D129A9-4C24-F274-CD37-056420C9ADC3}"/>
              </a:ext>
            </a:extLst>
          </p:cNvPr>
          <p:cNvCxnSpPr>
            <a:cxnSpLocks/>
            <a:stCxn id="222" idx="0"/>
            <a:endCxn id="331" idx="1"/>
          </p:cNvCxnSpPr>
          <p:nvPr/>
        </p:nvCxnSpPr>
        <p:spPr>
          <a:xfrm rot="16200000" flipH="1" flipV="1">
            <a:off x="7566864" y="1627506"/>
            <a:ext cx="873132" cy="336616"/>
          </a:xfrm>
          <a:prstGeom prst="curvedConnector4">
            <a:avLst>
              <a:gd name="adj1" fmla="val -26182"/>
              <a:gd name="adj2" fmla="val 167911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文本框 644">
            <a:extLst>
              <a:ext uri="{FF2B5EF4-FFF2-40B4-BE49-F238E27FC236}">
                <a16:creationId xmlns:a16="http://schemas.microsoft.com/office/drawing/2014/main" id="{B92CD013-13D4-668C-1DA5-6178D501FD94}"/>
              </a:ext>
            </a:extLst>
          </p:cNvPr>
          <p:cNvSpPr txBox="1"/>
          <p:nvPr/>
        </p:nvSpPr>
        <p:spPr>
          <a:xfrm>
            <a:off x="7035679" y="1624017"/>
            <a:ext cx="1085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替换</a:t>
            </a:r>
          </a:p>
        </p:txBody>
      </p:sp>
      <p:cxnSp>
        <p:nvCxnSpPr>
          <p:cNvPr id="648" name="肘形连接符 647">
            <a:extLst>
              <a:ext uri="{FF2B5EF4-FFF2-40B4-BE49-F238E27FC236}">
                <a16:creationId xmlns:a16="http://schemas.microsoft.com/office/drawing/2014/main" id="{9A54D71C-0BD6-43CF-94DE-67AD536CD596}"/>
              </a:ext>
            </a:extLst>
          </p:cNvPr>
          <p:cNvCxnSpPr>
            <a:cxnSpLocks/>
          </p:cNvCxnSpPr>
          <p:nvPr/>
        </p:nvCxnSpPr>
        <p:spPr>
          <a:xfrm rot="10800000">
            <a:off x="1511920" y="3277413"/>
            <a:ext cx="3844766" cy="682813"/>
          </a:xfrm>
          <a:prstGeom prst="bentConnector3">
            <a:avLst>
              <a:gd name="adj1" fmla="val 10002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线连接符 656">
            <a:extLst>
              <a:ext uri="{FF2B5EF4-FFF2-40B4-BE49-F238E27FC236}">
                <a16:creationId xmlns:a16="http://schemas.microsoft.com/office/drawing/2014/main" id="{9A4D03A4-0115-C851-5BC8-787CA64AD8E2}"/>
              </a:ext>
            </a:extLst>
          </p:cNvPr>
          <p:cNvCxnSpPr>
            <a:cxnSpLocks/>
            <a:stCxn id="451" idx="1"/>
          </p:cNvCxnSpPr>
          <p:nvPr/>
        </p:nvCxnSpPr>
        <p:spPr>
          <a:xfrm flipV="1">
            <a:off x="5354325" y="3959914"/>
            <a:ext cx="3739" cy="268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线箭头连接符 674">
            <a:extLst>
              <a:ext uri="{FF2B5EF4-FFF2-40B4-BE49-F238E27FC236}">
                <a16:creationId xmlns:a16="http://schemas.microsoft.com/office/drawing/2014/main" id="{CDE2520C-1366-B22C-B639-30BED0955922}"/>
              </a:ext>
            </a:extLst>
          </p:cNvPr>
          <p:cNvCxnSpPr>
            <a:cxnSpLocks/>
          </p:cNvCxnSpPr>
          <p:nvPr/>
        </p:nvCxnSpPr>
        <p:spPr>
          <a:xfrm flipV="1">
            <a:off x="1015986" y="3277411"/>
            <a:ext cx="0" cy="9023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肘形连接符 258">
            <a:extLst>
              <a:ext uri="{FF2B5EF4-FFF2-40B4-BE49-F238E27FC236}">
                <a16:creationId xmlns:a16="http://schemas.microsoft.com/office/drawing/2014/main" id="{ABFA00E1-712A-C30B-C3D4-E7708FA560EF}"/>
              </a:ext>
            </a:extLst>
          </p:cNvPr>
          <p:cNvCxnSpPr>
            <a:cxnSpLocks/>
            <a:stCxn id="226" idx="2"/>
          </p:cNvCxnSpPr>
          <p:nvPr/>
        </p:nvCxnSpPr>
        <p:spPr>
          <a:xfrm rot="5400000">
            <a:off x="8213637" y="1261625"/>
            <a:ext cx="789039" cy="1219042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28B2B7F1-B836-E39A-6EBE-FB0E7F1C178F}"/>
              </a:ext>
            </a:extLst>
          </p:cNvPr>
          <p:cNvCxnSpPr/>
          <p:nvPr/>
        </p:nvCxnSpPr>
        <p:spPr>
          <a:xfrm flipV="1">
            <a:off x="2516737" y="7279088"/>
            <a:ext cx="0" cy="50929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3BF15664-FE23-85CF-25F5-C2CC1C95BF51}"/>
              </a:ext>
            </a:extLst>
          </p:cNvPr>
          <p:cNvCxnSpPr>
            <a:cxnSpLocks/>
          </p:cNvCxnSpPr>
          <p:nvPr/>
        </p:nvCxnSpPr>
        <p:spPr>
          <a:xfrm flipV="1">
            <a:off x="3398441" y="7393040"/>
            <a:ext cx="0" cy="3953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0AAFEDB6-84FB-78EE-70FB-82103D12382B}"/>
              </a:ext>
            </a:extLst>
          </p:cNvPr>
          <p:cNvCxnSpPr>
            <a:cxnSpLocks/>
          </p:cNvCxnSpPr>
          <p:nvPr/>
        </p:nvCxnSpPr>
        <p:spPr>
          <a:xfrm flipH="1" flipV="1">
            <a:off x="4291968" y="7521029"/>
            <a:ext cx="1615" cy="2673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0918D861-56E0-22B0-6AEF-0E99DF42E6EB}"/>
              </a:ext>
            </a:extLst>
          </p:cNvPr>
          <p:cNvSpPr/>
          <p:nvPr/>
        </p:nvSpPr>
        <p:spPr>
          <a:xfrm rot="5400000">
            <a:off x="10097023" y="5407714"/>
            <a:ext cx="234892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87850F5A-F0F1-DACD-DD31-DFAB52A6343D}"/>
              </a:ext>
            </a:extLst>
          </p:cNvPr>
          <p:cNvSpPr/>
          <p:nvPr/>
        </p:nvSpPr>
        <p:spPr>
          <a:xfrm>
            <a:off x="8330983" y="6126272"/>
            <a:ext cx="2475040" cy="4185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时间差分学习损失</a:t>
            </a:r>
          </a:p>
        </p:txBody>
      </p:sp>
      <p:sp>
        <p:nvSpPr>
          <p:cNvPr id="295" name="圆角矩形 294">
            <a:extLst>
              <a:ext uri="{FF2B5EF4-FFF2-40B4-BE49-F238E27FC236}">
                <a16:creationId xmlns:a16="http://schemas.microsoft.com/office/drawing/2014/main" id="{A93E3951-BB0E-8F79-C386-0D3C28F42E16}"/>
              </a:ext>
            </a:extLst>
          </p:cNvPr>
          <p:cNvSpPr/>
          <p:nvPr/>
        </p:nvSpPr>
        <p:spPr>
          <a:xfrm>
            <a:off x="9914494" y="5182109"/>
            <a:ext cx="2954952" cy="64897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06" name="弧 305">
            <a:extLst>
              <a:ext uri="{FF2B5EF4-FFF2-40B4-BE49-F238E27FC236}">
                <a16:creationId xmlns:a16="http://schemas.microsoft.com/office/drawing/2014/main" id="{AEB75B57-BC49-25CA-29B2-6D7455B4C073}"/>
              </a:ext>
            </a:extLst>
          </p:cNvPr>
          <p:cNvSpPr/>
          <p:nvPr/>
        </p:nvSpPr>
        <p:spPr>
          <a:xfrm rot="18169862" flipH="1">
            <a:off x="7403911" y="3725389"/>
            <a:ext cx="3167105" cy="2321630"/>
          </a:xfrm>
          <a:prstGeom prst="arc">
            <a:avLst>
              <a:gd name="adj1" fmla="val 17778165"/>
              <a:gd name="adj2" fmla="val 46191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4766ECE6-7B6D-D717-5EBE-5554C5F7F5BD}"/>
              </a:ext>
            </a:extLst>
          </p:cNvPr>
          <p:cNvCxnSpPr>
            <a:cxnSpLocks/>
          </p:cNvCxnSpPr>
          <p:nvPr/>
        </p:nvCxnSpPr>
        <p:spPr>
          <a:xfrm>
            <a:off x="9021097" y="5836228"/>
            <a:ext cx="0" cy="310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1AD8FAE2-77E2-E081-A864-12193C8CEE20}"/>
              </a:ext>
            </a:extLst>
          </p:cNvPr>
          <p:cNvGrpSpPr/>
          <p:nvPr/>
        </p:nvGrpSpPr>
        <p:grpSpPr>
          <a:xfrm>
            <a:off x="11445848" y="6022308"/>
            <a:ext cx="974013" cy="629424"/>
            <a:chOff x="7539105" y="2957975"/>
            <a:chExt cx="974013" cy="629424"/>
          </a:xfrm>
        </p:grpSpPr>
        <p:sp>
          <p:nvSpPr>
            <p:cNvPr id="319" name="圆角矩形 318">
              <a:extLst>
                <a:ext uri="{FF2B5EF4-FFF2-40B4-BE49-F238E27FC236}">
                  <a16:creationId xmlns:a16="http://schemas.microsoft.com/office/drawing/2014/main" id="{BBA91288-A399-1460-6C02-1A6567B3C64C}"/>
                </a:ext>
              </a:extLst>
            </p:cNvPr>
            <p:cNvSpPr/>
            <p:nvPr/>
          </p:nvSpPr>
          <p:spPr>
            <a:xfrm rot="5400000">
              <a:off x="7711400" y="2785680"/>
              <a:ext cx="629424" cy="974013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704" name="文本框 703">
              <a:extLst>
                <a:ext uri="{FF2B5EF4-FFF2-40B4-BE49-F238E27FC236}">
                  <a16:creationId xmlns:a16="http://schemas.microsoft.com/office/drawing/2014/main" id="{F1458BD4-8743-724F-D105-8ACFD57AC6A5}"/>
                </a:ext>
              </a:extLst>
            </p:cNvPr>
            <p:cNvSpPr txBox="1"/>
            <p:nvPr/>
          </p:nvSpPr>
          <p:spPr>
            <a:xfrm>
              <a:off x="7567978" y="3000692"/>
              <a:ext cx="91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rPr>
                <a:t>奖励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5" name="文本框 704">
                  <a:extLst>
                    <a:ext uri="{FF2B5EF4-FFF2-40B4-BE49-F238E27FC236}">
                      <a16:creationId xmlns:a16="http://schemas.microsoft.com/office/drawing/2014/main" id="{EE2BE0CD-1FE9-7DE4-E977-C2EE35F6E23E}"/>
                    </a:ext>
                  </a:extLst>
                </p:cNvPr>
                <p:cNvSpPr txBox="1"/>
                <p:nvPr/>
              </p:nvSpPr>
              <p:spPr>
                <a:xfrm>
                  <a:off x="7852775" y="3216426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05" name="文本框 704">
                  <a:extLst>
                    <a:ext uri="{FF2B5EF4-FFF2-40B4-BE49-F238E27FC236}">
                      <a16:creationId xmlns:a16="http://schemas.microsoft.com/office/drawing/2014/main" id="{EE2BE0CD-1FE9-7DE4-E977-C2EE35F6E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775" y="3216426"/>
                  <a:ext cx="35057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6" name="直线箭头连接符 705">
            <a:extLst>
              <a:ext uri="{FF2B5EF4-FFF2-40B4-BE49-F238E27FC236}">
                <a16:creationId xmlns:a16="http://schemas.microsoft.com/office/drawing/2014/main" id="{1A75787E-5C63-FB60-374F-B3F4DCC5269D}"/>
              </a:ext>
            </a:extLst>
          </p:cNvPr>
          <p:cNvCxnSpPr>
            <a:cxnSpLocks/>
          </p:cNvCxnSpPr>
          <p:nvPr/>
        </p:nvCxnSpPr>
        <p:spPr>
          <a:xfrm flipH="1">
            <a:off x="10829175" y="6345379"/>
            <a:ext cx="5994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5" name="组合 764">
            <a:extLst>
              <a:ext uri="{FF2B5EF4-FFF2-40B4-BE49-F238E27FC236}">
                <a16:creationId xmlns:a16="http://schemas.microsoft.com/office/drawing/2014/main" id="{806E0C38-578D-3F8B-6FB5-105708FE248A}"/>
              </a:ext>
            </a:extLst>
          </p:cNvPr>
          <p:cNvGrpSpPr/>
          <p:nvPr/>
        </p:nvGrpSpPr>
        <p:grpSpPr>
          <a:xfrm>
            <a:off x="2265891" y="1693303"/>
            <a:ext cx="1085671" cy="376450"/>
            <a:chOff x="3150567" y="2138365"/>
            <a:chExt cx="1085671" cy="376450"/>
          </a:xfrm>
        </p:grpSpPr>
        <p:sp>
          <p:nvSpPr>
            <p:cNvPr id="831" name="圆角矩形 830">
              <a:extLst>
                <a:ext uri="{FF2B5EF4-FFF2-40B4-BE49-F238E27FC236}">
                  <a16:creationId xmlns:a16="http://schemas.microsoft.com/office/drawing/2014/main" id="{C77C92F8-77B1-B206-45D1-ACD46F32C2F0}"/>
                </a:ext>
              </a:extLst>
            </p:cNvPr>
            <p:cNvSpPr/>
            <p:nvPr/>
          </p:nvSpPr>
          <p:spPr>
            <a:xfrm rot="10800000">
              <a:off x="3205302" y="2159175"/>
              <a:ext cx="948363" cy="341061"/>
            </a:xfrm>
            <a:prstGeom prst="roundRect">
              <a:avLst/>
            </a:prstGeom>
            <a:solidFill>
              <a:srgbClr val="FBB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5" name="文本框 834">
                  <a:extLst>
                    <a:ext uri="{FF2B5EF4-FFF2-40B4-BE49-F238E27FC236}">
                      <a16:creationId xmlns:a16="http://schemas.microsoft.com/office/drawing/2014/main" id="{3A8CCC8E-2CE0-F601-47DF-7685C55F0900}"/>
                    </a:ext>
                  </a:extLst>
                </p:cNvPr>
                <p:cNvSpPr txBox="1"/>
                <p:nvPr/>
              </p:nvSpPr>
              <p:spPr>
                <a:xfrm>
                  <a:off x="3150567" y="2138365"/>
                  <a:ext cx="1085671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5" name="文本框 834">
                  <a:extLst>
                    <a:ext uri="{FF2B5EF4-FFF2-40B4-BE49-F238E27FC236}">
                      <a16:creationId xmlns:a16="http://schemas.microsoft.com/office/drawing/2014/main" id="{3A8CCC8E-2CE0-F601-47DF-7685C55F0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567" y="2138365"/>
                  <a:ext cx="1085671" cy="376450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F3A6454B-F0BC-D977-E379-ECBE66C2538A}"/>
                  </a:ext>
                </a:extLst>
              </p:cNvPr>
              <p:cNvSpPr txBox="1"/>
              <p:nvPr/>
            </p:nvSpPr>
            <p:spPr>
              <a:xfrm>
                <a:off x="2851705" y="739059"/>
                <a:ext cx="128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车辆</a:t>
                </a:r>
                <a:r>
                  <a:rPr kumimoji="1" lang="en-US" altLang="zh-CN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endParaRPr kumimoji="1" lang="zh-CN" altLang="en-US" sz="16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F3A6454B-F0BC-D977-E379-ECBE66C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05" y="739059"/>
                <a:ext cx="1283579" cy="338554"/>
              </a:xfrm>
              <a:prstGeom prst="rect">
                <a:avLst/>
              </a:prstGeom>
              <a:blipFill>
                <a:blip r:embed="rId23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3" name="文本框 802">
                <a:extLst>
                  <a:ext uri="{FF2B5EF4-FFF2-40B4-BE49-F238E27FC236}">
                    <a16:creationId xmlns:a16="http://schemas.microsoft.com/office/drawing/2014/main" id="{C9ACF71B-2DAD-5467-B3B3-97F4690DE88C}"/>
                  </a:ext>
                </a:extLst>
              </p:cNvPr>
              <p:cNvSpPr txBox="1"/>
              <p:nvPr/>
            </p:nvSpPr>
            <p:spPr>
              <a:xfrm>
                <a:off x="4847084" y="730913"/>
                <a:ext cx="1546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边缘节点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endParaRPr kumimoji="1" lang="zh-CN" altLang="en-US" sz="16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3" name="文本框 802">
                <a:extLst>
                  <a:ext uri="{FF2B5EF4-FFF2-40B4-BE49-F238E27FC236}">
                    <a16:creationId xmlns:a16="http://schemas.microsoft.com/office/drawing/2014/main" id="{C9ACF71B-2DAD-5467-B3B3-97F4690D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84" y="730913"/>
                <a:ext cx="1546992" cy="338554"/>
              </a:xfrm>
              <a:prstGeom prst="rect">
                <a:avLst/>
              </a:prstGeom>
              <a:blipFill>
                <a:blip r:embed="rId24"/>
                <a:stretch>
                  <a:fillRect t="-3704" b="-259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3" name="直线连接符 822">
            <a:extLst>
              <a:ext uri="{FF2B5EF4-FFF2-40B4-BE49-F238E27FC236}">
                <a16:creationId xmlns:a16="http://schemas.microsoft.com/office/drawing/2014/main" id="{74B884F3-C515-7041-46D7-73B4C4D8A87F}"/>
              </a:ext>
            </a:extLst>
          </p:cNvPr>
          <p:cNvCxnSpPr>
            <a:cxnSpLocks/>
          </p:cNvCxnSpPr>
          <p:nvPr/>
        </p:nvCxnSpPr>
        <p:spPr>
          <a:xfrm flipH="1">
            <a:off x="4664116" y="900190"/>
            <a:ext cx="16013" cy="24169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文本框 823">
            <a:extLst>
              <a:ext uri="{FF2B5EF4-FFF2-40B4-BE49-F238E27FC236}">
                <a16:creationId xmlns:a16="http://schemas.microsoft.com/office/drawing/2014/main" id="{6BCCA1AC-6205-8BA9-82FD-4BF623274947}"/>
              </a:ext>
            </a:extLst>
          </p:cNvPr>
          <p:cNvSpPr txBox="1"/>
          <p:nvPr/>
        </p:nvSpPr>
        <p:spPr>
          <a:xfrm>
            <a:off x="3410614" y="146535"/>
            <a:ext cx="229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训练数据</a:t>
            </a:r>
          </a:p>
        </p:txBody>
      </p: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DCE5A339-D64C-C0A5-7BF2-9ACECA092757}"/>
              </a:ext>
            </a:extLst>
          </p:cNvPr>
          <p:cNvGrpSpPr/>
          <p:nvPr/>
        </p:nvGrpSpPr>
        <p:grpSpPr>
          <a:xfrm>
            <a:off x="2507837" y="1135467"/>
            <a:ext cx="417754" cy="375863"/>
            <a:chOff x="2879132" y="1608258"/>
            <a:chExt cx="417754" cy="375863"/>
          </a:xfrm>
        </p:grpSpPr>
        <p:sp>
          <p:nvSpPr>
            <p:cNvPr id="830" name="圆角矩形 829">
              <a:extLst>
                <a:ext uri="{FF2B5EF4-FFF2-40B4-BE49-F238E27FC236}">
                  <a16:creationId xmlns:a16="http://schemas.microsoft.com/office/drawing/2014/main" id="{6E725D05-195A-C512-8AB6-5B553088BFBB}"/>
                </a:ext>
              </a:extLst>
            </p:cNvPr>
            <p:cNvSpPr/>
            <p:nvPr/>
          </p:nvSpPr>
          <p:spPr>
            <a:xfrm rot="10800000">
              <a:off x="2883258" y="1608258"/>
              <a:ext cx="413628" cy="344350"/>
            </a:xfrm>
            <a:prstGeom prst="roundRect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4" name="文本框 833">
                  <a:extLst>
                    <a:ext uri="{FF2B5EF4-FFF2-40B4-BE49-F238E27FC236}">
                      <a16:creationId xmlns:a16="http://schemas.microsoft.com/office/drawing/2014/main" id="{1368F8F7-4EF7-B606-667C-48247941B637}"/>
                    </a:ext>
                  </a:extLst>
                </p:cNvPr>
                <p:cNvSpPr txBox="1"/>
                <p:nvPr/>
              </p:nvSpPr>
              <p:spPr>
                <a:xfrm>
                  <a:off x="2879132" y="1614789"/>
                  <a:ext cx="339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4" name="文本框 833">
                  <a:extLst>
                    <a:ext uri="{FF2B5EF4-FFF2-40B4-BE49-F238E27FC236}">
                      <a16:creationId xmlns:a16="http://schemas.microsoft.com/office/drawing/2014/main" id="{1368F8F7-4EF7-B606-667C-48247941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132" y="1614789"/>
                  <a:ext cx="339066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6" name="文本框 645">
                <a:extLst>
                  <a:ext uri="{FF2B5EF4-FFF2-40B4-BE49-F238E27FC236}">
                    <a16:creationId xmlns:a16="http://schemas.microsoft.com/office/drawing/2014/main" id="{60A5F242-7A15-217C-EBF1-313E9E09CA34}"/>
                  </a:ext>
                </a:extLst>
              </p:cNvPr>
              <p:cNvSpPr txBox="1"/>
              <p:nvPr/>
            </p:nvSpPr>
            <p:spPr>
              <a:xfrm>
                <a:off x="3198038" y="1121494"/>
                <a:ext cx="1492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的动作</a:t>
                </a:r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6" name="文本框 645">
                <a:extLst>
                  <a:ext uri="{FF2B5EF4-FFF2-40B4-BE49-F238E27FC236}">
                    <a16:creationId xmlns:a16="http://schemas.microsoft.com/office/drawing/2014/main" id="{60A5F242-7A15-217C-EBF1-313E9E09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38" y="1121494"/>
                <a:ext cx="1492379" cy="338554"/>
              </a:xfrm>
              <a:prstGeom prst="rect">
                <a:avLst/>
              </a:prstGeom>
              <a:blipFill>
                <a:blip r:embed="rId26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7" name="组合 766">
            <a:extLst>
              <a:ext uri="{FF2B5EF4-FFF2-40B4-BE49-F238E27FC236}">
                <a16:creationId xmlns:a16="http://schemas.microsoft.com/office/drawing/2014/main" id="{4560540C-5452-1AA0-1DAD-D54FD443A67E}"/>
              </a:ext>
            </a:extLst>
          </p:cNvPr>
          <p:cNvGrpSpPr/>
          <p:nvPr/>
        </p:nvGrpSpPr>
        <p:grpSpPr>
          <a:xfrm>
            <a:off x="2527730" y="3231416"/>
            <a:ext cx="413264" cy="369332"/>
            <a:chOff x="5967131" y="524404"/>
            <a:chExt cx="413264" cy="369332"/>
          </a:xfrm>
        </p:grpSpPr>
        <p:sp>
          <p:nvSpPr>
            <p:cNvPr id="829" name="圆角矩形 828">
              <a:extLst>
                <a:ext uri="{FF2B5EF4-FFF2-40B4-BE49-F238E27FC236}">
                  <a16:creationId xmlns:a16="http://schemas.microsoft.com/office/drawing/2014/main" id="{6834E93B-9C95-6C2B-5F3B-3584248ECEA7}"/>
                </a:ext>
              </a:extLst>
            </p:cNvPr>
            <p:cNvSpPr/>
            <p:nvPr/>
          </p:nvSpPr>
          <p:spPr>
            <a:xfrm rot="10800000">
              <a:off x="5967131" y="529023"/>
              <a:ext cx="413264" cy="3427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89E7DB2-61F6-81A5-9D71-1688F854CDC0}"/>
                    </a:ext>
                  </a:extLst>
                </p:cNvPr>
                <p:cNvSpPr txBox="1"/>
                <p:nvPr/>
              </p:nvSpPr>
              <p:spPr>
                <a:xfrm>
                  <a:off x="5972423" y="524404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89E7DB2-61F6-81A5-9D71-1688F854C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423" y="524404"/>
                  <a:ext cx="350573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31034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3D023035-FF42-BE15-9157-BD7D790508A1}"/>
              </a:ext>
            </a:extLst>
          </p:cNvPr>
          <p:cNvGrpSpPr/>
          <p:nvPr/>
        </p:nvGrpSpPr>
        <p:grpSpPr>
          <a:xfrm>
            <a:off x="2521180" y="2746278"/>
            <a:ext cx="422378" cy="395511"/>
            <a:chOff x="6517902" y="531035"/>
            <a:chExt cx="422378" cy="395511"/>
          </a:xfrm>
        </p:grpSpPr>
        <p:sp>
          <p:nvSpPr>
            <p:cNvPr id="290" name="圆角矩形 289">
              <a:extLst>
                <a:ext uri="{FF2B5EF4-FFF2-40B4-BE49-F238E27FC236}">
                  <a16:creationId xmlns:a16="http://schemas.microsoft.com/office/drawing/2014/main" id="{24478C2D-2CDA-F4BD-83C9-333A0CE24F0F}"/>
                </a:ext>
              </a:extLst>
            </p:cNvPr>
            <p:cNvSpPr/>
            <p:nvPr/>
          </p:nvSpPr>
          <p:spPr>
            <a:xfrm rot="10800000">
              <a:off x="6527016" y="531035"/>
              <a:ext cx="413264" cy="342777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71974F8-F059-529B-C32A-DCE6CBDBA806}"/>
                    </a:ext>
                  </a:extLst>
                </p:cNvPr>
                <p:cNvSpPr txBox="1"/>
                <p:nvPr/>
              </p:nvSpPr>
              <p:spPr>
                <a:xfrm>
                  <a:off x="6517902" y="550096"/>
                  <a:ext cx="350573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71974F8-F059-529B-C32A-DCE6CBDBA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902" y="550096"/>
                  <a:ext cx="350573" cy="376450"/>
                </a:xfrm>
                <a:prstGeom prst="rect">
                  <a:avLst/>
                </a:prstGeom>
                <a:blipFill>
                  <a:blip r:embed="rId28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9" name="文本框 758">
            <a:extLst>
              <a:ext uri="{FF2B5EF4-FFF2-40B4-BE49-F238E27FC236}">
                <a16:creationId xmlns:a16="http://schemas.microsoft.com/office/drawing/2014/main" id="{9DA9A7F9-48E7-DC85-25E3-73179BB9AF00}"/>
              </a:ext>
            </a:extLst>
          </p:cNvPr>
          <p:cNvSpPr txBox="1"/>
          <p:nvPr/>
        </p:nvSpPr>
        <p:spPr>
          <a:xfrm>
            <a:off x="3186617" y="1719876"/>
            <a:ext cx="15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其他车辆动作</a:t>
            </a:r>
            <a:endParaRPr kumimoji="1" lang="zh-CN" altLang="en-US" sz="2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766" name="组合 765">
            <a:extLst>
              <a:ext uri="{FF2B5EF4-FFF2-40B4-BE49-F238E27FC236}">
                <a16:creationId xmlns:a16="http://schemas.microsoft.com/office/drawing/2014/main" id="{5A614463-AEF7-84F8-B341-7C18ABD59EAB}"/>
              </a:ext>
            </a:extLst>
          </p:cNvPr>
          <p:cNvGrpSpPr/>
          <p:nvPr/>
        </p:nvGrpSpPr>
        <p:grpSpPr>
          <a:xfrm>
            <a:off x="2504544" y="2254930"/>
            <a:ext cx="441038" cy="376450"/>
            <a:chOff x="5411590" y="521244"/>
            <a:chExt cx="441038" cy="376450"/>
          </a:xfrm>
        </p:grpSpPr>
        <p:sp>
          <p:nvSpPr>
            <p:cNvPr id="832" name="圆角矩形 831">
              <a:extLst>
                <a:ext uri="{FF2B5EF4-FFF2-40B4-BE49-F238E27FC236}">
                  <a16:creationId xmlns:a16="http://schemas.microsoft.com/office/drawing/2014/main" id="{39DD741E-F403-571A-E394-C7C9DA20A336}"/>
                </a:ext>
              </a:extLst>
            </p:cNvPr>
            <p:cNvSpPr/>
            <p:nvPr/>
          </p:nvSpPr>
          <p:spPr>
            <a:xfrm rot="10800000">
              <a:off x="5435318" y="545421"/>
              <a:ext cx="417310" cy="3377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6" name="文本框 835">
                  <a:extLst>
                    <a:ext uri="{FF2B5EF4-FFF2-40B4-BE49-F238E27FC236}">
                      <a16:creationId xmlns:a16="http://schemas.microsoft.com/office/drawing/2014/main" id="{4BCCE6E7-0691-DC93-D55E-B06144D3B310}"/>
                    </a:ext>
                  </a:extLst>
                </p:cNvPr>
                <p:cNvSpPr txBox="1"/>
                <p:nvPr/>
              </p:nvSpPr>
              <p:spPr>
                <a:xfrm>
                  <a:off x="5411590" y="521244"/>
                  <a:ext cx="339066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6" name="文本框 835">
                  <a:extLst>
                    <a:ext uri="{FF2B5EF4-FFF2-40B4-BE49-F238E27FC236}">
                      <a16:creationId xmlns:a16="http://schemas.microsoft.com/office/drawing/2014/main" id="{4BCCE6E7-0691-DC93-D55E-B06144D3B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590" y="521244"/>
                  <a:ext cx="339066" cy="376450"/>
                </a:xfrm>
                <a:prstGeom prst="rect">
                  <a:avLst/>
                </a:prstGeom>
                <a:blipFill>
                  <a:blip r:embed="rId29"/>
                  <a:stretch>
                    <a:fillRect r="-2592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C42AE22F-FBA1-7560-0EE9-6C9EAD3EDB00}"/>
                  </a:ext>
                </a:extLst>
              </p:cNvPr>
              <p:cNvSpPr txBox="1"/>
              <p:nvPr/>
            </p:nvSpPr>
            <p:spPr>
              <a:xfrm>
                <a:off x="3147346" y="2279705"/>
                <a:ext cx="1593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的观测</a:t>
                </a:r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C42AE22F-FBA1-7560-0EE9-6C9EAD3E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46" y="2279705"/>
                <a:ext cx="1593763" cy="338554"/>
              </a:xfrm>
              <a:prstGeom prst="rect">
                <a:avLst/>
              </a:prstGeom>
              <a:blipFill>
                <a:blip r:embed="rId30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A4031062-F867-FD22-3F98-0279117ECBF3}"/>
                  </a:ext>
                </a:extLst>
              </p:cNvPr>
              <p:cNvSpPr txBox="1"/>
              <p:nvPr/>
            </p:nvSpPr>
            <p:spPr>
              <a:xfrm>
                <a:off x="3218151" y="2751739"/>
                <a:ext cx="14521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的奖励</a:t>
                </a:r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A4031062-F867-FD22-3F98-0279117E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51" y="2751739"/>
                <a:ext cx="1452153" cy="338554"/>
              </a:xfrm>
              <a:prstGeom prst="rect">
                <a:avLst/>
              </a:prstGeom>
              <a:blipFill>
                <a:blip r:embed="rId31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5D837130-EF3B-529B-DE8D-3C433FD33698}"/>
              </a:ext>
            </a:extLst>
          </p:cNvPr>
          <p:cNvGrpSpPr/>
          <p:nvPr/>
        </p:nvGrpSpPr>
        <p:grpSpPr>
          <a:xfrm>
            <a:off x="4767299" y="1145042"/>
            <a:ext cx="424496" cy="376450"/>
            <a:chOff x="2872390" y="1604854"/>
            <a:chExt cx="424496" cy="376450"/>
          </a:xfrm>
        </p:grpSpPr>
        <p:sp>
          <p:nvSpPr>
            <p:cNvPr id="370" name="圆角矩形 369">
              <a:extLst>
                <a:ext uri="{FF2B5EF4-FFF2-40B4-BE49-F238E27FC236}">
                  <a16:creationId xmlns:a16="http://schemas.microsoft.com/office/drawing/2014/main" id="{940C6B71-8AC4-254F-DEA2-211E543484F8}"/>
                </a:ext>
              </a:extLst>
            </p:cNvPr>
            <p:cNvSpPr/>
            <p:nvPr/>
          </p:nvSpPr>
          <p:spPr>
            <a:xfrm rot="10800000">
              <a:off x="2883258" y="1608258"/>
              <a:ext cx="413628" cy="344350"/>
            </a:xfrm>
            <a:prstGeom prst="roundRect">
              <a:avLst/>
            </a:prstGeom>
            <a:solidFill>
              <a:srgbClr val="FF7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6D7439D-5E7E-BB8D-696E-96620565F28C}"/>
                    </a:ext>
                  </a:extLst>
                </p:cNvPr>
                <p:cNvSpPr txBox="1"/>
                <p:nvPr/>
              </p:nvSpPr>
              <p:spPr>
                <a:xfrm>
                  <a:off x="2872390" y="1604854"/>
                  <a:ext cx="339066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16D7439D-5E7E-BB8D-696E-96620565F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390" y="1604854"/>
                  <a:ext cx="339066" cy="376450"/>
                </a:xfrm>
                <a:prstGeom prst="rect">
                  <a:avLst/>
                </a:prstGeom>
                <a:blipFill>
                  <a:blip r:embed="rId32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2CD1933-82EC-6277-8C69-E16BC22B47AC}"/>
                  </a:ext>
                </a:extLst>
              </p:cNvPr>
              <p:cNvSpPr txBox="1"/>
              <p:nvPr/>
            </p:nvSpPr>
            <p:spPr>
              <a:xfrm>
                <a:off x="5353990" y="1146515"/>
                <a:ext cx="1276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的动作</a:t>
                </a:r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2CD1933-82EC-6277-8C69-E16BC22B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0" y="1146515"/>
                <a:ext cx="1276140" cy="338554"/>
              </a:xfrm>
              <a:prstGeom prst="rect">
                <a:avLst/>
              </a:prstGeom>
              <a:blipFill>
                <a:blip r:embed="rId3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C9E9443F-D83E-C7A6-AE77-2E02BBD422EA}"/>
              </a:ext>
            </a:extLst>
          </p:cNvPr>
          <p:cNvGrpSpPr/>
          <p:nvPr/>
        </p:nvGrpSpPr>
        <p:grpSpPr>
          <a:xfrm>
            <a:off x="4796498" y="2749329"/>
            <a:ext cx="413264" cy="369332"/>
            <a:chOff x="6527016" y="521107"/>
            <a:chExt cx="413264" cy="369332"/>
          </a:xfrm>
        </p:grpSpPr>
        <p:sp>
          <p:nvSpPr>
            <p:cNvPr id="377" name="圆角矩形 376">
              <a:extLst>
                <a:ext uri="{FF2B5EF4-FFF2-40B4-BE49-F238E27FC236}">
                  <a16:creationId xmlns:a16="http://schemas.microsoft.com/office/drawing/2014/main" id="{AFE9524B-7092-5987-CC97-B98B83DB9D53}"/>
                </a:ext>
              </a:extLst>
            </p:cNvPr>
            <p:cNvSpPr/>
            <p:nvPr/>
          </p:nvSpPr>
          <p:spPr>
            <a:xfrm rot="10800000">
              <a:off x="6527016" y="531035"/>
              <a:ext cx="413264" cy="342777"/>
            </a:xfrm>
            <a:prstGeom prst="roundRect">
              <a:avLst/>
            </a:prstGeom>
            <a:solidFill>
              <a:srgbClr val="FFF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ADA3F45-527A-C879-1122-801A30AA9F06}"/>
                    </a:ext>
                  </a:extLst>
                </p:cNvPr>
                <p:cNvSpPr txBox="1"/>
                <p:nvPr/>
              </p:nvSpPr>
              <p:spPr>
                <a:xfrm>
                  <a:off x="6556130" y="521107"/>
                  <a:ext cx="350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ADA3F45-527A-C879-1122-801A30AA9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130" y="521107"/>
                  <a:ext cx="350573" cy="369332"/>
                </a:xfrm>
                <a:prstGeom prst="rect">
                  <a:avLst/>
                </a:prstGeom>
                <a:blipFill>
                  <a:blip r:embed="rId3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D31BB9E2-F2DD-F558-F979-E44ECA7885C0}"/>
              </a:ext>
            </a:extLst>
          </p:cNvPr>
          <p:cNvGrpSpPr/>
          <p:nvPr/>
        </p:nvGrpSpPr>
        <p:grpSpPr>
          <a:xfrm>
            <a:off x="4666247" y="1715135"/>
            <a:ext cx="728762" cy="376450"/>
            <a:chOff x="3216706" y="2147218"/>
            <a:chExt cx="728762" cy="376450"/>
          </a:xfrm>
        </p:grpSpPr>
        <p:sp>
          <p:nvSpPr>
            <p:cNvPr id="380" name="圆角矩形 379">
              <a:extLst>
                <a:ext uri="{FF2B5EF4-FFF2-40B4-BE49-F238E27FC236}">
                  <a16:creationId xmlns:a16="http://schemas.microsoft.com/office/drawing/2014/main" id="{23BE7D5E-46E4-CEF9-246D-92794777E48A}"/>
                </a:ext>
              </a:extLst>
            </p:cNvPr>
            <p:cNvSpPr/>
            <p:nvPr/>
          </p:nvSpPr>
          <p:spPr>
            <a:xfrm rot="10800000">
              <a:off x="3345764" y="2159176"/>
              <a:ext cx="427364" cy="341061"/>
            </a:xfrm>
            <a:prstGeom prst="roundRect">
              <a:avLst/>
            </a:prstGeom>
            <a:solidFill>
              <a:srgbClr val="FBB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E7F7B5C4-F304-FF1C-D9A1-4F408F9C980E}"/>
                    </a:ext>
                  </a:extLst>
                </p:cNvPr>
                <p:cNvSpPr txBox="1"/>
                <p:nvPr/>
              </p:nvSpPr>
              <p:spPr>
                <a:xfrm>
                  <a:off x="3216706" y="2147218"/>
                  <a:ext cx="728762" cy="376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zh-C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E7F7B5C4-F304-FF1C-D9A1-4F408F9C9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06" y="2147218"/>
                  <a:ext cx="728762" cy="37645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A8E6BFA-CDC6-5222-79D5-4BB2B1744C90}"/>
              </a:ext>
            </a:extLst>
          </p:cNvPr>
          <p:cNvSpPr txBox="1"/>
          <p:nvPr/>
        </p:nvSpPr>
        <p:spPr>
          <a:xfrm>
            <a:off x="5146429" y="1731793"/>
            <a:ext cx="159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所有车辆动作</a:t>
            </a:r>
            <a:endParaRPr kumimoji="1" lang="zh-CN" altLang="en-US" sz="2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D8D2B37B-D114-5F66-34B9-EF68A8D51646}"/>
              </a:ext>
            </a:extLst>
          </p:cNvPr>
          <p:cNvGrpSpPr/>
          <p:nvPr/>
        </p:nvGrpSpPr>
        <p:grpSpPr>
          <a:xfrm>
            <a:off x="4794476" y="2253265"/>
            <a:ext cx="417310" cy="376588"/>
            <a:chOff x="5435318" y="506600"/>
            <a:chExt cx="417310" cy="376588"/>
          </a:xfrm>
        </p:grpSpPr>
        <p:sp>
          <p:nvSpPr>
            <p:cNvPr id="768" name="圆角矩形 767">
              <a:extLst>
                <a:ext uri="{FF2B5EF4-FFF2-40B4-BE49-F238E27FC236}">
                  <a16:creationId xmlns:a16="http://schemas.microsoft.com/office/drawing/2014/main" id="{A832988E-E2E2-4000-8747-C4EE9F7832E0}"/>
                </a:ext>
              </a:extLst>
            </p:cNvPr>
            <p:cNvSpPr/>
            <p:nvPr/>
          </p:nvSpPr>
          <p:spPr>
            <a:xfrm rot="10800000">
              <a:off x="5435318" y="545421"/>
              <a:ext cx="417310" cy="3377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9" name="文本框 768">
                  <a:extLst>
                    <a:ext uri="{FF2B5EF4-FFF2-40B4-BE49-F238E27FC236}">
                      <a16:creationId xmlns:a16="http://schemas.microsoft.com/office/drawing/2014/main" id="{878E0822-8446-6B55-4984-1C939648F896}"/>
                    </a:ext>
                  </a:extLst>
                </p:cNvPr>
                <p:cNvSpPr txBox="1"/>
                <p:nvPr/>
              </p:nvSpPr>
              <p:spPr>
                <a:xfrm>
                  <a:off x="5440279" y="506600"/>
                  <a:ext cx="339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69" name="文本框 768">
                  <a:extLst>
                    <a:ext uri="{FF2B5EF4-FFF2-40B4-BE49-F238E27FC236}">
                      <a16:creationId xmlns:a16="http://schemas.microsoft.com/office/drawing/2014/main" id="{878E0822-8446-6B55-4984-1C939648F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279" y="506600"/>
                  <a:ext cx="339066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59FC6E48-E6E5-7039-D4EE-DDF92CFD9290}"/>
                  </a:ext>
                </a:extLst>
              </p:cNvPr>
              <p:cNvSpPr txBox="1"/>
              <p:nvPr/>
            </p:nvSpPr>
            <p:spPr>
              <a:xfrm>
                <a:off x="5187091" y="2292684"/>
                <a:ext cx="15937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的观测</a:t>
                </a:r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59FC6E48-E6E5-7039-D4EE-DDF92CFD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91" y="2292684"/>
                <a:ext cx="1593763" cy="338554"/>
              </a:xfrm>
              <a:prstGeom prst="rect">
                <a:avLst/>
              </a:prstGeom>
              <a:blipFill>
                <a:blip r:embed="rId37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1A09D729-7952-C5BA-9890-9A9320ADB06C}"/>
                  </a:ext>
                </a:extLst>
              </p:cNvPr>
              <p:cNvSpPr txBox="1"/>
              <p:nvPr/>
            </p:nvSpPr>
            <p:spPr>
              <a:xfrm>
                <a:off x="5257896" y="2764718"/>
                <a:ext cx="14521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zh-CN" altLang="en-US" sz="160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的奖励</a:t>
                </a:r>
                <a:endParaRPr kumimoji="1" lang="zh-CN" altLang="en-US" sz="2000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1" name="文本框 770">
                <a:extLst>
                  <a:ext uri="{FF2B5EF4-FFF2-40B4-BE49-F238E27FC236}">
                    <a16:creationId xmlns:a16="http://schemas.microsoft.com/office/drawing/2014/main" id="{1A09D729-7952-C5BA-9890-9A9320AD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96" y="2764718"/>
                <a:ext cx="1452153" cy="338554"/>
              </a:xfrm>
              <a:prstGeom prst="rect">
                <a:avLst/>
              </a:prstGeom>
              <a:blipFill>
                <a:blip r:embed="rId38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2" name="文本框 771">
            <a:extLst>
              <a:ext uri="{FF2B5EF4-FFF2-40B4-BE49-F238E27FC236}">
                <a16:creationId xmlns:a16="http://schemas.microsoft.com/office/drawing/2014/main" id="{A96AAEB1-1A09-5EE1-2893-3E6C40A0A427}"/>
              </a:ext>
            </a:extLst>
          </p:cNvPr>
          <p:cNvSpPr txBox="1"/>
          <p:nvPr/>
        </p:nvSpPr>
        <p:spPr>
          <a:xfrm>
            <a:off x="2872793" y="3282758"/>
            <a:ext cx="382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不同目标上奖励的权重</a:t>
            </a:r>
            <a:endParaRPr kumimoji="1" lang="zh-CN" altLang="en-US" sz="2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782" name="肘形连接符 781">
            <a:extLst>
              <a:ext uri="{FF2B5EF4-FFF2-40B4-BE49-F238E27FC236}">
                <a16:creationId xmlns:a16="http://schemas.microsoft.com/office/drawing/2014/main" id="{885599C4-DF26-4120-1A80-43F2660B4C09}"/>
              </a:ext>
            </a:extLst>
          </p:cNvPr>
          <p:cNvCxnSpPr>
            <a:cxnSpLocks/>
          </p:cNvCxnSpPr>
          <p:nvPr/>
        </p:nvCxnSpPr>
        <p:spPr>
          <a:xfrm flipV="1">
            <a:off x="1264699" y="1157318"/>
            <a:ext cx="654794" cy="556798"/>
          </a:xfrm>
          <a:prstGeom prst="bentConnector3">
            <a:avLst>
              <a:gd name="adj1" fmla="val 2109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CAB4259B-9512-7515-54B2-4E92466F67F6}"/>
                  </a:ext>
                </a:extLst>
              </p:cNvPr>
              <p:cNvSpPr txBox="1"/>
              <p:nvPr/>
            </p:nvSpPr>
            <p:spPr>
              <a:xfrm>
                <a:off x="255768" y="437388"/>
                <a:ext cx="2293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采样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endParaRPr kumimoji="1" lang="en-US" altLang="zh-CN" sz="2000" b="1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zh-CN" altLang="en-US" sz="20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最小样本集</a:t>
                </a:r>
              </a:p>
            </p:txBody>
          </p:sp>
        </mc:Choice>
        <mc:Fallback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CAB4259B-9512-7515-54B2-4E92466F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8" y="437388"/>
                <a:ext cx="2293400" cy="707886"/>
              </a:xfrm>
              <a:prstGeom prst="rect">
                <a:avLst/>
              </a:prstGeom>
              <a:blipFill>
                <a:blip r:embed="rId39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7" name="文本框 786">
            <a:extLst>
              <a:ext uri="{FF2B5EF4-FFF2-40B4-BE49-F238E27FC236}">
                <a16:creationId xmlns:a16="http://schemas.microsoft.com/office/drawing/2014/main" id="{4FC64C62-9EFC-25B8-B1D2-B2188BE6FCC7}"/>
              </a:ext>
            </a:extLst>
          </p:cNvPr>
          <p:cNvSpPr txBox="1"/>
          <p:nvPr/>
        </p:nvSpPr>
        <p:spPr>
          <a:xfrm>
            <a:off x="512396" y="6311474"/>
            <a:ext cx="1280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系统状态</a:t>
            </a:r>
            <a:endParaRPr kumimoji="1" lang="zh-CN" altLang="en-US" sz="2000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22" name="ConnectLine">
            <a:extLst>
              <a:ext uri="{FF2B5EF4-FFF2-40B4-BE49-F238E27FC236}">
                <a16:creationId xmlns:a16="http://schemas.microsoft.com/office/drawing/2014/main" id="{5B9C7AF2-9DB8-2630-9A0F-20C867FE192C}"/>
              </a:ext>
            </a:extLst>
          </p:cNvPr>
          <p:cNvSpPr/>
          <p:nvPr/>
        </p:nvSpPr>
        <p:spPr>
          <a:xfrm>
            <a:off x="5874936" y="4515871"/>
            <a:ext cx="45719" cy="1609730"/>
          </a:xfrm>
          <a:custGeom>
            <a:avLst/>
            <a:gdLst/>
            <a:ahLst/>
            <a:cxnLst/>
            <a:rect l="l" t="t" r="r" b="b"/>
            <a:pathLst>
              <a:path w="235600" h="828400" fill="none">
                <a:moveTo>
                  <a:pt x="0" y="828400"/>
                </a:moveTo>
                <a:lnTo>
                  <a:pt x="235600" y="828400"/>
                </a:lnTo>
                <a:lnTo>
                  <a:pt x="235600" y="0"/>
                </a:lnTo>
              </a:path>
            </a:pathLst>
          </a:custGeom>
          <a:noFill/>
          <a:ln w="22800" cap="flat">
            <a:solidFill>
              <a:srgbClr val="000000"/>
            </a:solidFill>
            <a:custDash>
              <a:ds d="1100000" sp="500000"/>
            </a:custDash>
            <a:miter/>
            <a:tailEnd type="arrow" w="med" len="med"/>
          </a:ln>
        </p:spPr>
      </p:sp>
      <p:sp>
        <p:nvSpPr>
          <p:cNvPr id="790" name="右大括号 789">
            <a:extLst>
              <a:ext uri="{FF2B5EF4-FFF2-40B4-BE49-F238E27FC236}">
                <a16:creationId xmlns:a16="http://schemas.microsoft.com/office/drawing/2014/main" id="{C019F8CD-EA3B-0EBB-EAA4-76417C3FA5F3}"/>
              </a:ext>
            </a:extLst>
          </p:cNvPr>
          <p:cNvSpPr/>
          <p:nvPr/>
        </p:nvSpPr>
        <p:spPr>
          <a:xfrm>
            <a:off x="6617778" y="7042739"/>
            <a:ext cx="235575" cy="55460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1" name="文本框 790">
                <a:extLst>
                  <a:ext uri="{FF2B5EF4-FFF2-40B4-BE49-F238E27FC236}">
                    <a16:creationId xmlns:a16="http://schemas.microsoft.com/office/drawing/2014/main" id="{ADA86DC5-1AF4-24C5-5896-D7B90E45B475}"/>
                  </a:ext>
                </a:extLst>
              </p:cNvPr>
              <p:cNvSpPr txBox="1"/>
              <p:nvPr/>
            </p:nvSpPr>
            <p:spPr>
              <a:xfrm>
                <a:off x="6757828" y="7154864"/>
                <a:ext cx="1174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行动者</a:t>
                </a:r>
              </a:p>
            </p:txBody>
          </p:sp>
        </mc:Choice>
        <mc:Fallback>
          <p:sp>
            <p:nvSpPr>
              <p:cNvPr id="791" name="文本框 790">
                <a:extLst>
                  <a:ext uri="{FF2B5EF4-FFF2-40B4-BE49-F238E27FC236}">
                    <a16:creationId xmlns:a16="http://schemas.microsoft.com/office/drawing/2014/main" id="{ADA86DC5-1AF4-24C5-5896-D7B90E45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28" y="7154864"/>
                <a:ext cx="1174600" cy="338554"/>
              </a:xfrm>
              <a:prstGeom prst="rect">
                <a:avLst/>
              </a:prstGeom>
              <a:blipFill>
                <a:blip r:embed="rId40"/>
                <a:stretch>
                  <a:fillRect t="-3704" b="-259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7" name="右大括号 796">
            <a:extLst>
              <a:ext uri="{FF2B5EF4-FFF2-40B4-BE49-F238E27FC236}">
                <a16:creationId xmlns:a16="http://schemas.microsoft.com/office/drawing/2014/main" id="{D880E5F6-6748-065E-DF8B-9985985907DA}"/>
              </a:ext>
            </a:extLst>
          </p:cNvPr>
          <p:cNvSpPr/>
          <p:nvPr/>
        </p:nvSpPr>
        <p:spPr>
          <a:xfrm>
            <a:off x="6967057" y="594603"/>
            <a:ext cx="210859" cy="31718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5D261234-C9E2-616A-9903-A790CE8DEE40}"/>
                  </a:ext>
                </a:extLst>
              </p:cNvPr>
              <p:cNvSpPr txBox="1"/>
              <p:nvPr/>
            </p:nvSpPr>
            <p:spPr>
              <a:xfrm>
                <a:off x="7097630" y="555388"/>
                <a:ext cx="892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kumimoji="1" lang="en-US" altLang="zh-CN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1600" b="1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样本</a:t>
                </a:r>
              </a:p>
            </p:txBody>
          </p:sp>
        </mc:Choice>
        <mc:Fallback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5D261234-C9E2-616A-9903-A790CE8DE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30" y="555388"/>
                <a:ext cx="892498" cy="338554"/>
              </a:xfrm>
              <a:prstGeom prst="rect">
                <a:avLst/>
              </a:prstGeom>
              <a:blipFill>
                <a:blip r:embed="rId41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9" name="文本框 798">
            <a:extLst>
              <a:ext uri="{FF2B5EF4-FFF2-40B4-BE49-F238E27FC236}">
                <a16:creationId xmlns:a16="http://schemas.microsoft.com/office/drawing/2014/main" id="{F5DDA927-1C0B-7AC0-5BCE-E1EA0C7DFB3B}"/>
              </a:ext>
            </a:extLst>
          </p:cNvPr>
          <p:cNvSpPr txBox="1"/>
          <p:nvPr/>
        </p:nvSpPr>
        <p:spPr>
          <a:xfrm>
            <a:off x="9209963" y="359396"/>
            <a:ext cx="701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学习器的输入随着智能体的类型（车辆或者边缘节点）改变</a:t>
            </a:r>
          </a:p>
        </p:txBody>
      </p:sp>
      <p:sp>
        <p:nvSpPr>
          <p:cNvPr id="811" name="圆角矩形">
            <a:extLst>
              <a:ext uri="{FF2B5EF4-FFF2-40B4-BE49-F238E27FC236}">
                <a16:creationId xmlns:a16="http://schemas.microsoft.com/office/drawing/2014/main" id="{7C5448A2-72BF-A884-A3A6-97F11B669750}"/>
              </a:ext>
            </a:extLst>
          </p:cNvPr>
          <p:cNvSpPr/>
          <p:nvPr/>
        </p:nvSpPr>
        <p:spPr>
          <a:xfrm>
            <a:off x="5135121" y="5891424"/>
            <a:ext cx="903674" cy="509958"/>
          </a:xfrm>
          <a:custGeom>
            <a:avLst/>
            <a:gdLst>
              <a:gd name="connsiteX0" fmla="*/ 756470 w 1512940"/>
              <a:gd name="connsiteY0" fmla="*/ 364800 h 364800"/>
              <a:gd name="connsiteX1" fmla="*/ 756470 w 1512940"/>
              <a:gd name="connsiteY1" fmla="*/ 0 h 364800"/>
              <a:gd name="connsiteX2" fmla="*/ 1512940 w 1512940"/>
              <a:gd name="connsiteY2" fmla="*/ 182400 h 364800"/>
              <a:gd name="connsiteX3" fmla="*/ 0 w 1512940"/>
              <a:gd name="connsiteY3" fmla="*/ 182400 h 364800"/>
              <a:gd name="connsiteX4" fmla="*/ 756470 w 1512940"/>
              <a:gd name="connsiteY4" fmla="*/ 182400 h 36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940" h="364800" stroke="0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  <a:path w="1512940" h="364800" fill="none">
                <a:moveTo>
                  <a:pt x="1421740" y="364800"/>
                </a:moveTo>
                <a:cubicBezTo>
                  <a:pt x="1472112" y="364800"/>
                  <a:pt x="1512940" y="323970"/>
                  <a:pt x="1512940" y="273600"/>
                </a:cubicBezTo>
                <a:lnTo>
                  <a:pt x="1512940" y="91200"/>
                </a:lnTo>
                <a:cubicBezTo>
                  <a:pt x="1512940" y="40830"/>
                  <a:pt x="1472112" y="0"/>
                  <a:pt x="142174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273600"/>
                </a:lnTo>
                <a:cubicBezTo>
                  <a:pt x="0" y="323970"/>
                  <a:pt x="40830" y="364800"/>
                  <a:pt x="91200" y="364800"/>
                </a:cubicBezTo>
                <a:lnTo>
                  <a:pt x="1421740" y="364800"/>
                </a:lnTo>
                <a:close/>
              </a:path>
            </a:pathLst>
          </a:custGeom>
          <a:solidFill>
            <a:srgbClr val="E9F8F5"/>
          </a:solidFill>
          <a:ln w="7600" cap="flat">
            <a:noFill/>
            <a:miter/>
          </a:ln>
        </p:spPr>
        <p:txBody>
          <a:bodyPr wrap="square" lIns="76200" tIns="38100" rIns="76200" bIns="38100" rtlCol="0" anchor="ctr"/>
          <a:lstStyle/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随机</a:t>
            </a:r>
            <a:endParaRPr lang="en-US" altLang="zh-CN" sz="1600" dirty="0">
              <a:solidFill>
                <a:srgbClr val="191919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solidFill>
                  <a:srgbClr val="191919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权重</a:t>
            </a:r>
          </a:p>
        </p:txBody>
      </p:sp>
      <p:sp>
        <p:nvSpPr>
          <p:cNvPr id="841" name="圆头矩形">
            <a:extLst>
              <a:ext uri="{FF2B5EF4-FFF2-40B4-BE49-F238E27FC236}">
                <a16:creationId xmlns:a16="http://schemas.microsoft.com/office/drawing/2014/main" id="{EA58A560-C642-CE99-E303-FC2B842E5188}"/>
              </a:ext>
            </a:extLst>
          </p:cNvPr>
          <p:cNvSpPr/>
          <p:nvPr/>
        </p:nvSpPr>
        <p:spPr>
          <a:xfrm>
            <a:off x="2514291" y="5431502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E30DF4C3-EC1F-F00D-27E8-EFA490A42AF4}"/>
                  </a:ext>
                </a:extLst>
              </p:cNvPr>
              <p:cNvSpPr/>
              <p:nvPr/>
            </p:nvSpPr>
            <p:spPr>
              <a:xfrm>
                <a:off x="2535193" y="5397779"/>
                <a:ext cx="476605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E30DF4C3-EC1F-F00D-27E8-EFA490A42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193" y="5397779"/>
                <a:ext cx="476605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3" name="圆头矩形">
            <a:extLst>
              <a:ext uri="{FF2B5EF4-FFF2-40B4-BE49-F238E27FC236}">
                <a16:creationId xmlns:a16="http://schemas.microsoft.com/office/drawing/2014/main" id="{8A3E7886-C1DB-FE95-89E4-7F3BE88BDFD9}"/>
              </a:ext>
            </a:extLst>
          </p:cNvPr>
          <p:cNvSpPr/>
          <p:nvPr/>
        </p:nvSpPr>
        <p:spPr>
          <a:xfrm>
            <a:off x="3554761" y="5476351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44" name="圆头矩形">
            <a:extLst>
              <a:ext uri="{FF2B5EF4-FFF2-40B4-BE49-F238E27FC236}">
                <a16:creationId xmlns:a16="http://schemas.microsoft.com/office/drawing/2014/main" id="{0D855960-8502-0F8A-54D1-ACA85A9BF6AB}"/>
              </a:ext>
            </a:extLst>
          </p:cNvPr>
          <p:cNvSpPr/>
          <p:nvPr/>
        </p:nvSpPr>
        <p:spPr>
          <a:xfrm>
            <a:off x="3497761" y="5415551"/>
            <a:ext cx="516800" cy="319200"/>
          </a:xfrm>
          <a:custGeom>
            <a:avLst/>
            <a:gdLst>
              <a:gd name="connsiteX0" fmla="*/ 0 w 516800"/>
              <a:gd name="connsiteY0" fmla="*/ 159600 h 319200"/>
              <a:gd name="connsiteX1" fmla="*/ 258400 w 516800"/>
              <a:gd name="connsiteY1" fmla="*/ 0 h 319200"/>
              <a:gd name="connsiteX2" fmla="*/ 516800 w 516800"/>
              <a:gd name="connsiteY2" fmla="*/ 159600 h 319200"/>
              <a:gd name="connsiteX3" fmla="*/ 258400 w 5168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00" h="319200" stroke="0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  <a:path w="516800" h="319200" fill="none">
                <a:moveTo>
                  <a:pt x="129200" y="319200"/>
                </a:moveTo>
                <a:lnTo>
                  <a:pt x="387600" y="319200"/>
                </a:lnTo>
                <a:cubicBezTo>
                  <a:pt x="458957" y="319200"/>
                  <a:pt x="516800" y="261357"/>
                  <a:pt x="516800" y="159600"/>
                </a:cubicBezTo>
                <a:cubicBezTo>
                  <a:pt x="516800" y="57843"/>
                  <a:pt x="458957" y="0"/>
                  <a:pt x="387600" y="0"/>
                </a:cubicBezTo>
                <a:lnTo>
                  <a:pt x="129200" y="0"/>
                </a:lnTo>
                <a:cubicBezTo>
                  <a:pt x="57843" y="0"/>
                  <a:pt x="0" y="57843"/>
                  <a:pt x="0" y="159600"/>
                </a:cubicBezTo>
                <a:cubicBezTo>
                  <a:pt x="0" y="261357"/>
                  <a:pt x="57843" y="319200"/>
                  <a:pt x="12920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p:sp>
        <p:nvSpPr>
          <p:cNvPr id="855" name="圆头矩形">
            <a:extLst>
              <a:ext uri="{FF2B5EF4-FFF2-40B4-BE49-F238E27FC236}">
                <a16:creationId xmlns:a16="http://schemas.microsoft.com/office/drawing/2014/main" id="{1A81D11A-5B17-C710-EC5B-164ED0163E5B}"/>
              </a:ext>
            </a:extLst>
          </p:cNvPr>
          <p:cNvSpPr/>
          <p:nvPr/>
        </p:nvSpPr>
        <p:spPr>
          <a:xfrm>
            <a:off x="3455961" y="5347151"/>
            <a:ext cx="505400" cy="319200"/>
          </a:xfrm>
          <a:custGeom>
            <a:avLst/>
            <a:gdLst>
              <a:gd name="connsiteX0" fmla="*/ 0 w 505400"/>
              <a:gd name="connsiteY0" fmla="*/ 159600 h 319200"/>
              <a:gd name="connsiteX1" fmla="*/ 252700 w 505400"/>
              <a:gd name="connsiteY1" fmla="*/ 0 h 319200"/>
              <a:gd name="connsiteX2" fmla="*/ 505400 w 505400"/>
              <a:gd name="connsiteY2" fmla="*/ 159600 h 319200"/>
              <a:gd name="connsiteX3" fmla="*/ 252700 w 505400"/>
              <a:gd name="connsiteY3" fmla="*/ 319200 h 3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00" h="319200" stroke="0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  <a:path w="505400" h="319200" fill="none">
                <a:moveTo>
                  <a:pt x="126350" y="319200"/>
                </a:moveTo>
                <a:lnTo>
                  <a:pt x="379050" y="319200"/>
                </a:lnTo>
                <a:cubicBezTo>
                  <a:pt x="448833" y="319200"/>
                  <a:pt x="505400" y="262633"/>
                  <a:pt x="505400" y="159600"/>
                </a:cubicBezTo>
                <a:cubicBezTo>
                  <a:pt x="505400" y="56567"/>
                  <a:pt x="448833" y="0"/>
                  <a:pt x="379050" y="0"/>
                </a:cubicBezTo>
                <a:lnTo>
                  <a:pt x="126350" y="0"/>
                </a:lnTo>
                <a:cubicBezTo>
                  <a:pt x="56567" y="0"/>
                  <a:pt x="0" y="56567"/>
                  <a:pt x="0" y="159600"/>
                </a:cubicBezTo>
                <a:cubicBezTo>
                  <a:pt x="0" y="262633"/>
                  <a:pt x="56567" y="319200"/>
                  <a:pt x="126350" y="319200"/>
                </a:cubicBezTo>
                <a:close/>
              </a:path>
            </a:pathLst>
          </a:custGeom>
          <a:solidFill>
            <a:srgbClr val="FF7E79"/>
          </a:solidFill>
          <a:ln w="15200" cap="flat">
            <a:solidFill>
              <a:srgbClr val="101843"/>
            </a:solidFill>
            <a:prstDash val="dash"/>
            <a:miter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54DE45BD-3603-9DD3-B554-009DE675DCFF}"/>
                  </a:ext>
                </a:extLst>
              </p:cNvPr>
              <p:cNvSpPr/>
              <p:nvPr/>
            </p:nvSpPr>
            <p:spPr>
              <a:xfrm>
                <a:off x="5089218" y="5102591"/>
                <a:ext cx="471796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54DE45BD-3603-9DD3-B554-009DE675D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218" y="5102591"/>
                <a:ext cx="47179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428910B8-96AD-F0E8-AC7C-42D4ED39EA54}"/>
                  </a:ext>
                </a:extLst>
              </p:cNvPr>
              <p:cNvSpPr/>
              <p:nvPr/>
            </p:nvSpPr>
            <p:spPr>
              <a:xfrm>
                <a:off x="3464870" y="5317590"/>
                <a:ext cx="479042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428910B8-96AD-F0E8-AC7C-42D4ED39E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70" y="5317590"/>
                <a:ext cx="479042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00806437-F49F-4A80-CE26-CE8CAEF2E762}"/>
                  </a:ext>
                </a:extLst>
              </p:cNvPr>
              <p:cNvSpPr/>
              <p:nvPr/>
            </p:nvSpPr>
            <p:spPr>
              <a:xfrm>
                <a:off x="845524" y="4886204"/>
                <a:ext cx="462755" cy="369332"/>
              </a:xfrm>
              <a:prstGeom prst="rect">
                <a:avLst/>
              </a:prstGeom>
              <a:ln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00806437-F49F-4A80-CE26-CE8CAEF2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4" y="4886204"/>
                <a:ext cx="462755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6557A85-D105-58B3-05DF-FD1EEDF841F3}"/>
                  </a:ext>
                </a:extLst>
              </p:cNvPr>
              <p:cNvSpPr/>
              <p:nvPr/>
            </p:nvSpPr>
            <p:spPr>
              <a:xfrm>
                <a:off x="781802" y="4161340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6557A85-D105-58B3-05DF-FD1EEDF84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02" y="4161340"/>
                <a:ext cx="465191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圆角矩形 477">
            <a:extLst>
              <a:ext uri="{FF2B5EF4-FFF2-40B4-BE49-F238E27FC236}">
                <a16:creationId xmlns:a16="http://schemas.microsoft.com/office/drawing/2014/main" id="{5AB0C8BD-2D7E-8189-A243-166EB107D2D1}"/>
              </a:ext>
            </a:extLst>
          </p:cNvPr>
          <p:cNvSpPr/>
          <p:nvPr/>
        </p:nvSpPr>
        <p:spPr>
          <a:xfrm rot="5400000">
            <a:off x="15266004" y="1678433"/>
            <a:ext cx="629978" cy="1349987"/>
          </a:xfrm>
          <a:prstGeom prst="roundRect">
            <a:avLst/>
          </a:prstGeom>
          <a:solidFill>
            <a:srgbClr val="FBB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AE4D690A-94DD-C1B5-D7D0-98A44FE88E92}"/>
              </a:ext>
            </a:extLst>
          </p:cNvPr>
          <p:cNvSpPr txBox="1"/>
          <p:nvPr/>
        </p:nvSpPr>
        <p:spPr>
          <a:xfrm>
            <a:off x="14855157" y="2049368"/>
            <a:ext cx="145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其他动作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703A3E8E-6DF6-49CE-C3AE-B23C6DFD3A2F}"/>
                  </a:ext>
                </a:extLst>
              </p:cNvPr>
              <p:cNvSpPr txBox="1"/>
              <p:nvPr/>
            </p:nvSpPr>
            <p:spPr>
              <a:xfrm>
                <a:off x="15301725" y="2248796"/>
                <a:ext cx="558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703A3E8E-6DF6-49CE-C3AE-B23C6DFD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725" y="2248796"/>
                <a:ext cx="558536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0BC4D45E-EF5E-1EA5-9B6F-63EB0EB221E1}"/>
                  </a:ext>
                </a:extLst>
              </p:cNvPr>
              <p:cNvSpPr txBox="1"/>
              <p:nvPr/>
            </p:nvSpPr>
            <p:spPr>
              <a:xfrm>
                <a:off x="15251425" y="2780639"/>
                <a:ext cx="1031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if  </a:t>
                </a:r>
                <a:r>
                  <a:rPr kumimoji="1" lang="en-US" altLang="zh-CN" b="0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 </a:t>
                </a:r>
                <a:endParaRPr kumimoji="1" lang="zh-CN" altLang="en-US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0BC4D45E-EF5E-1EA5-9B6F-63EB0EB22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425" y="2780639"/>
                <a:ext cx="1031092" cy="369332"/>
              </a:xfrm>
              <a:prstGeom prst="rect">
                <a:avLst/>
              </a:prstGeom>
              <a:blipFill>
                <a:blip r:embed="rId4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文本框 569">
            <a:extLst>
              <a:ext uri="{FF2B5EF4-FFF2-40B4-BE49-F238E27FC236}">
                <a16:creationId xmlns:a16="http://schemas.microsoft.com/office/drawing/2014/main" id="{F5ADEF00-E4E3-A6F5-9DAC-A14EC5B6EDF7}"/>
              </a:ext>
            </a:extLst>
          </p:cNvPr>
          <p:cNvSpPr txBox="1"/>
          <p:nvPr/>
        </p:nvSpPr>
        <p:spPr>
          <a:xfrm>
            <a:off x="8342535" y="5316093"/>
            <a:ext cx="134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分类分布</a:t>
            </a:r>
            <a:endParaRPr lang="zh-CN" altLang="en-US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574" name="圆角矩形 573">
            <a:extLst>
              <a:ext uri="{FF2B5EF4-FFF2-40B4-BE49-F238E27FC236}">
                <a16:creationId xmlns:a16="http://schemas.microsoft.com/office/drawing/2014/main" id="{A28A283B-F956-430D-168D-6141BF48E449}"/>
              </a:ext>
            </a:extLst>
          </p:cNvPr>
          <p:cNvSpPr/>
          <p:nvPr/>
        </p:nvSpPr>
        <p:spPr>
          <a:xfrm>
            <a:off x="8301898" y="5171398"/>
            <a:ext cx="1388705" cy="66483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cxnSp>
        <p:nvCxnSpPr>
          <p:cNvPr id="575" name="直线箭头连接符 574">
            <a:extLst>
              <a:ext uri="{FF2B5EF4-FFF2-40B4-BE49-F238E27FC236}">
                <a16:creationId xmlns:a16="http://schemas.microsoft.com/office/drawing/2014/main" id="{ED551EDF-A289-0865-F487-0E77D2ED3CBB}"/>
              </a:ext>
            </a:extLst>
          </p:cNvPr>
          <p:cNvCxnSpPr>
            <a:cxnSpLocks/>
            <a:stCxn id="295" idx="1"/>
            <a:endCxn id="574" idx="3"/>
          </p:cNvCxnSpPr>
          <p:nvPr/>
        </p:nvCxnSpPr>
        <p:spPr>
          <a:xfrm flipH="1" flipV="1">
            <a:off x="9690603" y="5503813"/>
            <a:ext cx="223891" cy="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0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10130</TotalTime>
  <Words>182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D.WS Near</cp:lastModifiedBy>
  <cp:revision>41</cp:revision>
  <dcterms:created xsi:type="dcterms:W3CDTF">2022-01-03T02:19:10Z</dcterms:created>
  <dcterms:modified xsi:type="dcterms:W3CDTF">2023-04-06T08:26:42Z</dcterms:modified>
</cp:coreProperties>
</file>