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FD26-3B6D-42C5-BD0F-C45581ADE71D}" type="datetimeFigureOut">
              <a:rPr lang="en-US"/>
              <a:t>3/20/2016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E767-AC7A-43A3-BE0F-F2AE116D70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6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1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E767-AC7A-43A3-BE0F-F2AE116D706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3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93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970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30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8519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565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066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6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674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4008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9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73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CDCE-D2B3-42DA-89CA-3F4E490F6CDF}" type="datetimeFigureOut">
              <a:rPr lang="el-GR" smtClean="0"/>
              <a:t>20/3/2016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E425-5EF3-49B3-902F-E8A37FABECB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xabiko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ralamposkarypidis@outlook.com" TargetMode="External"/><Relationship Id="rId5" Type="http://schemas.openxmlformats.org/officeDocument/2006/relationships/hyperlink" Target="http://www.github.com/xabikos" TargetMode="External"/><Relationship Id="rId4" Type="http://schemas.openxmlformats.org/officeDocument/2006/relationships/hyperlink" Target="http://xabiko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.github.io/" TargetMode="External"/><Relationship Id="rId7" Type="http://schemas.openxmlformats.org/officeDocument/2006/relationships/hyperlink" Target="https://github.com/dotnet/cl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corert" TargetMode="External"/><Relationship Id="rId5" Type="http://schemas.openxmlformats.org/officeDocument/2006/relationships/hyperlink" Target="https://github.com/dotnet/coreclr" TargetMode="External"/><Relationship Id="rId4" Type="http://schemas.openxmlformats.org/officeDocument/2006/relationships/hyperlink" Target="https://github.com/dotnet/coref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1650"/>
            <a:ext cx="9144000" cy="3128963"/>
          </a:xfrm>
        </p:spPr>
        <p:txBody>
          <a:bodyPr>
            <a:normAutofit fontScale="90000"/>
          </a:bodyPr>
          <a:lstStyle/>
          <a:p>
            <a:r>
              <a:rPr lang="en-US" dirty="0"/>
              <a:t>Thessaloniki .NET </a:t>
            </a:r>
            <a:r>
              <a:rPr lang="en-US" dirty="0" err="1"/>
              <a:t>Meet up</a:t>
            </a:r>
            <a:r>
              <a:rPr lang="en-US" dirty="0"/>
              <a:t> 24/3/2016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 Light"/>
              </a:rPr>
              <a:t>An introduction </a:t>
            </a:r>
            <a:r>
              <a:rPr lang="en-US" dirty="0" err="1">
                <a:solidFill>
                  <a:srgbClr val="000000"/>
                </a:solidFill>
                <a:latin typeface="Calibri Light"/>
              </a:rPr>
              <a:t>to .net</a:t>
            </a:r>
            <a:r>
              <a:rPr lang="en-US" dirty="0">
                <a:solidFill>
                  <a:srgbClr val="000000"/>
                </a:solidFill>
                <a:latin typeface="Calibri Light"/>
              </a:rPr>
              <a:t> core and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Speaker details – Charalampos Karypidis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620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Freelance web software engineer focused </a:t>
            </a:r>
            <a:r>
              <a:rPr lang="en-US" dirty="0" err="1"/>
              <a:t>on .NET</a:t>
            </a:r>
            <a:r>
              <a:rPr lang="en-US" dirty="0"/>
              <a:t> and JavaScript (currently based in Brussels)</a:t>
            </a:r>
          </a:p>
          <a:p>
            <a:r>
              <a:rPr lang="en-US" dirty="0"/>
              <a:t>Twitter : </a:t>
            </a:r>
            <a:r>
              <a:rPr lang="en-US" dirty="0">
                <a:hlinkClick r:id="rId3"/>
              </a:rPr>
              <a:t>@xabikos</a:t>
            </a:r>
            <a:endParaRPr lang="en-US" dirty="0"/>
          </a:p>
          <a:p>
            <a:r>
              <a:rPr lang="en-US" dirty="0"/>
              <a:t>Personal blog: </a:t>
            </a:r>
            <a:r>
              <a:rPr lang="en-US" dirty="0">
                <a:hlinkClick r:id="rId4"/>
              </a:rPr>
              <a:t>http://xabikos.com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www.github.com/xabikos</a:t>
            </a:r>
            <a:endParaRPr lang="en-US" dirty="0"/>
          </a:p>
          <a:p>
            <a:r>
              <a:rPr lang="en-US" dirty="0"/>
              <a:t>Mail : </a:t>
            </a:r>
            <a:r>
              <a:rPr lang="en-US" dirty="0">
                <a:hlinkClick r:id="rId6"/>
              </a:rPr>
              <a:t>charalamposkarypidis@outlook.com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l-G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925" y="1589088"/>
            <a:ext cx="10515600" cy="346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The .net</a:t>
            </a:r>
            <a:r>
              <a:rPr lang="en-US" dirty="0"/>
              <a:t> framework application model today (console)</a:t>
            </a:r>
          </a:p>
          <a:p>
            <a:r>
              <a:rPr lang="en-US" dirty="0"/>
              <a:t>What .net core means for the application model in the (near) future</a:t>
            </a:r>
          </a:p>
          <a:p>
            <a:r>
              <a:rPr lang="en-US" dirty="0"/>
              <a:t>The web applications </a:t>
            </a:r>
            <a:r>
              <a:rPr lang="en-US" dirty="0" err="1"/>
              <a:t>in .net</a:t>
            </a:r>
            <a:r>
              <a:rPr lang="en-US" dirty="0"/>
              <a:t> ecosystem today</a:t>
            </a:r>
          </a:p>
          <a:p>
            <a:r>
              <a:rPr lang="en-US" dirty="0" err="1">
                <a:latin typeface="Calibri" charset="0"/>
              </a:rPr>
              <a:t>What asp.net</a:t>
            </a:r>
            <a:r>
              <a:rPr lang="en-US" dirty="0">
                <a:latin typeface="Calibri" charset="0"/>
              </a:rPr>
              <a:t> core brings for the web 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8305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3" name="Content Placeholder 2" descr="netarchitecture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17700" y="8605"/>
            <a:ext cx="7531100" cy="5761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536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5" name="Content Placeholder 4" descr="clr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14538" y="-17733"/>
            <a:ext cx="7585075" cy="5767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83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pic>
        <p:nvPicPr>
          <p:cNvPr id="6" name="Picture 5" descr="netcl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295" y="0"/>
            <a:ext cx="5023651" cy="57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612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So, what exactly </a:t>
            </a:r>
            <a:r>
              <a:rPr lang="en-US" dirty="0" err="1"/>
              <a:t>is .net</a:t>
            </a:r>
            <a:r>
              <a:rPr lang="en-US" dirty="0"/>
              <a:t> core?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20738" y="1492250"/>
            <a:ext cx="10588625" cy="11693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3600" dirty="0" err="1"/>
              <a:t>net Core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82073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FX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52825" y="3062288"/>
            <a:ext cx="2373313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CLR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83325" y="3062288"/>
            <a:ext cx="2371725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Core RT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31288" y="3062288"/>
            <a:ext cx="2373312" cy="11523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345805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20" y="5715000"/>
            <a:ext cx="7078980" cy="1143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81050"/>
          </a:xfrm>
        </p:spPr>
        <p:txBody>
          <a:bodyPr>
            <a:normAutofit/>
          </a:bodyPr>
          <a:lstStyle/>
          <a:p>
            <a:r>
              <a:rPr lang="en-US" dirty="0"/>
              <a:t>Useful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0" y="926336"/>
            <a:ext cx="10515600" cy="4123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hlinkClick r:id="rId3"/>
              </a:rPr>
              <a:t>.net core site</a:t>
            </a:r>
          </a:p>
          <a:p>
            <a:r>
              <a:rPr lang="en-US" sz="2000" dirty="0">
                <a:hlinkClick r:id="rId4"/>
              </a:rPr>
              <a:t>CoreFX</a:t>
            </a:r>
            <a:endParaRPr lang="en-US" sz="2000" dirty="0"/>
          </a:p>
          <a:p>
            <a:r>
              <a:rPr lang="en-US" sz="2000" dirty="0">
                <a:hlinkClick r:id="rId5"/>
              </a:rPr>
              <a:t>CoreCLR</a:t>
            </a:r>
            <a:endParaRPr lang="en-US" sz="2000" dirty="0"/>
          </a:p>
          <a:p>
            <a:r>
              <a:rPr lang="en-US" sz="2000" dirty="0">
                <a:hlinkClick r:id="rId6"/>
              </a:rPr>
              <a:t>CoreRT</a:t>
            </a:r>
            <a:endParaRPr lang="en-US" sz="2000" dirty="0"/>
          </a:p>
          <a:p>
            <a:r>
              <a:rPr lang="en-US" sz="2000" dirty="0">
                <a:hlinkClick r:id="rId7"/>
              </a:rPr>
              <a:t>CLI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176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Thessaloniki .NET Meet up 24/3/2016 An introduction to .net core and asp.net core</vt:lpstr>
      <vt:lpstr>Speaker details – Charalampos Karypidis</vt:lpstr>
      <vt:lpstr>Agenda</vt:lpstr>
      <vt:lpstr>PowerPoint Presentation</vt:lpstr>
      <vt:lpstr>PowerPoint Presentation</vt:lpstr>
      <vt:lpstr>PowerPoint Presentation</vt:lpstr>
      <vt:lpstr>So, what exactly is .net core?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Thessaloniki .NET Meet up 16/1/2015 Entity Framework from Novice to Advance</dc:title>
  <dc:creator>Babis Karypidis</dc:creator>
  <cp:lastModifiedBy>Charalampos Karypidis</cp:lastModifiedBy>
  <cp:revision>16</cp:revision>
  <dcterms:created xsi:type="dcterms:W3CDTF">2015-01-15T21:14:02Z</dcterms:created>
  <dcterms:modified xsi:type="dcterms:W3CDTF">2016-03-20T15:13:46Z</dcterms:modified>
</cp:coreProperties>
</file>