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01" d="100"/>
          <a:sy n="101" d="100"/>
        </p:scale>
        <p:origin x="138" y="3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ECDCE-D2B3-42DA-89CA-3F4E490F6CDF}" type="datetimeFigureOut">
              <a:rPr lang="el-GR" smtClean="0"/>
              <a:t>15/1/2015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CE425-5EF3-49B3-902F-E8A37FABECB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169322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ECDCE-D2B3-42DA-89CA-3F4E490F6CDF}" type="datetimeFigureOut">
              <a:rPr lang="el-GR" smtClean="0"/>
              <a:t>15/1/2015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CE425-5EF3-49B3-902F-E8A37FABECB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59701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ECDCE-D2B3-42DA-89CA-3F4E490F6CDF}" type="datetimeFigureOut">
              <a:rPr lang="el-GR" smtClean="0"/>
              <a:t>15/1/2015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CE425-5EF3-49B3-902F-E8A37FABECB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94307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ECDCE-D2B3-42DA-89CA-3F4E490F6CDF}" type="datetimeFigureOut">
              <a:rPr lang="el-GR" smtClean="0"/>
              <a:t>15/1/2015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CE425-5EF3-49B3-902F-E8A37FABECB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85193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ECDCE-D2B3-42DA-89CA-3F4E490F6CDF}" type="datetimeFigureOut">
              <a:rPr lang="el-GR" smtClean="0"/>
              <a:t>15/1/2015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CE425-5EF3-49B3-902F-E8A37FABECB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605650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ECDCE-D2B3-42DA-89CA-3F4E490F6CDF}" type="datetimeFigureOut">
              <a:rPr lang="el-GR" smtClean="0"/>
              <a:t>15/1/2015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CE425-5EF3-49B3-902F-E8A37FABECB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10667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ECDCE-D2B3-42DA-89CA-3F4E490F6CDF}" type="datetimeFigureOut">
              <a:rPr lang="el-GR" smtClean="0"/>
              <a:t>15/1/2015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CE425-5EF3-49B3-902F-E8A37FABECB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196867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ECDCE-D2B3-42DA-89CA-3F4E490F6CDF}" type="datetimeFigureOut">
              <a:rPr lang="el-GR" smtClean="0"/>
              <a:t>15/1/2015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CE425-5EF3-49B3-902F-E8A37FABECB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26743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ECDCE-D2B3-42DA-89CA-3F4E490F6CDF}" type="datetimeFigureOut">
              <a:rPr lang="el-GR" smtClean="0"/>
              <a:t>15/1/2015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CE425-5EF3-49B3-902F-E8A37FABECB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40084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ECDCE-D2B3-42DA-89CA-3F4E490F6CDF}" type="datetimeFigureOut">
              <a:rPr lang="el-GR" smtClean="0"/>
              <a:t>15/1/2015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CE425-5EF3-49B3-902F-E8A37FABECB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285961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ECDCE-D2B3-42DA-89CA-3F4E490F6CDF}" type="datetimeFigureOut">
              <a:rPr lang="el-GR" smtClean="0"/>
              <a:t>15/1/2015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CE425-5EF3-49B3-902F-E8A37FABECB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17312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ECDCE-D2B3-42DA-89CA-3F4E490F6CDF}" type="datetimeFigureOut">
              <a:rPr lang="el-GR" smtClean="0"/>
              <a:t>15/1/2015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CE425-5EF3-49B3-902F-E8A37FABECB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640741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xabikos.com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xaralaboskaripidis@outlook.com" TargetMode="External"/><Relationship Id="rId4" Type="http://schemas.openxmlformats.org/officeDocument/2006/relationships/hyperlink" Target="http://www.github.com/xabikos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nhibernate.info/" TargetMode="External"/><Relationship Id="rId7" Type="http://schemas.openxmlformats.org/officeDocument/2006/relationships/hyperlink" Target="http://www.subsonicproject.com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StackExchange/dapper-dot-net" TargetMode="External"/><Relationship Id="rId5" Type="http://schemas.openxmlformats.org/officeDocument/2006/relationships/hyperlink" Target="http://www.llblgen.com/" TargetMode="External"/><Relationship Id="rId4" Type="http://schemas.openxmlformats.org/officeDocument/2006/relationships/hyperlink" Target="http://www.asp.net/entity-framework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020" y="5715000"/>
            <a:ext cx="7078980" cy="11430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24000" y="1771650"/>
            <a:ext cx="9144000" cy="31289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Thessaloniki .NET Meet up 16/1/2015</a:t>
            </a:r>
            <a:br>
              <a:rPr lang="en-US" dirty="0" smtClean="0"/>
            </a:br>
            <a:r>
              <a:rPr lang="en-US" dirty="0" smtClean="0"/>
              <a:t>Entity Framework from Novice to Advance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85943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020" y="5715000"/>
            <a:ext cx="7078980" cy="11430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142876"/>
            <a:ext cx="10515600" cy="781050"/>
          </a:xfrm>
        </p:spPr>
        <p:txBody>
          <a:bodyPr>
            <a:normAutofit/>
          </a:bodyPr>
          <a:lstStyle/>
          <a:p>
            <a:r>
              <a:rPr lang="en-US" dirty="0" smtClean="0"/>
              <a:t>Speaker details</a:t>
            </a:r>
            <a:endParaRPr lang="el-GR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62025" y="1589088"/>
            <a:ext cx="10515600" cy="3460750"/>
          </a:xfrm>
        </p:spPr>
        <p:txBody>
          <a:bodyPr/>
          <a:lstStyle/>
          <a:p>
            <a:r>
              <a:rPr lang="en-US" dirty="0" smtClean="0"/>
              <a:t>Lead developer for a US based company providing software services in Restaurant industry</a:t>
            </a:r>
          </a:p>
          <a:p>
            <a:r>
              <a:rPr lang="en-US" dirty="0" smtClean="0"/>
              <a:t>Twitter : @xabikos</a:t>
            </a:r>
          </a:p>
          <a:p>
            <a:r>
              <a:rPr lang="en-US" dirty="0" smtClean="0"/>
              <a:t>Personal blog: </a:t>
            </a:r>
            <a:r>
              <a:rPr lang="en-US" dirty="0" smtClean="0">
                <a:hlinkClick r:id="rId3"/>
              </a:rPr>
              <a:t>http://xabikos.com</a:t>
            </a:r>
            <a:endParaRPr lang="en-US" dirty="0" smtClean="0"/>
          </a:p>
          <a:p>
            <a:r>
              <a:rPr lang="en-US" dirty="0" smtClean="0"/>
              <a:t>Github: </a:t>
            </a:r>
            <a:r>
              <a:rPr lang="en-US" dirty="0" smtClean="0">
                <a:hlinkClick r:id="rId4"/>
              </a:rPr>
              <a:t>www.github.com/xabikos</a:t>
            </a:r>
            <a:endParaRPr lang="en-US" dirty="0" smtClean="0"/>
          </a:p>
          <a:p>
            <a:r>
              <a:rPr lang="en-US" dirty="0" smtClean="0"/>
              <a:t>Mail : </a:t>
            </a:r>
            <a:r>
              <a:rPr lang="en-US" dirty="0" smtClean="0">
                <a:hlinkClick r:id="rId5"/>
              </a:rPr>
              <a:t>xaralaboskaripidis@outlook.com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18343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020" y="5715000"/>
            <a:ext cx="7078980" cy="11430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142876"/>
            <a:ext cx="10515600" cy="781050"/>
          </a:xfrm>
        </p:spPr>
        <p:txBody>
          <a:bodyPr>
            <a:normAutofit/>
          </a:bodyPr>
          <a:lstStyle/>
          <a:p>
            <a:r>
              <a:rPr lang="en-US" dirty="0" smtClean="0"/>
              <a:t>Agenda</a:t>
            </a:r>
            <a:endParaRPr lang="el-GR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23925" y="1589088"/>
            <a:ext cx="10515600" cy="3460750"/>
          </a:xfrm>
        </p:spPr>
        <p:txBody>
          <a:bodyPr/>
          <a:lstStyle/>
          <a:p>
            <a:r>
              <a:rPr lang="en-US" dirty="0" smtClean="0"/>
              <a:t>Very (I mean it) short introduction about ORMs</a:t>
            </a:r>
          </a:p>
          <a:p>
            <a:r>
              <a:rPr lang="en-US" dirty="0" smtClean="0"/>
              <a:t>Why Entity Framework and especially code first</a:t>
            </a:r>
          </a:p>
          <a:p>
            <a:r>
              <a:rPr lang="en-US" dirty="0" smtClean="0"/>
              <a:t>Present in Visual Studio how to use Entity Framework</a:t>
            </a:r>
          </a:p>
          <a:p>
            <a:r>
              <a:rPr lang="en-US" dirty="0" smtClean="0"/>
              <a:t>Try to reserve some time for questions – discussion</a:t>
            </a:r>
          </a:p>
        </p:txBody>
      </p:sp>
    </p:spTree>
    <p:extLst>
      <p:ext uri="{BB962C8B-B14F-4D97-AF65-F5344CB8AC3E}">
        <p14:creationId xmlns:p14="http://schemas.microsoft.com/office/powerpoint/2010/main" val="418305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020" y="5715000"/>
            <a:ext cx="7078980" cy="11430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142876"/>
            <a:ext cx="10515600" cy="781050"/>
          </a:xfrm>
        </p:spPr>
        <p:txBody>
          <a:bodyPr>
            <a:normAutofit/>
          </a:bodyPr>
          <a:lstStyle/>
          <a:p>
            <a:r>
              <a:rPr lang="en-US" dirty="0" smtClean="0"/>
              <a:t>What is an ORM</a:t>
            </a:r>
            <a:endParaRPr lang="el-GR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23925" y="1589088"/>
            <a:ext cx="10515600" cy="3460750"/>
          </a:xfrm>
        </p:spPr>
        <p:txBody>
          <a:bodyPr/>
          <a:lstStyle/>
          <a:p>
            <a:r>
              <a:rPr lang="en-US" dirty="0" smtClean="0"/>
              <a:t>Object-relational mapping (ORM) is a mechanism that makes it possible to address, access and manipulate objects without having to consider how those objects relate to their data sources...</a:t>
            </a:r>
          </a:p>
        </p:txBody>
      </p:sp>
    </p:spTree>
    <p:extLst>
      <p:ext uri="{BB962C8B-B14F-4D97-AF65-F5344CB8AC3E}">
        <p14:creationId xmlns:p14="http://schemas.microsoft.com/office/powerpoint/2010/main" val="2735360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020" y="5715000"/>
            <a:ext cx="7078980" cy="11430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142876"/>
            <a:ext cx="10515600" cy="781050"/>
          </a:xfrm>
        </p:spPr>
        <p:txBody>
          <a:bodyPr>
            <a:normAutofit/>
          </a:bodyPr>
          <a:lstStyle/>
          <a:p>
            <a:r>
              <a:rPr lang="en-US" dirty="0" smtClean="0"/>
              <a:t>List of ORMs in .NET ecosystem</a:t>
            </a:r>
            <a:endParaRPr lang="el-GR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42975" y="1589088"/>
            <a:ext cx="10515600" cy="3460750"/>
          </a:xfrm>
        </p:spPr>
        <p:txBody>
          <a:bodyPr/>
          <a:lstStyle/>
          <a:p>
            <a:r>
              <a:rPr lang="en-US" dirty="0" err="1" smtClean="0">
                <a:hlinkClick r:id="rId3"/>
              </a:rPr>
              <a:t>Nhibernate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Entity Framework</a:t>
            </a:r>
            <a:endParaRPr lang="en-US" dirty="0" smtClean="0"/>
          </a:p>
          <a:p>
            <a:r>
              <a:rPr lang="en-US" dirty="0" err="1">
                <a:hlinkClick r:id="rId5"/>
              </a:rPr>
              <a:t>LLBLGen</a:t>
            </a:r>
            <a:r>
              <a:rPr lang="en-US" dirty="0">
                <a:hlinkClick r:id="rId5"/>
              </a:rPr>
              <a:t> Pro</a:t>
            </a:r>
            <a:endParaRPr lang="en-US" dirty="0"/>
          </a:p>
          <a:p>
            <a:r>
              <a:rPr lang="en-US" dirty="0" smtClean="0">
                <a:hlinkClick r:id="rId6"/>
              </a:rPr>
              <a:t>Dapper</a:t>
            </a:r>
            <a:endParaRPr lang="en-US" dirty="0" smtClean="0"/>
          </a:p>
          <a:p>
            <a:r>
              <a:rPr lang="en-US" dirty="0" err="1" smtClean="0">
                <a:hlinkClick r:id="rId7"/>
              </a:rPr>
              <a:t>SubSonic</a:t>
            </a:r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45805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020" y="5715000"/>
            <a:ext cx="7078980" cy="11430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142876"/>
            <a:ext cx="10515600" cy="781050"/>
          </a:xfrm>
        </p:spPr>
        <p:txBody>
          <a:bodyPr>
            <a:normAutofit/>
          </a:bodyPr>
          <a:lstStyle/>
          <a:p>
            <a:r>
              <a:rPr lang="en-US" dirty="0" smtClean="0"/>
              <a:t>Why Entity Framework</a:t>
            </a:r>
            <a:endParaRPr lang="el-GR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71550" y="1589088"/>
            <a:ext cx="10515600" cy="3460750"/>
          </a:xfrm>
        </p:spPr>
        <p:txBody>
          <a:bodyPr/>
          <a:lstStyle/>
          <a:p>
            <a:r>
              <a:rPr lang="en-US" dirty="0" smtClean="0"/>
              <a:t>The suggested solution by Microsoft in .NET ecosystem</a:t>
            </a:r>
          </a:p>
          <a:p>
            <a:r>
              <a:rPr lang="en-US" dirty="0" smtClean="0"/>
              <a:t>Mature enough and almost full feature ORM</a:t>
            </a:r>
          </a:p>
          <a:p>
            <a:r>
              <a:rPr lang="en-US" dirty="0" smtClean="0"/>
              <a:t>Code first as it offers a cleaner design and data access agnostic model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13391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</TotalTime>
  <Words>155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Thessaloniki .NET Meet up 16/1/2015 Entity Framework from Novice to Advance</vt:lpstr>
      <vt:lpstr>Speaker details</vt:lpstr>
      <vt:lpstr>Agenda</vt:lpstr>
      <vt:lpstr>What is an ORM</vt:lpstr>
      <vt:lpstr>List of ORMs in .NET ecosystem</vt:lpstr>
      <vt:lpstr>Why Entity Framework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Thessaloniki .NET Meet up 16/1/2015 Entity Framework from Novice to Advance</dc:title>
  <dc:creator>Babis Karypidis</dc:creator>
  <cp:lastModifiedBy>Babis Karypidis</cp:lastModifiedBy>
  <cp:revision>11</cp:revision>
  <dcterms:created xsi:type="dcterms:W3CDTF">2015-01-15T21:14:02Z</dcterms:created>
  <dcterms:modified xsi:type="dcterms:W3CDTF">2015-01-15T21:49:32Z</dcterms:modified>
</cp:coreProperties>
</file>