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16/1/2015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abiko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xaralaboskaripidis@outlook.com" TargetMode="External"/><Relationship Id="rId4" Type="http://schemas.openxmlformats.org/officeDocument/2006/relationships/hyperlink" Target="http://www.github.com/xabik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hibernate.info/" TargetMode="External"/><Relationship Id="rId7" Type="http://schemas.openxmlformats.org/officeDocument/2006/relationships/hyperlink" Target="http://www.subsonicprojec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ackExchange/dapper-dot-net" TargetMode="External"/><Relationship Id="rId5" Type="http://schemas.openxmlformats.org/officeDocument/2006/relationships/hyperlink" Target="http://www.llblgen.com/" TargetMode="External"/><Relationship Id="rId4" Type="http://schemas.openxmlformats.org/officeDocument/2006/relationships/hyperlink" Target="http://www.asp.net/entity-framewor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data/dd363565.asp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Thessaloniki .NET Meet up 16/1/2015</a:t>
            </a:r>
            <a:br>
              <a:rPr lang="en-US" dirty="0" smtClean="0"/>
            </a:br>
            <a:r>
              <a:rPr lang="en-US" dirty="0" smtClean="0"/>
              <a:t>Entity Framework from Novice to Advance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Speaker details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/>
          <a:lstStyle/>
          <a:p>
            <a:r>
              <a:rPr lang="en-US" dirty="0" smtClean="0"/>
              <a:t>Lead developer for a US based company providing software services in Restaurant industry</a:t>
            </a:r>
          </a:p>
          <a:p>
            <a:r>
              <a:rPr lang="en-US" dirty="0" smtClean="0"/>
              <a:t>Twitter : @xabikos</a:t>
            </a:r>
          </a:p>
          <a:p>
            <a:r>
              <a:rPr lang="en-US" dirty="0" smtClean="0"/>
              <a:t>Personal blog: </a:t>
            </a:r>
            <a:r>
              <a:rPr lang="en-US" dirty="0" smtClean="0">
                <a:hlinkClick r:id="rId3"/>
              </a:rPr>
              <a:t>http://xabikos.com</a:t>
            </a:r>
            <a:endParaRPr lang="en-US" dirty="0" smtClean="0"/>
          </a:p>
          <a:p>
            <a:r>
              <a:rPr lang="en-US" dirty="0" smtClean="0"/>
              <a:t>Github: </a:t>
            </a:r>
            <a:r>
              <a:rPr lang="en-US" dirty="0" smtClean="0">
                <a:hlinkClick r:id="rId4"/>
              </a:rPr>
              <a:t>www.github.com/xabikos</a:t>
            </a:r>
            <a:endParaRPr lang="en-US" dirty="0" smtClean="0"/>
          </a:p>
          <a:p>
            <a:r>
              <a:rPr lang="en-US" dirty="0" smtClean="0"/>
              <a:t>Mail : </a:t>
            </a:r>
            <a:r>
              <a:rPr lang="en-US" dirty="0" smtClean="0">
                <a:hlinkClick r:id="rId5"/>
              </a:rPr>
              <a:t>xaralaboskaripidis@outlook.com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925" y="1589088"/>
            <a:ext cx="10515600" cy="3460750"/>
          </a:xfrm>
        </p:spPr>
        <p:txBody>
          <a:bodyPr/>
          <a:lstStyle/>
          <a:p>
            <a:r>
              <a:rPr lang="en-US" dirty="0" smtClean="0"/>
              <a:t>Very (I mean it) short introduction about ORMs</a:t>
            </a:r>
          </a:p>
          <a:p>
            <a:r>
              <a:rPr lang="en-US" dirty="0" smtClean="0"/>
              <a:t>Why Entity Framework and especially code first</a:t>
            </a:r>
          </a:p>
          <a:p>
            <a:r>
              <a:rPr lang="en-US" dirty="0" smtClean="0"/>
              <a:t>Present in Visual Studio how to use Entity Framework</a:t>
            </a:r>
          </a:p>
          <a:p>
            <a:r>
              <a:rPr lang="en-US" dirty="0" smtClean="0"/>
              <a:t>Try to reserve some time for questions – discussion</a:t>
            </a:r>
          </a:p>
        </p:txBody>
      </p:sp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ORM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925" y="1589088"/>
            <a:ext cx="10515600" cy="3460750"/>
          </a:xfrm>
        </p:spPr>
        <p:txBody>
          <a:bodyPr/>
          <a:lstStyle/>
          <a:p>
            <a:r>
              <a:rPr lang="en-US" dirty="0" smtClean="0"/>
              <a:t>Object-relational mapping (ORM) is a mechanism that makes it possible to address, access and manipulate objects without having to consider how those objects relate to their data sources...</a:t>
            </a:r>
          </a:p>
        </p:txBody>
      </p:sp>
    </p:spTree>
    <p:extLst>
      <p:ext uri="{BB962C8B-B14F-4D97-AF65-F5344CB8AC3E}">
        <p14:creationId xmlns:p14="http://schemas.microsoft.com/office/powerpoint/2010/main" val="27353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List of ORMs in .NET ecosystem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2975" y="1589088"/>
            <a:ext cx="10515600" cy="3460750"/>
          </a:xfrm>
        </p:spPr>
        <p:txBody>
          <a:bodyPr/>
          <a:lstStyle/>
          <a:p>
            <a:r>
              <a:rPr lang="en-US" dirty="0" err="1" smtClean="0">
                <a:hlinkClick r:id="rId3"/>
              </a:rPr>
              <a:t>Nhibernate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Entity Framework</a:t>
            </a:r>
            <a:endParaRPr lang="en-US" dirty="0" smtClean="0"/>
          </a:p>
          <a:p>
            <a:r>
              <a:rPr lang="en-US" dirty="0" err="1">
                <a:hlinkClick r:id="rId5"/>
              </a:rPr>
              <a:t>LLBLGen</a:t>
            </a:r>
            <a:r>
              <a:rPr lang="en-US" dirty="0">
                <a:hlinkClick r:id="rId5"/>
              </a:rPr>
              <a:t> Pro</a:t>
            </a:r>
            <a:endParaRPr lang="en-US" dirty="0"/>
          </a:p>
          <a:p>
            <a:r>
              <a:rPr lang="en-US" dirty="0" smtClean="0">
                <a:hlinkClick r:id="rId6"/>
              </a:rPr>
              <a:t>Dapper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SubSonic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80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Why Entity Framework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1589088"/>
            <a:ext cx="10515600" cy="3460750"/>
          </a:xfrm>
        </p:spPr>
        <p:txBody>
          <a:bodyPr/>
          <a:lstStyle/>
          <a:p>
            <a:r>
              <a:rPr lang="en-US" dirty="0" smtClean="0"/>
              <a:t>The suggested solution by Microsoft in .NET ecosystem</a:t>
            </a:r>
          </a:p>
          <a:p>
            <a:r>
              <a:rPr lang="en-US" dirty="0" smtClean="0"/>
              <a:t>Mature enough and almost full feature ORM</a:t>
            </a:r>
          </a:p>
          <a:p>
            <a:r>
              <a:rPr lang="en-US" dirty="0" smtClean="0"/>
              <a:t>Code first as it offers a cleaner design and data access agnostic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Support </a:t>
            </a:r>
            <a:r>
              <a:rPr lang="en-US" smtClean="0"/>
              <a:t>the most popular databases</a:t>
            </a:r>
            <a:endParaRPr lang="en-US" dirty="0" smtClean="0"/>
          </a:p>
          <a:p>
            <a:pPr lvl="1"/>
            <a:r>
              <a:rPr lang="en-US" dirty="0" smtClean="0"/>
              <a:t>MySQL, Oracle, </a:t>
            </a:r>
            <a:r>
              <a:rPr lang="en-US" dirty="0" err="1" smtClean="0"/>
              <a:t>Devart</a:t>
            </a:r>
            <a:r>
              <a:rPr lang="en-US" dirty="0"/>
              <a:t>, </a:t>
            </a:r>
            <a:r>
              <a:rPr lang="en-US" dirty="0" smtClean="0"/>
              <a:t>PostgreSQL,</a:t>
            </a:r>
          </a:p>
          <a:p>
            <a:pPr lvl="1"/>
            <a:r>
              <a:rPr lang="en-US" dirty="0"/>
              <a:t>Full list here (</a:t>
            </a:r>
            <a:r>
              <a:rPr lang="en-US" dirty="0">
                <a:hlinkClick r:id="rId3"/>
              </a:rPr>
              <a:t>http://msdn.microsoft.com/en-us/data/dd363565.aspx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176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Thessaloniki .NET Meet up 16/1/2015 Entity Framework from Novice to Advance</vt:lpstr>
      <vt:lpstr>Speaker details</vt:lpstr>
      <vt:lpstr>Agenda</vt:lpstr>
      <vt:lpstr>What is an ORM</vt:lpstr>
      <vt:lpstr>List of ORMs in .NET ecosystem</vt:lpstr>
      <vt:lpstr>Why Entity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Charalampos Karypidis</cp:lastModifiedBy>
  <cp:revision>13</cp:revision>
  <dcterms:created xsi:type="dcterms:W3CDTF">2015-01-15T21:14:02Z</dcterms:created>
  <dcterms:modified xsi:type="dcterms:W3CDTF">2015-01-16T07:55:41Z</dcterms:modified>
</cp:coreProperties>
</file>