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BFD26-3B6D-42C5-BD0F-C45581ADE71D}" type="datetimeFigureOut">
              <a:rPr lang="en-US"/>
              <a:t>4/2/2016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E767-AC7A-43A3-BE0F-F2AE116D706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E767-AC7A-43A3-BE0F-F2AE116D706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3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E767-AC7A-43A3-BE0F-F2AE116D706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0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E767-AC7A-43A3-BE0F-F2AE116D706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E767-AC7A-43A3-BE0F-F2AE116D706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3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E767-AC7A-43A3-BE0F-F2AE116D706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8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932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970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30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519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565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2/4/2016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066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2/4/2016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68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2/4/2016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674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2/4/2016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008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2/4/2016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596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2/4/2016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73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CDCE-D2B3-42DA-89CA-3F4E490F6CDF}" type="datetimeFigureOut">
              <a:rPr lang="el-GR" smtClean="0"/>
              <a:t>2/4/2016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074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xabiko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haralamposkarypidis@outlook.com" TargetMode="External"/><Relationship Id="rId5" Type="http://schemas.openxmlformats.org/officeDocument/2006/relationships/hyperlink" Target="http://www.github.com/xabikos" TargetMode="External"/><Relationship Id="rId4" Type="http://schemas.openxmlformats.org/officeDocument/2006/relationships/hyperlink" Target="http://xabiko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asp.net/en/latest/fundamentals/middleware.html" TargetMode="External"/><Relationship Id="rId3" Type="http://schemas.openxmlformats.org/officeDocument/2006/relationships/hyperlink" Target="http://dotnet.github.io/" TargetMode="External"/><Relationship Id="rId7" Type="http://schemas.openxmlformats.org/officeDocument/2006/relationships/hyperlink" Target="https://github.com/dotnet/cli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corert" TargetMode="External"/><Relationship Id="rId5" Type="http://schemas.openxmlformats.org/officeDocument/2006/relationships/hyperlink" Target="https://github.com/dotnet/coreclr" TargetMode="External"/><Relationship Id="rId4" Type="http://schemas.openxmlformats.org/officeDocument/2006/relationships/hyperlink" Target="https://github.com/dotnet/corefx" TargetMode="External"/><Relationship Id="rId9" Type="http://schemas.openxmlformats.org/officeDocument/2006/relationships/hyperlink" Target="https://github.com/HTBox/allRead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771650"/>
            <a:ext cx="9144000" cy="3128963"/>
          </a:xfrm>
        </p:spPr>
        <p:txBody>
          <a:bodyPr>
            <a:normAutofit fontScale="90000"/>
          </a:bodyPr>
          <a:lstStyle/>
          <a:p>
            <a:r>
              <a:rPr lang="en-US" dirty="0"/>
              <a:t>Thessaloniki .NET </a:t>
            </a:r>
            <a:r>
              <a:rPr lang="en-US" dirty="0" err="1"/>
              <a:t>Meet up</a:t>
            </a:r>
            <a:r>
              <a:rPr lang="en-US" dirty="0"/>
              <a:t> 24/3/2016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alibri Light"/>
              </a:rPr>
              <a:t>An introduction </a:t>
            </a:r>
            <a:r>
              <a:rPr lang="en-US" dirty="0" err="1">
                <a:solidFill>
                  <a:srgbClr val="000000"/>
                </a:solidFill>
                <a:latin typeface="Calibri Light"/>
              </a:rPr>
              <a:t>to .net</a:t>
            </a:r>
            <a:r>
              <a:rPr lang="en-US" dirty="0">
                <a:solidFill>
                  <a:srgbClr val="000000"/>
                </a:solidFill>
                <a:latin typeface="Calibri Light"/>
              </a:rPr>
              <a:t> core and asp.net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3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Speaker details – Charalampos Karypidis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2025" y="1589088"/>
            <a:ext cx="10515600" cy="3460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Freelance web software engineer focused </a:t>
            </a:r>
            <a:r>
              <a:rPr lang="en-US" dirty="0" err="1"/>
              <a:t>on .NET</a:t>
            </a:r>
            <a:r>
              <a:rPr lang="en-US" dirty="0"/>
              <a:t> and JavaScript (currently based in Brussels)</a:t>
            </a:r>
          </a:p>
          <a:p>
            <a:r>
              <a:rPr lang="en-US" dirty="0"/>
              <a:t>Twitter : </a:t>
            </a:r>
            <a:r>
              <a:rPr lang="en-US" dirty="0">
                <a:hlinkClick r:id="rId3"/>
              </a:rPr>
              <a:t>@xabikos</a:t>
            </a:r>
            <a:endParaRPr lang="en-US" dirty="0"/>
          </a:p>
          <a:p>
            <a:r>
              <a:rPr lang="en-US" dirty="0"/>
              <a:t>Personal blog: </a:t>
            </a:r>
            <a:r>
              <a:rPr lang="en-US" dirty="0">
                <a:hlinkClick r:id="rId4"/>
              </a:rPr>
              <a:t>http://xabikos.com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5"/>
              </a:rPr>
              <a:t>www.github.com/xabikos</a:t>
            </a:r>
            <a:endParaRPr lang="en-US" dirty="0"/>
          </a:p>
          <a:p>
            <a:r>
              <a:rPr lang="en-US" dirty="0"/>
              <a:t>Mail : </a:t>
            </a:r>
            <a:r>
              <a:rPr lang="en-US" dirty="0">
                <a:hlinkClick r:id="rId6"/>
              </a:rPr>
              <a:t>charalamposkarypidis@outlook.com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4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l-G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3925" y="1589088"/>
            <a:ext cx="10515600" cy="3460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The .net</a:t>
            </a:r>
            <a:r>
              <a:rPr lang="en-US" dirty="0"/>
              <a:t> framework application model today (console)</a:t>
            </a:r>
          </a:p>
          <a:p>
            <a:r>
              <a:rPr lang="en-US" dirty="0"/>
              <a:t>What .net core means for the application model in the (near) future</a:t>
            </a:r>
          </a:p>
          <a:p>
            <a:r>
              <a:rPr lang="en-US" dirty="0"/>
              <a:t>The web applications </a:t>
            </a:r>
            <a:r>
              <a:rPr lang="en-US" dirty="0" err="1"/>
              <a:t>in .net</a:t>
            </a:r>
            <a:r>
              <a:rPr lang="en-US" dirty="0"/>
              <a:t> ecosystem today</a:t>
            </a:r>
          </a:p>
          <a:p>
            <a:r>
              <a:rPr lang="en-US" dirty="0" err="1">
                <a:latin typeface="Calibri" charset="0"/>
              </a:rPr>
              <a:t>What asp.net</a:t>
            </a:r>
            <a:r>
              <a:rPr lang="en-US" dirty="0">
                <a:latin typeface="Calibri" charset="0"/>
              </a:rPr>
              <a:t> core brings for the web applications </a:t>
            </a:r>
          </a:p>
        </p:txBody>
      </p:sp>
    </p:spTree>
    <p:extLst>
      <p:ext uri="{BB962C8B-B14F-4D97-AF65-F5344CB8AC3E}">
        <p14:creationId xmlns:p14="http://schemas.microsoft.com/office/powerpoint/2010/main" val="418305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pic>
        <p:nvPicPr>
          <p:cNvPr id="3" name="Content Placeholder 2" descr="netarchitecture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17700" y="8605"/>
            <a:ext cx="7531100" cy="5761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536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pic>
        <p:nvPicPr>
          <p:cNvPr id="5" name="Content Placeholder 4" descr="clr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14538" y="-17733"/>
            <a:ext cx="7585075" cy="5767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832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pic>
        <p:nvPicPr>
          <p:cNvPr id="6" name="Picture 5" descr="netcl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295" y="0"/>
            <a:ext cx="5023651" cy="5795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612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So, what exactly </a:t>
            </a:r>
            <a:r>
              <a:rPr lang="en-US" dirty="0" err="1"/>
              <a:t>is .net</a:t>
            </a:r>
            <a:r>
              <a:rPr lang="en-US" dirty="0"/>
              <a:t> core?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20738" y="1492250"/>
            <a:ext cx="10588625" cy="11693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</a:t>
            </a:r>
            <a:r>
              <a:rPr lang="en-US" sz="3600" dirty="0" err="1"/>
              <a:t>net Core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820738" y="3062288"/>
            <a:ext cx="2373312" cy="1152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Core FX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52825" y="3062288"/>
            <a:ext cx="2373313" cy="1152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Core CLR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83325" y="3062288"/>
            <a:ext cx="2371725" cy="1152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Core RT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031288" y="3062288"/>
            <a:ext cx="2373312" cy="1152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345805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pic>
        <p:nvPicPr>
          <p:cNvPr id="3" name="Picture 2" descr="midlewar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16" y="84662"/>
            <a:ext cx="9002712" cy="55827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494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Useful links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550" y="926336"/>
            <a:ext cx="10515600" cy="41235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hlinkClick r:id="rId3"/>
              </a:rPr>
              <a:t>.net core site</a:t>
            </a:r>
          </a:p>
          <a:p>
            <a:r>
              <a:rPr lang="en-US" sz="2000" dirty="0">
                <a:hlinkClick r:id="rId4"/>
              </a:rPr>
              <a:t>CoreFX</a:t>
            </a:r>
            <a:endParaRPr lang="en-US" sz="2000" dirty="0"/>
          </a:p>
          <a:p>
            <a:r>
              <a:rPr lang="en-US" sz="2000" dirty="0">
                <a:hlinkClick r:id="rId5"/>
              </a:rPr>
              <a:t>CoreCLR</a:t>
            </a:r>
            <a:endParaRPr lang="en-US" sz="2000" dirty="0"/>
          </a:p>
          <a:p>
            <a:r>
              <a:rPr lang="en-US" sz="2000" dirty="0">
                <a:hlinkClick r:id="rId6"/>
              </a:rPr>
              <a:t>CoreRT</a:t>
            </a:r>
            <a:endParaRPr lang="en-US" sz="2000" dirty="0"/>
          </a:p>
          <a:p>
            <a:r>
              <a:rPr lang="en-US" sz="2000" dirty="0">
                <a:hlinkClick r:id="rId7"/>
              </a:rPr>
              <a:t>CLI</a:t>
            </a:r>
            <a:endParaRPr lang="en-US" sz="2000" dirty="0"/>
          </a:p>
          <a:p>
            <a:r>
              <a:rPr lang="en-US" sz="2000" dirty="0">
                <a:hlinkClick r:id="rId8"/>
              </a:rPr>
              <a:t>Middleware documentation</a:t>
            </a:r>
            <a:endParaRPr lang="en-US" sz="2000" dirty="0"/>
          </a:p>
          <a:p>
            <a:r>
              <a:rPr lang="en-US" sz="2000" dirty="0">
                <a:latin typeface="Calibri" charset="0"/>
                <a:hlinkClick r:id="rId9"/>
              </a:rPr>
              <a:t>AllReady – Real project with asp.net core</a:t>
            </a:r>
            <a:endParaRPr lang="en-US" dirty="0">
              <a:latin typeface="Calibri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9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176</Words>
  <Application>Microsoft Office PowerPoint</Application>
  <PresentationFormat>Widescreen</PresentationFormat>
  <Paragraphs>27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Thessaloniki .NET Meet up 24/3/2016 An introduction to .net core and asp.net core</vt:lpstr>
      <vt:lpstr>Speaker details – Charalampos Karypidis</vt:lpstr>
      <vt:lpstr>Agenda</vt:lpstr>
      <vt:lpstr>PowerPoint Presentation</vt:lpstr>
      <vt:lpstr>PowerPoint Presentation</vt:lpstr>
      <vt:lpstr>PowerPoint Presentation</vt:lpstr>
      <vt:lpstr>So, what exactly is .net core?</vt:lpstr>
      <vt:lpstr>PowerPoint Presentation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Thessaloniki .NET Meet up 16/1/2015 Entity Framework from Novice to Advance</dc:title>
  <dc:creator>Babis Karypidis</dc:creator>
  <cp:lastModifiedBy>Charalampos Karypidis</cp:lastModifiedBy>
  <cp:revision>18</cp:revision>
  <dcterms:created xsi:type="dcterms:W3CDTF">2015-01-15T21:14:02Z</dcterms:created>
  <dcterms:modified xsi:type="dcterms:W3CDTF">2016-04-02T10:29:49Z</dcterms:modified>
</cp:coreProperties>
</file>