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22/3/2016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abiko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://xabiko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sp.net/en/latest/fundamentals/middleware.html" TargetMode="External"/><Relationship Id="rId3" Type="http://schemas.openxmlformats.org/officeDocument/2006/relationships/hyperlink" Target="http://dotnet.github.io/" TargetMode="External"/><Relationship Id="rId7" Type="http://schemas.openxmlformats.org/officeDocument/2006/relationships/hyperlink" Target="https://github.com/dotnet/cl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rt" TargetMode="External"/><Relationship Id="rId5" Type="http://schemas.openxmlformats.org/officeDocument/2006/relationships/hyperlink" Target="https://github.com/dotnet/coreclr" TargetMode="External"/><Relationship Id="rId4" Type="http://schemas.openxmlformats.org/officeDocument/2006/relationships/hyperlink" Target="https://github.com/dotnet/coref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</a:t>
            </a:r>
            <a:r>
              <a:rPr lang="en-US" dirty="0" err="1"/>
              <a:t>Meet up</a:t>
            </a:r>
            <a:r>
              <a:rPr lang="en-US" dirty="0"/>
              <a:t> 24/3/2016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 Light"/>
              </a:rPr>
              <a:t>An introduction </a:t>
            </a:r>
            <a:r>
              <a:rPr lang="en-US" dirty="0" err="1">
                <a:solidFill>
                  <a:srgbClr val="000000"/>
                </a:solidFill>
                <a:latin typeface="Calibri Light"/>
              </a:rPr>
              <a:t>to .net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core and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Freelance web software engineer focused </a:t>
            </a:r>
            <a:r>
              <a:rPr lang="en-US" dirty="0" err="1"/>
              <a:t>on .NET</a:t>
            </a:r>
            <a:r>
              <a:rPr lang="en-US" dirty="0"/>
              <a:t> and JavaScript (currently based in Brussels)</a:t>
            </a:r>
          </a:p>
          <a:p>
            <a:r>
              <a:rPr lang="en-US" dirty="0"/>
              <a:t>Twitter : </a:t>
            </a:r>
            <a:r>
              <a:rPr lang="en-US" dirty="0">
                <a:hlinkClick r:id="rId3"/>
              </a:rPr>
              <a:t>@xabikos</a:t>
            </a:r>
            <a:endParaRPr lang="en-US" dirty="0"/>
          </a:p>
          <a:p>
            <a:r>
              <a:rPr lang="en-US" dirty="0"/>
              <a:t>Personal blog: </a:t>
            </a:r>
            <a:r>
              <a:rPr lang="en-US" dirty="0">
                <a:hlinkClick r:id="rId4"/>
              </a:rPr>
              <a:t>http://xabikos.com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The .net</a:t>
            </a:r>
            <a:r>
              <a:rPr lang="en-US" dirty="0"/>
              <a:t> framework application model today (console)</a:t>
            </a:r>
          </a:p>
          <a:p>
            <a:r>
              <a:rPr lang="en-US" dirty="0"/>
              <a:t>What .net core means for the application model in the (near) future</a:t>
            </a:r>
          </a:p>
          <a:p>
            <a:r>
              <a:rPr lang="en-US" dirty="0"/>
              <a:t>The web applications </a:t>
            </a:r>
            <a:r>
              <a:rPr lang="en-US" dirty="0" err="1"/>
              <a:t>in .net</a:t>
            </a:r>
            <a:r>
              <a:rPr lang="en-US" dirty="0"/>
              <a:t> ecosystem today</a:t>
            </a:r>
          </a:p>
          <a:p>
            <a:r>
              <a:rPr lang="en-US" dirty="0" err="1">
                <a:latin typeface="Calibri" charset="0"/>
              </a:rPr>
              <a:t>What asp.net</a:t>
            </a:r>
            <a:r>
              <a:rPr lang="en-US" dirty="0">
                <a:latin typeface="Calibri" charset="0"/>
              </a:rPr>
              <a:t> core brings for the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" name="Content Placeholder 2" descr="netarchitectur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17700" y="8605"/>
            <a:ext cx="7531100" cy="5761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536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5" name="Content Placeholder 4" descr="clr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14538" y="-17733"/>
            <a:ext cx="7585075" cy="5767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83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6" name="Picture 5" descr="netc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95" y="0"/>
            <a:ext cx="5023651" cy="57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1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So, what exactly </a:t>
            </a:r>
            <a:r>
              <a:rPr lang="en-US" dirty="0" err="1"/>
              <a:t>is .net</a:t>
            </a:r>
            <a:r>
              <a:rPr lang="en-US" dirty="0"/>
              <a:t> core?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0738" y="1492250"/>
            <a:ext cx="10588625" cy="116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3600" dirty="0" err="1"/>
              <a:t>net Core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82073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FX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2825" y="3062288"/>
            <a:ext cx="2373313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CLR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83325" y="3062288"/>
            <a:ext cx="2371725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3128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4580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" name="Picture 2" descr="midlewa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16" y="84662"/>
            <a:ext cx="9002712" cy="55827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494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.net core site</a:t>
            </a:r>
          </a:p>
          <a:p>
            <a:r>
              <a:rPr lang="en-US" sz="2000" dirty="0">
                <a:hlinkClick r:id="rId4"/>
              </a:rPr>
              <a:t>CoreFX</a:t>
            </a:r>
            <a:endParaRPr lang="en-US" sz="2000" dirty="0"/>
          </a:p>
          <a:p>
            <a:r>
              <a:rPr lang="en-US" sz="2000" dirty="0">
                <a:hlinkClick r:id="rId5"/>
              </a:rPr>
              <a:t>CoreCLR</a:t>
            </a:r>
            <a:endParaRPr lang="en-US" sz="2000" dirty="0"/>
          </a:p>
          <a:p>
            <a:r>
              <a:rPr lang="en-US" sz="2000" dirty="0">
                <a:hlinkClick r:id="rId6"/>
              </a:rPr>
              <a:t>CoreRT</a:t>
            </a:r>
            <a:endParaRPr lang="en-US" sz="2000" dirty="0"/>
          </a:p>
          <a:p>
            <a:r>
              <a:rPr lang="en-US" sz="2000" dirty="0">
                <a:hlinkClick r:id="rId7"/>
              </a:rPr>
              <a:t>CLI</a:t>
            </a:r>
            <a:endParaRPr lang="en-US" sz="2000" dirty="0"/>
          </a:p>
          <a:p>
            <a:r>
              <a:rPr lang="en-US" sz="2000" dirty="0">
                <a:hlinkClick r:id="rId8"/>
              </a:rPr>
              <a:t>Middleware documentation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176</Words>
  <Application>Microsoft Office PowerPoint</Application>
  <PresentationFormat>Widescreen</PresentationFormat>
  <Paragraphs>27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Thessaloniki .NET Meet up 24/3/2016 An introduction to .net core and asp.net core</vt:lpstr>
      <vt:lpstr>Speaker details – Charalampos Karypidis</vt:lpstr>
      <vt:lpstr>Agenda</vt:lpstr>
      <vt:lpstr>PowerPoint Presentation</vt:lpstr>
      <vt:lpstr>PowerPoint Presentation</vt:lpstr>
      <vt:lpstr>PowerPoint Presentation</vt:lpstr>
      <vt:lpstr>So, what exactly is .net core?</vt:lpstr>
      <vt:lpstr>PowerPoint Presentation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17</cp:revision>
  <dcterms:created xsi:type="dcterms:W3CDTF">2015-01-15T21:14:02Z</dcterms:created>
  <dcterms:modified xsi:type="dcterms:W3CDTF">2016-03-22T20:38:09Z</dcterms:modified>
</cp:coreProperties>
</file>