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81" r:id="rId4"/>
    <p:sldId id="267" r:id="rId5"/>
    <p:sldId id="277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59302-A589-4C4E-9CD6-7A6FF4501FD2}" v="385" dt="2023-03-30T22:06:06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5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lampos Karypidis" userId="d56d87aaadb2f864" providerId="Windows Live" clId="Web-{80F59302-A589-4C4E-9CD6-7A6FF4501FD2}"/>
    <pc:docChg chg="addSld delSld modSld sldOrd">
      <pc:chgData name="Charalampos Karypidis" userId="d56d87aaadb2f864" providerId="Windows Live" clId="Web-{80F59302-A589-4C4E-9CD6-7A6FF4501FD2}" dt="2023-03-30T22:06:06.652" v="374" actId="20577"/>
      <pc:docMkLst>
        <pc:docMk/>
      </pc:docMkLst>
      <pc:sldChg chg="modSp">
        <pc:chgData name="Charalampos Karypidis" userId="d56d87aaadb2f864" providerId="Windows Live" clId="Web-{80F59302-A589-4C4E-9CD6-7A6FF4501FD2}" dt="2023-03-30T20:47:49.171" v="8" actId="20577"/>
        <pc:sldMkLst>
          <pc:docMk/>
          <pc:sldMk cId="859430298" sldId="256"/>
        </pc:sldMkLst>
        <pc:spChg chg="mod">
          <ac:chgData name="Charalampos Karypidis" userId="d56d87aaadb2f864" providerId="Windows Live" clId="Web-{80F59302-A589-4C4E-9CD6-7A6FF4501FD2}" dt="2023-03-30T20:47:49.171" v="8" actId="20577"/>
          <ac:spMkLst>
            <pc:docMk/>
            <pc:sldMk cId="859430298" sldId="256"/>
            <ac:spMk id="5" creationId="{00000000-0000-0000-0000-000000000000}"/>
          </ac:spMkLst>
        </pc:spChg>
      </pc:sldChg>
      <pc:sldChg chg="modSp">
        <pc:chgData name="Charalampos Karypidis" userId="d56d87aaadb2f864" providerId="Windows Live" clId="Web-{80F59302-A589-4C4E-9CD6-7A6FF4501FD2}" dt="2023-03-30T20:49:07.064" v="30" actId="20577"/>
        <pc:sldMkLst>
          <pc:docMk/>
          <pc:sldMk cId="2818343813" sldId="257"/>
        </pc:sldMkLst>
        <pc:spChg chg="mod">
          <ac:chgData name="Charalampos Karypidis" userId="d56d87aaadb2f864" providerId="Windows Live" clId="Web-{80F59302-A589-4C4E-9CD6-7A6FF4501FD2}" dt="2023-03-30T20:49:07.064" v="30" actId="20577"/>
          <ac:spMkLst>
            <pc:docMk/>
            <pc:sldMk cId="2818343813" sldId="257"/>
            <ac:spMk id="2" creationId="{00000000-0000-0000-0000-000000000000}"/>
          </ac:spMkLst>
        </pc:spChg>
      </pc:sldChg>
      <pc:sldChg chg="addSp delSp modSp">
        <pc:chgData name="Charalampos Karypidis" userId="d56d87aaadb2f864" providerId="Windows Live" clId="Web-{80F59302-A589-4C4E-9CD6-7A6FF4501FD2}" dt="2023-03-30T21:16:16.283" v="40" actId="1076"/>
        <pc:sldMkLst>
          <pc:docMk/>
          <pc:sldMk cId="4183059362" sldId="258"/>
        </pc:sldMkLst>
        <pc:spChg chg="del mod">
          <ac:chgData name="Charalampos Karypidis" userId="d56d87aaadb2f864" providerId="Windows Live" clId="Web-{80F59302-A589-4C4E-9CD6-7A6FF4501FD2}" dt="2023-03-30T21:15:37.469" v="32"/>
          <ac:spMkLst>
            <pc:docMk/>
            <pc:sldMk cId="4183059362" sldId="258"/>
            <ac:spMk id="2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1:15:42.345" v="33"/>
          <ac:spMkLst>
            <pc:docMk/>
            <pc:sldMk cId="4183059362" sldId="258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15:47.954" v="34"/>
          <ac:spMkLst>
            <pc:docMk/>
            <pc:sldMk cId="4183059362" sldId="258"/>
            <ac:spMk id="6" creationId="{2D594315-47C0-D824-AEE2-30A445E6BDD9}"/>
          </ac:spMkLst>
        </pc:spChg>
        <pc:spChg chg="add del mod">
          <ac:chgData name="Charalampos Karypidis" userId="d56d87aaadb2f864" providerId="Windows Live" clId="Web-{80F59302-A589-4C4E-9CD6-7A6FF4501FD2}" dt="2023-03-30T21:15:50.439" v="35"/>
          <ac:spMkLst>
            <pc:docMk/>
            <pc:sldMk cId="4183059362" sldId="258"/>
            <ac:spMk id="8" creationId="{6F21A3B0-A402-0C8D-DFFF-9C009E39A8C9}"/>
          </ac:spMkLst>
        </pc:spChg>
        <pc:picChg chg="add mod">
          <ac:chgData name="Charalampos Karypidis" userId="d56d87aaadb2f864" providerId="Windows Live" clId="Web-{80F59302-A589-4C4E-9CD6-7A6FF4501FD2}" dt="2023-03-30T21:16:16.283" v="40" actId="1076"/>
          <ac:picMkLst>
            <pc:docMk/>
            <pc:sldMk cId="4183059362" sldId="258"/>
            <ac:picMk id="9" creationId="{333D7221-AD4D-4742-43AE-3E1B604279F4}"/>
          </ac:picMkLst>
        </pc:picChg>
      </pc:sldChg>
      <pc:sldChg chg="modSp">
        <pc:chgData name="Charalampos Karypidis" userId="d56d87aaadb2f864" providerId="Windows Live" clId="Web-{80F59302-A589-4C4E-9CD6-7A6FF4501FD2}" dt="2023-03-30T22:01:04.952" v="354" actId="20577"/>
        <pc:sldMkLst>
          <pc:docMk/>
          <pc:sldMk cId="1913391185" sldId="261"/>
        </pc:sldMkLst>
        <pc:spChg chg="mod">
          <ac:chgData name="Charalampos Karypidis" userId="d56d87aaadb2f864" providerId="Windows Live" clId="Web-{80F59302-A589-4C4E-9CD6-7A6FF4501FD2}" dt="2023-03-30T22:01:04.952" v="354" actId="20577"/>
          <ac:spMkLst>
            <pc:docMk/>
            <pc:sldMk cId="1913391185" sldId="261"/>
            <ac:spMk id="2" creationId="{00000000-0000-0000-0000-000000000000}"/>
          </ac:spMkLst>
        </pc:spChg>
      </pc:sldChg>
      <pc:sldChg chg="addSp delSp modSp">
        <pc:chgData name="Charalampos Karypidis" userId="d56d87aaadb2f864" providerId="Windows Live" clId="Web-{80F59302-A589-4C4E-9CD6-7A6FF4501FD2}" dt="2023-03-30T21:21:02.045" v="127" actId="14100"/>
        <pc:sldMkLst>
          <pc:docMk/>
          <pc:sldMk cId="1432592030" sldId="262"/>
        </pc:sldMkLst>
        <pc:spChg chg="add del mod">
          <ac:chgData name="Charalampos Karypidis" userId="d56d87aaadb2f864" providerId="Windows Live" clId="Web-{80F59302-A589-4C4E-9CD6-7A6FF4501FD2}" dt="2023-03-30T21:16:36.987" v="44"/>
          <ac:spMkLst>
            <pc:docMk/>
            <pc:sldMk cId="1432592030" sldId="262"/>
            <ac:spMk id="3" creationId="{F61EDD0B-739B-10DE-CC33-FC4DD19ADD39}"/>
          </ac:spMkLst>
        </pc:spChg>
        <pc:spChg chg="add del mod">
          <ac:chgData name="Charalampos Karypidis" userId="d56d87aaadb2f864" providerId="Windows Live" clId="Web-{80F59302-A589-4C4E-9CD6-7A6FF4501FD2}" dt="2023-03-30T21:17:45.162" v="67" actId="20577"/>
          <ac:spMkLst>
            <pc:docMk/>
            <pc:sldMk cId="1432592030" sldId="262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17:11.832" v="51"/>
          <ac:spMkLst>
            <pc:docMk/>
            <pc:sldMk cId="1432592030" sldId="262"/>
            <ac:spMk id="9" creationId="{33B41D67-8AA7-ED4D-2FC2-67838FFAC45A}"/>
          </ac:spMkLst>
        </pc:spChg>
        <pc:spChg chg="del">
          <ac:chgData name="Charalampos Karypidis" userId="d56d87aaadb2f864" providerId="Windows Live" clId="Web-{80F59302-A589-4C4E-9CD6-7A6FF4501FD2}" dt="2023-03-30T21:16:30.846" v="41"/>
          <ac:spMkLst>
            <pc:docMk/>
            <pc:sldMk cId="1432592030" sldId="262"/>
            <ac:spMk id="10" creationId="{42901297-886C-4371-B813-78A93208AF78}"/>
          </ac:spMkLst>
        </pc:spChg>
        <pc:spChg chg="add del">
          <ac:chgData name="Charalampos Karypidis" userId="d56d87aaadb2f864" providerId="Windows Live" clId="Web-{80F59302-A589-4C4E-9CD6-7A6FF4501FD2}" dt="2023-03-30T21:17:10.520" v="49"/>
          <ac:spMkLst>
            <pc:docMk/>
            <pc:sldMk cId="1432592030" sldId="262"/>
            <ac:spMk id="11" creationId="{B7515A63-E583-61EB-B9E9-57414FD5F291}"/>
          </ac:spMkLst>
        </pc:spChg>
        <pc:spChg chg="add del">
          <ac:chgData name="Charalampos Karypidis" userId="d56d87aaadb2f864" providerId="Windows Live" clId="Web-{80F59302-A589-4C4E-9CD6-7A6FF4501FD2}" dt="2023-03-30T21:17:28.849" v="63"/>
          <ac:spMkLst>
            <pc:docMk/>
            <pc:sldMk cId="1432592030" sldId="262"/>
            <ac:spMk id="12" creationId="{B7515A63-E583-61EB-B9E9-57414FD5F291}"/>
          </ac:spMkLst>
        </pc:spChg>
        <pc:spChg chg="add del">
          <ac:chgData name="Charalampos Karypidis" userId="d56d87aaadb2f864" providerId="Windows Live" clId="Web-{80F59302-A589-4C4E-9CD6-7A6FF4501FD2}" dt="2023-03-30T21:17:34.818" v="65"/>
          <ac:spMkLst>
            <pc:docMk/>
            <pc:sldMk cId="1432592030" sldId="262"/>
            <ac:spMk id="14" creationId="{B7515A63-E583-61EB-B9E9-57414FD5F291}"/>
          </ac:spMkLst>
        </pc:spChg>
        <pc:spChg chg="add del mod">
          <ac:chgData name="Charalampos Karypidis" userId="d56d87aaadb2f864" providerId="Windows Live" clId="Web-{80F59302-A589-4C4E-9CD6-7A6FF4501FD2}" dt="2023-03-30T21:18:28.882" v="71"/>
          <ac:spMkLst>
            <pc:docMk/>
            <pc:sldMk cId="1432592030" sldId="262"/>
            <ac:spMk id="15" creationId="{CC857429-A65E-52EC-D8A2-F9F85864C031}"/>
          </ac:spMkLst>
        </pc:spChg>
        <pc:spChg chg="add del">
          <ac:chgData name="Charalampos Karypidis" userId="d56d87aaadb2f864" providerId="Windows Live" clId="Web-{80F59302-A589-4C4E-9CD6-7A6FF4501FD2}" dt="2023-03-30T21:18:32.758" v="73"/>
          <ac:spMkLst>
            <pc:docMk/>
            <pc:sldMk cId="1432592030" sldId="262"/>
            <ac:spMk id="16" creationId="{CC857429-A65E-52EC-D8A2-F9F85864C031}"/>
          </ac:spMkLst>
        </pc:spChg>
        <pc:spChg chg="add mod">
          <ac:chgData name="Charalampos Karypidis" userId="d56d87aaadb2f864" providerId="Windows Live" clId="Web-{80F59302-A589-4C4E-9CD6-7A6FF4501FD2}" dt="2023-03-30T21:21:02.045" v="127" actId="14100"/>
          <ac:spMkLst>
            <pc:docMk/>
            <pc:sldMk cId="1432592030" sldId="262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16:32.925" v="42"/>
          <ac:picMkLst>
            <pc:docMk/>
            <pc:sldMk cId="1432592030" sldId="262"/>
            <ac:picMk id="6" creationId="{526A07B8-0295-4B49-8A87-74BA0D284DF1}"/>
          </ac:picMkLst>
        </pc:picChg>
        <pc:picChg chg="del">
          <ac:chgData name="Charalampos Karypidis" userId="d56d87aaadb2f864" providerId="Windows Live" clId="Web-{80F59302-A589-4C4E-9CD6-7A6FF4501FD2}" dt="2023-03-30T21:16:33.456" v="43"/>
          <ac:picMkLst>
            <pc:docMk/>
            <pc:sldMk cId="1432592030" sldId="262"/>
            <ac:picMk id="8" creationId="{3CCE3B3B-45FA-4C3E-8623-90AD893C2016}"/>
          </ac:picMkLst>
        </pc:picChg>
        <pc:picChg chg="del">
          <ac:chgData name="Charalampos Karypidis" userId="d56d87aaadb2f864" providerId="Windows Live" clId="Web-{80F59302-A589-4C4E-9CD6-7A6FF4501FD2}" dt="2023-03-30T21:16:38.456" v="45"/>
          <ac:picMkLst>
            <pc:docMk/>
            <pc:sldMk cId="1432592030" sldId="262"/>
            <ac:picMk id="13" creationId="{3E1397FF-0E7D-4C8C-A5C3-A19475D8D577}"/>
          </ac:picMkLst>
        </pc:picChg>
      </pc:sldChg>
      <pc:sldChg chg="del">
        <pc:chgData name="Charalampos Karypidis" userId="d56d87aaadb2f864" providerId="Windows Live" clId="Web-{80F59302-A589-4C4E-9CD6-7A6FF4501FD2}" dt="2023-03-30T21:33:49.294" v="214"/>
        <pc:sldMkLst>
          <pc:docMk/>
          <pc:sldMk cId="281849743" sldId="263"/>
        </pc:sldMkLst>
      </pc:sldChg>
      <pc:sldChg chg="del">
        <pc:chgData name="Charalampos Karypidis" userId="d56d87aaadb2f864" providerId="Windows Live" clId="Web-{80F59302-A589-4C4E-9CD6-7A6FF4501FD2}" dt="2023-03-30T21:30:30.958" v="197"/>
        <pc:sldMkLst>
          <pc:docMk/>
          <pc:sldMk cId="2944161735" sldId="265"/>
        </pc:sldMkLst>
      </pc:sldChg>
      <pc:sldChg chg="del">
        <pc:chgData name="Charalampos Karypidis" userId="d56d87aaadb2f864" providerId="Windows Live" clId="Web-{80F59302-A589-4C4E-9CD6-7A6FF4501FD2}" dt="2023-03-30T21:33:52.950" v="215"/>
        <pc:sldMkLst>
          <pc:docMk/>
          <pc:sldMk cId="2341787336" sldId="266"/>
        </pc:sldMkLst>
      </pc:sldChg>
      <pc:sldChg chg="modSp add replId">
        <pc:chgData name="Charalampos Karypidis" userId="d56d87aaadb2f864" providerId="Windows Live" clId="Web-{80F59302-A589-4C4E-9CD6-7A6FF4501FD2}" dt="2023-03-30T21:25:14.617" v="182" actId="20577"/>
        <pc:sldMkLst>
          <pc:docMk/>
          <pc:sldMk cId="666087577" sldId="267"/>
        </pc:sldMkLst>
        <pc:spChg chg="mod">
          <ac:chgData name="Charalampos Karypidis" userId="d56d87aaadb2f864" providerId="Windows Live" clId="Web-{80F59302-A589-4C4E-9CD6-7A6FF4501FD2}" dt="2023-03-30T21:22:30.142" v="131" actId="20577"/>
          <ac:spMkLst>
            <pc:docMk/>
            <pc:sldMk cId="666087577" sldId="267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25:14.617" v="182" actId="20577"/>
          <ac:spMkLst>
            <pc:docMk/>
            <pc:sldMk cId="666087577" sldId="267"/>
            <ac:spMk id="18" creationId="{EFAAF181-7326-7F1B-D1DD-1D9AA2BC303E}"/>
          </ac:spMkLst>
        </pc:spChg>
      </pc:sldChg>
      <pc:sldChg chg="addSp delSp modSp add replId">
        <pc:chgData name="Charalampos Karypidis" userId="d56d87aaadb2f864" providerId="Windows Live" clId="Web-{80F59302-A589-4C4E-9CD6-7A6FF4501FD2}" dt="2023-03-30T21:26:09.276" v="194" actId="1076"/>
        <pc:sldMkLst>
          <pc:docMk/>
          <pc:sldMk cId="167938182" sldId="268"/>
        </pc:sldMkLst>
        <pc:spChg chg="add del mod">
          <ac:chgData name="Charalampos Karypidis" userId="d56d87aaadb2f864" providerId="Windows Live" clId="Web-{80F59302-A589-4C4E-9CD6-7A6FF4501FD2}" dt="2023-03-30T21:25:43.650" v="187"/>
          <ac:spMkLst>
            <pc:docMk/>
            <pc:sldMk cId="167938182" sldId="268"/>
            <ac:spMk id="3" creationId="{A11935DA-D1A8-0BA4-2A76-BB934799E044}"/>
          </ac:spMkLst>
        </pc:spChg>
        <pc:spChg chg="mod">
          <ac:chgData name="Charalampos Karypidis" userId="d56d87aaadb2f864" providerId="Windows Live" clId="Web-{80F59302-A589-4C4E-9CD6-7A6FF4501FD2}" dt="2023-03-30T21:25:32.571" v="185" actId="20577"/>
          <ac:spMkLst>
            <pc:docMk/>
            <pc:sldMk cId="167938182" sldId="268"/>
            <ac:spMk id="5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1:25:33.649" v="186"/>
          <ac:spMkLst>
            <pc:docMk/>
            <pc:sldMk cId="167938182" sldId="268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26:09.276" v="194" actId="1076"/>
          <ac:picMkLst>
            <pc:docMk/>
            <pc:sldMk cId="167938182" sldId="268"/>
            <ac:picMk id="6" creationId="{72D75E03-7019-FB81-8DAC-A694EB7ED796}"/>
          </ac:picMkLst>
        </pc:picChg>
      </pc:sldChg>
      <pc:sldChg chg="addSp modSp add ord replId">
        <pc:chgData name="Charalampos Karypidis" userId="d56d87aaadb2f864" providerId="Windows Live" clId="Web-{80F59302-A589-4C4E-9CD6-7A6FF4501FD2}" dt="2023-03-30T21:31:45.601" v="213" actId="1076"/>
        <pc:sldMkLst>
          <pc:docMk/>
          <pc:sldMk cId="2381598451" sldId="269"/>
        </pc:sldMkLst>
        <pc:spChg chg="mod">
          <ac:chgData name="Charalampos Karypidis" userId="d56d87aaadb2f864" providerId="Windows Live" clId="Web-{80F59302-A589-4C4E-9CD6-7A6FF4501FD2}" dt="2023-03-30T21:30:55.068" v="199" actId="20577"/>
          <ac:spMkLst>
            <pc:docMk/>
            <pc:sldMk cId="2381598451" sldId="269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1:26.038" v="208" actId="14100"/>
          <ac:spMkLst>
            <pc:docMk/>
            <pc:sldMk cId="2381598451" sldId="269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31:45.601" v="213" actId="1076"/>
          <ac:picMkLst>
            <pc:docMk/>
            <pc:sldMk cId="2381598451" sldId="269"/>
            <ac:picMk id="2" creationId="{F8B7F15C-AA74-134F-BDD4-B16E42EFD3DA}"/>
          </ac:picMkLst>
        </pc:picChg>
      </pc:sldChg>
      <pc:sldChg chg="delSp modSp add replId">
        <pc:chgData name="Charalampos Karypidis" userId="d56d87aaadb2f864" providerId="Windows Live" clId="Web-{80F59302-A589-4C4E-9CD6-7A6FF4501FD2}" dt="2023-03-30T21:35:49.299" v="240" actId="20577"/>
        <pc:sldMkLst>
          <pc:docMk/>
          <pc:sldMk cId="1925372198" sldId="270"/>
        </pc:sldMkLst>
        <pc:spChg chg="mod">
          <ac:chgData name="Charalampos Karypidis" userId="d56d87aaadb2f864" providerId="Windows Live" clId="Web-{80F59302-A589-4C4E-9CD6-7A6FF4501FD2}" dt="2023-03-30T21:34:10.045" v="217" actId="20577"/>
          <ac:spMkLst>
            <pc:docMk/>
            <pc:sldMk cId="1925372198" sldId="270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5:49.299" v="240" actId="20577"/>
          <ac:spMkLst>
            <pc:docMk/>
            <pc:sldMk cId="1925372198" sldId="270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34:12.404" v="218"/>
          <ac:picMkLst>
            <pc:docMk/>
            <pc:sldMk cId="1925372198" sldId="270"/>
            <ac:picMk id="2" creationId="{F8B7F15C-AA74-134F-BDD4-B16E42EFD3DA}"/>
          </ac:picMkLst>
        </pc:picChg>
      </pc:sldChg>
      <pc:sldChg chg="modSp add replId">
        <pc:chgData name="Charalampos Karypidis" userId="d56d87aaadb2f864" providerId="Windows Live" clId="Web-{80F59302-A589-4C4E-9CD6-7A6FF4501FD2}" dt="2023-03-30T21:37:12.286" v="248" actId="20577"/>
        <pc:sldMkLst>
          <pc:docMk/>
          <pc:sldMk cId="2463523320" sldId="271"/>
        </pc:sldMkLst>
        <pc:spChg chg="mod">
          <ac:chgData name="Charalampos Karypidis" userId="d56d87aaadb2f864" providerId="Windows Live" clId="Web-{80F59302-A589-4C4E-9CD6-7A6FF4501FD2}" dt="2023-03-30T21:36:38.019" v="243" actId="20577"/>
          <ac:spMkLst>
            <pc:docMk/>
            <pc:sldMk cId="2463523320" sldId="271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7:12.286" v="248" actId="20577"/>
          <ac:spMkLst>
            <pc:docMk/>
            <pc:sldMk cId="2463523320" sldId="271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0:20.263" v="257" actId="20577"/>
        <pc:sldMkLst>
          <pc:docMk/>
          <pc:sldMk cId="468047506" sldId="272"/>
        </pc:sldMkLst>
        <pc:spChg chg="mod">
          <ac:chgData name="Charalampos Karypidis" userId="d56d87aaadb2f864" providerId="Windows Live" clId="Web-{80F59302-A589-4C4E-9CD6-7A6FF4501FD2}" dt="2023-03-30T21:39:19.870" v="251" actId="20577"/>
          <ac:spMkLst>
            <pc:docMk/>
            <pc:sldMk cId="468047506" sldId="272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0:20.263" v="257" actId="20577"/>
          <ac:spMkLst>
            <pc:docMk/>
            <pc:sldMk cId="468047506" sldId="272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2:03.704" v="264" actId="20577"/>
        <pc:sldMkLst>
          <pc:docMk/>
          <pc:sldMk cId="871795148" sldId="273"/>
        </pc:sldMkLst>
        <pc:spChg chg="mod">
          <ac:chgData name="Charalampos Karypidis" userId="d56d87aaadb2f864" providerId="Windows Live" clId="Web-{80F59302-A589-4C4E-9CD6-7A6FF4501FD2}" dt="2023-03-30T21:41:56.126" v="260" actId="20577"/>
          <ac:spMkLst>
            <pc:docMk/>
            <pc:sldMk cId="871795148" sldId="273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2:03.704" v="264" actId="20577"/>
          <ac:spMkLst>
            <pc:docMk/>
            <pc:sldMk cId="871795148" sldId="273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4:07.428" v="274" actId="14100"/>
        <pc:sldMkLst>
          <pc:docMk/>
          <pc:sldMk cId="3593153976" sldId="274"/>
        </pc:sldMkLst>
        <pc:spChg chg="mod">
          <ac:chgData name="Charalampos Karypidis" userId="d56d87aaadb2f864" providerId="Windows Live" clId="Web-{80F59302-A589-4C4E-9CD6-7A6FF4501FD2}" dt="2023-03-30T21:43:46.146" v="267" actId="20577"/>
          <ac:spMkLst>
            <pc:docMk/>
            <pc:sldMk cId="3593153976" sldId="274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4:07.428" v="274" actId="14100"/>
          <ac:spMkLst>
            <pc:docMk/>
            <pc:sldMk cId="3593153976" sldId="274"/>
            <ac:spMk id="18" creationId="{EFAAF181-7326-7F1B-D1DD-1D9AA2BC303E}"/>
          </ac:spMkLst>
        </pc:spChg>
      </pc:sldChg>
      <pc:sldChg chg="addSp modSp add replId">
        <pc:chgData name="Charalampos Karypidis" userId="d56d87aaadb2f864" providerId="Windows Live" clId="Web-{80F59302-A589-4C4E-9CD6-7A6FF4501FD2}" dt="2023-03-30T21:48:24.922" v="286" actId="20577"/>
        <pc:sldMkLst>
          <pc:docMk/>
          <pc:sldMk cId="2742187842" sldId="275"/>
        </pc:sldMkLst>
        <pc:spChg chg="mod">
          <ac:chgData name="Charalampos Karypidis" userId="d56d87aaadb2f864" providerId="Windows Live" clId="Web-{80F59302-A589-4C4E-9CD6-7A6FF4501FD2}" dt="2023-03-30T21:46:42.356" v="277" actId="20577"/>
          <ac:spMkLst>
            <pc:docMk/>
            <pc:sldMk cId="2742187842" sldId="275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8:24.922" v="286" actId="20577"/>
          <ac:spMkLst>
            <pc:docMk/>
            <pc:sldMk cId="2742187842" sldId="275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48:11.234" v="284" actId="1076"/>
          <ac:picMkLst>
            <pc:docMk/>
            <pc:sldMk cId="2742187842" sldId="275"/>
            <ac:picMk id="2" creationId="{3B1F4CAC-575B-7C9E-744E-BDD9045DB3A5}"/>
          </ac:picMkLst>
        </pc:picChg>
      </pc:sldChg>
      <pc:sldChg chg="addSp delSp modSp add replId">
        <pc:chgData name="Charalampos Karypidis" userId="d56d87aaadb2f864" providerId="Windows Live" clId="Web-{80F59302-A589-4C4E-9CD6-7A6FF4501FD2}" dt="2023-03-30T21:55:14.423" v="352" actId="14100"/>
        <pc:sldMkLst>
          <pc:docMk/>
          <pc:sldMk cId="2188300063" sldId="276"/>
        </pc:sldMkLst>
        <pc:spChg chg="del">
          <ac:chgData name="Charalampos Karypidis" userId="d56d87aaadb2f864" providerId="Windows Live" clId="Web-{80F59302-A589-4C4E-9CD6-7A6FF4501FD2}" dt="2023-03-30T21:51:36.024" v="294"/>
          <ac:spMkLst>
            <pc:docMk/>
            <pc:sldMk cId="2188300063" sldId="276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51:29.398" v="292"/>
          <ac:spMkLst>
            <pc:docMk/>
            <pc:sldMk cId="2188300063" sldId="276"/>
            <ac:spMk id="6" creationId="{1B762BDE-5758-504D-731A-288BDEE806E9}"/>
          </ac:spMkLst>
        </pc:spChg>
        <pc:spChg chg="add del mod">
          <ac:chgData name="Charalampos Karypidis" userId="d56d87aaadb2f864" providerId="Windows Live" clId="Web-{80F59302-A589-4C4E-9CD6-7A6FF4501FD2}" dt="2023-03-30T21:51:52.259" v="295"/>
          <ac:spMkLst>
            <pc:docMk/>
            <pc:sldMk cId="2188300063" sldId="276"/>
            <ac:spMk id="8" creationId="{98780AAE-7CA5-F507-F751-F90BAA65900D}"/>
          </ac:spMkLst>
        </pc:spChg>
        <pc:spChg chg="add del mod">
          <ac:chgData name="Charalampos Karypidis" userId="d56d87aaadb2f864" providerId="Windows Live" clId="Web-{80F59302-A589-4C4E-9CD6-7A6FF4501FD2}" dt="2023-03-30T21:52:50.058" v="302"/>
          <ac:spMkLst>
            <pc:docMk/>
            <pc:sldMk cId="2188300063" sldId="276"/>
            <ac:spMk id="9" creationId="{5E01CF98-8328-93D7-D68E-C06C3E474921}"/>
          </ac:spMkLst>
        </pc:spChg>
        <pc:spChg chg="add mod">
          <ac:chgData name="Charalampos Karypidis" userId="d56d87aaadb2f864" providerId="Windows Live" clId="Web-{80F59302-A589-4C4E-9CD6-7A6FF4501FD2}" dt="2023-03-30T21:54:25.734" v="336" actId="20577"/>
          <ac:spMkLst>
            <pc:docMk/>
            <pc:sldMk cId="2188300063" sldId="276"/>
            <ac:spMk id="10" creationId="{360928EA-8B48-8829-6604-CBEC18B1BAB8}"/>
          </ac:spMkLst>
        </pc:spChg>
        <pc:spChg chg="add mod">
          <ac:chgData name="Charalampos Karypidis" userId="d56d87aaadb2f864" providerId="Windows Live" clId="Web-{80F59302-A589-4C4E-9CD6-7A6FF4501FD2}" dt="2023-03-30T21:55:09.079" v="351" actId="20577"/>
          <ac:spMkLst>
            <pc:docMk/>
            <pc:sldMk cId="2188300063" sldId="276"/>
            <ac:spMk id="11" creationId="{DF121377-D771-A825-8CEB-22F40EFAF652}"/>
          </ac:spMkLst>
        </pc:spChg>
        <pc:spChg chg="del">
          <ac:chgData name="Charalampos Karypidis" userId="d56d87aaadb2f864" providerId="Windows Live" clId="Web-{80F59302-A589-4C4E-9CD6-7A6FF4501FD2}" dt="2023-03-30T21:51:11.241" v="288"/>
          <ac:spMkLst>
            <pc:docMk/>
            <pc:sldMk cId="2188300063" sldId="276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51:30.992" v="293"/>
          <ac:picMkLst>
            <pc:docMk/>
            <pc:sldMk cId="2188300063" sldId="276"/>
            <ac:picMk id="2" creationId="{3B1F4CAC-575B-7C9E-744E-BDD9045DB3A5}"/>
          </ac:picMkLst>
        </pc:picChg>
        <pc:picChg chg="add mod">
          <ac:chgData name="Charalampos Karypidis" userId="d56d87aaadb2f864" providerId="Windows Live" clId="Web-{80F59302-A589-4C4E-9CD6-7A6FF4501FD2}" dt="2023-03-30T21:55:14.423" v="352" actId="14100"/>
          <ac:picMkLst>
            <pc:docMk/>
            <pc:sldMk cId="2188300063" sldId="276"/>
            <ac:picMk id="12" creationId="{0E788EFA-4B17-8F72-5B5C-D0BFAFC97A88}"/>
          </ac:picMkLst>
        </pc:picChg>
        <pc:picChg chg="add mod">
          <ac:chgData name="Charalampos Karypidis" userId="d56d87aaadb2f864" providerId="Windows Live" clId="Web-{80F59302-A589-4C4E-9CD6-7A6FF4501FD2}" dt="2023-03-30T21:54:33.687" v="337" actId="14100"/>
          <ac:picMkLst>
            <pc:docMk/>
            <pc:sldMk cId="2188300063" sldId="276"/>
            <ac:picMk id="13" creationId="{9869614D-224D-FB9B-747B-02138061D482}"/>
          </ac:picMkLst>
        </pc:picChg>
      </pc:sldChg>
      <pc:sldChg chg="addSp delSp modSp add replId">
        <pc:chgData name="Charalampos Karypidis" userId="d56d87aaadb2f864" providerId="Windows Live" clId="Web-{80F59302-A589-4C4E-9CD6-7A6FF4501FD2}" dt="2023-03-30T22:06:06.652" v="374" actId="20577"/>
        <pc:sldMkLst>
          <pc:docMk/>
          <pc:sldMk cId="1093858790" sldId="277"/>
        </pc:sldMkLst>
        <pc:spChg chg="del">
          <ac:chgData name="Charalampos Karypidis" userId="d56d87aaadb2f864" providerId="Windows Live" clId="Web-{80F59302-A589-4C4E-9CD6-7A6FF4501FD2}" dt="2023-03-30T22:05:28.697" v="357"/>
          <ac:spMkLst>
            <pc:docMk/>
            <pc:sldMk cId="1093858790" sldId="277"/>
            <ac:spMk id="2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2:05:26.416" v="356"/>
          <ac:spMkLst>
            <pc:docMk/>
            <pc:sldMk cId="1093858790" sldId="277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2:05:34.651" v="359"/>
          <ac:spMkLst>
            <pc:docMk/>
            <pc:sldMk cId="1093858790" sldId="277"/>
            <ac:spMk id="6" creationId="{3EDCA9F3-F131-146C-611B-CABF843569E3}"/>
          </ac:spMkLst>
        </pc:spChg>
        <pc:spChg chg="add del mod">
          <ac:chgData name="Charalampos Karypidis" userId="d56d87aaadb2f864" providerId="Windows Live" clId="Web-{80F59302-A589-4C4E-9CD6-7A6FF4501FD2}" dt="2023-03-30T22:05:32.135" v="358"/>
          <ac:spMkLst>
            <pc:docMk/>
            <pc:sldMk cId="1093858790" sldId="277"/>
            <ac:spMk id="8" creationId="{0DE6A34E-F799-896F-F7F2-82442AF92AA1}"/>
          </ac:spMkLst>
        </pc:spChg>
        <pc:spChg chg="add mod">
          <ac:chgData name="Charalampos Karypidis" userId="d56d87aaadb2f864" providerId="Windows Live" clId="Web-{80F59302-A589-4C4E-9CD6-7A6FF4501FD2}" dt="2023-03-30T22:06:06.652" v="374" actId="20577"/>
          <ac:spMkLst>
            <pc:docMk/>
            <pc:sldMk cId="1093858790" sldId="277"/>
            <ac:spMk id="9" creationId="{7ABD19AF-ACF2-B3CA-8941-F6C2DF4485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BFD26-3B6D-42C5-BD0F-C45581ADE71D}" type="datetimeFigureOut">
              <a:rPr lang="en-US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E767-AC7A-43A3-BE0F-F2AE116D70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93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7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1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5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7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0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3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CDCE-D2B3-42DA-89CA-3F4E490F6CDF}" type="datetimeFigureOut">
              <a:rPr lang="el-GR" smtClean="0"/>
              <a:t>27/2/25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ex.europa.eu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aralamposkarypidis@outlook.com" TargetMode="External"/><Relationship Id="rId5" Type="http://schemas.openxmlformats.org/officeDocument/2006/relationships/hyperlink" Target="http://www.github.com/xabikos" TargetMode="External"/><Relationship Id="rId4" Type="http://schemas.openxmlformats.org/officeDocument/2006/relationships/hyperlink" Target="https://twitter.com/xabik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test/integration-tests?view=aspnetcore-9.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ireMock-Net/WireMock.Net" TargetMode="External"/><Relationship Id="rId4" Type="http://schemas.openxmlformats.org/officeDocument/2006/relationships/hyperlink" Target="https://dotnet.testcontainers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512466"/>
            <a:ext cx="9144000" cy="4388147"/>
          </a:xfrm>
        </p:spPr>
        <p:txBody>
          <a:bodyPr>
            <a:normAutofit/>
          </a:bodyPr>
          <a:lstStyle/>
          <a:p>
            <a:r>
              <a:rPr lang="en-US" dirty="0"/>
              <a:t>Thessaloniki .NET Meet </a:t>
            </a:r>
            <a:r>
              <a:rPr lang="en-US"/>
              <a:t>up 28/02/2025</a:t>
            </a:r>
            <a:br>
              <a:rPr lang="en-US"/>
            </a:br>
            <a:br>
              <a:rPr lang="en-US" dirty="0"/>
            </a:br>
            <a:r>
              <a:rPr lang="en-US" dirty="0"/>
              <a:t>Integration Testing with .NET</a:t>
            </a: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4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Speaker details – Charalampos Karypidis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025" y="1589088"/>
            <a:ext cx="10515600" cy="346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Solutions Architect – remote based at </a:t>
            </a:r>
            <a:r>
              <a:rPr lang="en-US" dirty="0">
                <a:hlinkClick r:id="rId3"/>
              </a:rPr>
              <a:t>Frontex</a:t>
            </a:r>
            <a:endParaRPr lang="en-US" dirty="0"/>
          </a:p>
          <a:p>
            <a:r>
              <a:rPr lang="en-US" dirty="0"/>
              <a:t>Twitter : </a:t>
            </a:r>
            <a:r>
              <a:rPr lang="en-US" dirty="0">
                <a:hlinkClick r:id="rId4"/>
              </a:rPr>
              <a:t>@xabikos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www.github.com/xabikos</a:t>
            </a:r>
            <a:endParaRPr lang="en-US" dirty="0"/>
          </a:p>
          <a:p>
            <a:r>
              <a:rPr lang="en-US" dirty="0"/>
              <a:t>Mail : </a:t>
            </a:r>
            <a:r>
              <a:rPr lang="en-US" dirty="0">
                <a:hlinkClick r:id="rId6"/>
              </a:rPr>
              <a:t>charalamposkarypidis@outlook.com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Agenda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965634"/>
            <a:ext cx="10640291" cy="4389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Integration Testing for ASP.NET applications:</a:t>
            </a:r>
          </a:p>
          <a:p>
            <a:r>
              <a:rPr lang="en-US" dirty="0">
                <a:ea typeface="+mn-lt"/>
                <a:cs typeface="+mn-lt"/>
              </a:rPr>
              <a:t>Testing pyramid</a:t>
            </a:r>
          </a:p>
          <a:p>
            <a:r>
              <a:rPr lang="en-US" dirty="0" err="1">
                <a:ea typeface="+mn-lt"/>
                <a:cs typeface="+mn-lt"/>
                <a:hlinkClick r:id="rId3"/>
              </a:rPr>
              <a:t>WebApplicationFactory</a:t>
            </a:r>
            <a:endParaRPr lang="en-US" dirty="0">
              <a:ea typeface="+mn-lt"/>
              <a:cs typeface="+mn-lt"/>
            </a:endParaRPr>
          </a:p>
          <a:p>
            <a:r>
              <a:rPr lang="en" dirty="0">
                <a:ea typeface="+mn-lt"/>
                <a:cs typeface="+mn-lt"/>
                <a:hlinkClick r:id="rId4"/>
              </a:rPr>
              <a:t>Test Containers</a:t>
            </a:r>
            <a:endParaRPr lang="en" dirty="0">
              <a:ea typeface="+mn-lt"/>
              <a:cs typeface="+mn-lt"/>
            </a:endParaRPr>
          </a:p>
          <a:p>
            <a:r>
              <a:rPr lang="en" dirty="0" err="1">
                <a:ea typeface="+mn-lt"/>
                <a:cs typeface="+mn-lt"/>
                <a:hlinkClick r:id="rId5"/>
              </a:rPr>
              <a:t>WireMock</a:t>
            </a:r>
            <a:r>
              <a:rPr lang="en" dirty="0">
                <a:ea typeface="+mn-lt"/>
                <a:cs typeface="+mn-lt"/>
                <a:hlinkClick r:id="rId5"/>
              </a:rPr>
              <a:t> .NET</a:t>
            </a:r>
            <a:endParaRPr lang="e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21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Testing Pyramid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923927"/>
            <a:ext cx="10640291" cy="443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 panose="020F0502020204030204"/>
              </a:rPr>
              <a:t>Unit Tests - F</a:t>
            </a:r>
            <a:r>
              <a:rPr lang="en-GB" sz="2000" b="0" i="0" dirty="0" err="1">
                <a:solidFill>
                  <a:srgbClr val="343434"/>
                </a:solidFill>
                <a:effectLst/>
                <a:latin typeface="Inter"/>
              </a:rPr>
              <a:t>ocus</a:t>
            </a:r>
            <a:r>
              <a:rPr lang="en-GB" sz="2000" b="0" i="0" dirty="0">
                <a:solidFill>
                  <a:srgbClr val="343434"/>
                </a:solidFill>
                <a:effectLst/>
                <a:latin typeface="Inter"/>
              </a:rPr>
              <a:t> on a single functionality and small units of code</a:t>
            </a:r>
          </a:p>
          <a:p>
            <a:r>
              <a:rPr lang="en-GB" sz="2000" dirty="0">
                <a:solidFill>
                  <a:srgbClr val="343434"/>
                </a:solidFill>
                <a:latin typeface="Inter"/>
                <a:cs typeface="Calibri" panose="020F0502020204030204"/>
              </a:rPr>
              <a:t>Integration Tests - C</a:t>
            </a:r>
            <a:r>
              <a:rPr lang="en-GB" sz="2000" b="0" i="0" dirty="0">
                <a:solidFill>
                  <a:srgbClr val="343434"/>
                </a:solidFill>
                <a:effectLst/>
                <a:latin typeface="Inter"/>
              </a:rPr>
              <a:t>heck the interaction between different modules or external systems</a:t>
            </a:r>
          </a:p>
          <a:p>
            <a:r>
              <a:rPr lang="en-GB" sz="2000" dirty="0">
                <a:solidFill>
                  <a:srgbClr val="343434"/>
                </a:solidFill>
                <a:latin typeface="Inter"/>
                <a:cs typeface="Calibri" panose="020F0502020204030204"/>
              </a:rPr>
              <a:t>E2E Tests - C</a:t>
            </a:r>
            <a:r>
              <a:rPr lang="en-GB" sz="2000" b="0" i="0" dirty="0">
                <a:solidFill>
                  <a:srgbClr val="343434"/>
                </a:solidFill>
                <a:effectLst/>
                <a:latin typeface="Inter"/>
              </a:rPr>
              <a:t>hecking the entire application as end user</a:t>
            </a:r>
            <a:endParaRPr lang="en-US" sz="2000" dirty="0">
              <a:cs typeface="Calibri" panose="020F0502020204030204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ea typeface="+mn-lt"/>
              <a:cs typeface="+mn-lt"/>
            </a:endParaRPr>
          </a:p>
          <a:p>
            <a:endParaRPr lang="en" dirty="0">
              <a:cs typeface="Calibri"/>
            </a:endParaRPr>
          </a:p>
        </p:txBody>
      </p:sp>
      <p:pic>
        <p:nvPicPr>
          <p:cNvPr id="1030" name="Picture 6" descr="Software testing pyramid diagram">
            <a:extLst>
              <a:ext uri="{FF2B5EF4-FFF2-40B4-BE49-F238E27FC236}">
                <a16:creationId xmlns:a16="http://schemas.microsoft.com/office/drawing/2014/main" id="{32D8CD9D-96CD-C0B1-9CB8-8EA094B2D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29" y="2063579"/>
            <a:ext cx="6275881" cy="365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8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D19AF-ACF2-B3CA-8941-F6C2DF448584}"/>
              </a:ext>
            </a:extLst>
          </p:cNvPr>
          <p:cNvSpPr txBox="1"/>
          <p:nvPr/>
        </p:nvSpPr>
        <p:spPr>
          <a:xfrm>
            <a:off x="1011382" y="471055"/>
            <a:ext cx="10737272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Poppins Black"/>
                <a:cs typeface="Segoe UI"/>
              </a:rPr>
              <a:t>Thanks!​</a:t>
            </a:r>
          </a:p>
          <a:p>
            <a:pPr algn="ctr"/>
            <a:endParaRPr lang="en-US" sz="4400" dirty="0">
              <a:latin typeface="Poppins Black"/>
              <a:cs typeface="Segoe UI"/>
            </a:endParaRPr>
          </a:p>
          <a:p>
            <a:pPr algn="ctr"/>
            <a:endParaRPr lang="en-US" sz="4400" dirty="0">
              <a:latin typeface="Poppins Black"/>
              <a:cs typeface="Segoe UI"/>
            </a:endParaRPr>
          </a:p>
          <a:p>
            <a:pPr algn="ctr"/>
            <a:r>
              <a:rPr lang="en-US" dirty="0">
                <a:latin typeface="Poppins Black"/>
                <a:cs typeface="Segoe UI"/>
              </a:rPr>
              <a:t>​</a:t>
            </a:r>
          </a:p>
          <a:p>
            <a:pPr algn="ctr"/>
            <a:r>
              <a:rPr lang="en-US" dirty="0">
                <a:latin typeface="Poppins Black"/>
                <a:cs typeface="Segoe UI"/>
              </a:rPr>
              <a:t>​</a:t>
            </a:r>
          </a:p>
          <a:p>
            <a:pPr algn="ctr"/>
            <a:r>
              <a:rPr lang="en-US" sz="4400" dirty="0">
                <a:latin typeface="Poppins Black"/>
                <a:cs typeface="Segoe UI"/>
              </a:rPr>
              <a:t>Any Questions?​</a:t>
            </a:r>
          </a:p>
        </p:txBody>
      </p:sp>
    </p:spTree>
    <p:extLst>
      <p:ext uri="{BB962C8B-B14F-4D97-AF65-F5344CB8AC3E}">
        <p14:creationId xmlns:p14="http://schemas.microsoft.com/office/powerpoint/2010/main" val="109385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107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Poppins</vt:lpstr>
      <vt:lpstr>Poppins Black</vt:lpstr>
      <vt:lpstr>Office Theme</vt:lpstr>
      <vt:lpstr>Thessaloniki .NET Meet up 28/02/2025  Integration Testing with .NET</vt:lpstr>
      <vt:lpstr>Speaker details – Charalampos Karypidis</vt:lpstr>
      <vt:lpstr>Agenda</vt:lpstr>
      <vt:lpstr>Testing Pyramid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.NET Meet up 16/1/2015 Entity Framework from Novice to Advance</dc:title>
  <dc:creator>Babis Karypidis</dc:creator>
  <cp:lastModifiedBy>Charalampos Karypidis</cp:lastModifiedBy>
  <cp:revision>214</cp:revision>
  <dcterms:created xsi:type="dcterms:W3CDTF">2015-01-15T21:14:02Z</dcterms:created>
  <dcterms:modified xsi:type="dcterms:W3CDTF">2025-02-27T19:07:11Z</dcterms:modified>
</cp:coreProperties>
</file>