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  <p:sldId id="277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9302-A589-4C4E-9CD6-7A6FF4501FD2}" v="385" dt="2023-03-30T22:06:0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s Karypidis" userId="d56d87aaadb2f864" providerId="Windows Live" clId="Web-{80F59302-A589-4C4E-9CD6-7A6FF4501FD2}"/>
    <pc:docChg chg="addSld delSld modSld sldOrd">
      <pc:chgData name="Charalampos Karypidis" userId="d56d87aaadb2f864" providerId="Windows Live" clId="Web-{80F59302-A589-4C4E-9CD6-7A6FF4501FD2}" dt="2023-03-30T22:06:06.652" v="374" actId="20577"/>
      <pc:docMkLst>
        <pc:docMk/>
      </pc:docMkLst>
      <pc:sldChg chg="modSp">
        <pc:chgData name="Charalampos Karypidis" userId="d56d87aaadb2f864" providerId="Windows Live" clId="Web-{80F59302-A589-4C4E-9CD6-7A6FF4501FD2}" dt="2023-03-30T20:47:49.171" v="8" actId="20577"/>
        <pc:sldMkLst>
          <pc:docMk/>
          <pc:sldMk cId="859430298" sldId="256"/>
        </pc:sldMkLst>
        <pc:spChg chg="mod">
          <ac:chgData name="Charalampos Karypidis" userId="d56d87aaadb2f864" providerId="Windows Live" clId="Web-{80F59302-A589-4C4E-9CD6-7A6FF4501FD2}" dt="2023-03-30T20:47:49.171" v="8" actId="20577"/>
          <ac:spMkLst>
            <pc:docMk/>
            <pc:sldMk cId="859430298" sldId="256"/>
            <ac:spMk id="5" creationId="{00000000-0000-0000-0000-000000000000}"/>
          </ac:spMkLst>
        </pc:spChg>
      </pc:sldChg>
      <pc:sldChg chg="modSp">
        <pc:chgData name="Charalampos Karypidis" userId="d56d87aaadb2f864" providerId="Windows Live" clId="Web-{80F59302-A589-4C4E-9CD6-7A6FF4501FD2}" dt="2023-03-30T20:49:07.064" v="30" actId="20577"/>
        <pc:sldMkLst>
          <pc:docMk/>
          <pc:sldMk cId="2818343813" sldId="257"/>
        </pc:sldMkLst>
        <pc:spChg chg="mod">
          <ac:chgData name="Charalampos Karypidis" userId="d56d87aaadb2f864" providerId="Windows Live" clId="Web-{80F59302-A589-4C4E-9CD6-7A6FF4501FD2}" dt="2023-03-30T20:49:07.064" v="30" actId="20577"/>
          <ac:spMkLst>
            <pc:docMk/>
            <pc:sldMk cId="2818343813" sldId="257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16:16.283" v="40" actId="1076"/>
        <pc:sldMkLst>
          <pc:docMk/>
          <pc:sldMk cId="4183059362" sldId="258"/>
        </pc:sldMkLst>
        <pc:spChg chg="del mod">
          <ac:chgData name="Charalampos Karypidis" userId="d56d87aaadb2f864" providerId="Windows Live" clId="Web-{80F59302-A589-4C4E-9CD6-7A6FF4501FD2}" dt="2023-03-30T21:15:37.469" v="32"/>
          <ac:spMkLst>
            <pc:docMk/>
            <pc:sldMk cId="4183059362" sldId="258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15:42.345" v="33"/>
          <ac:spMkLst>
            <pc:docMk/>
            <pc:sldMk cId="4183059362" sldId="258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5:47.954" v="34"/>
          <ac:spMkLst>
            <pc:docMk/>
            <pc:sldMk cId="4183059362" sldId="258"/>
            <ac:spMk id="6" creationId="{2D594315-47C0-D824-AEE2-30A445E6BDD9}"/>
          </ac:spMkLst>
        </pc:spChg>
        <pc:spChg chg="add del mod">
          <ac:chgData name="Charalampos Karypidis" userId="d56d87aaadb2f864" providerId="Windows Live" clId="Web-{80F59302-A589-4C4E-9CD6-7A6FF4501FD2}" dt="2023-03-30T21:15:50.439" v="35"/>
          <ac:spMkLst>
            <pc:docMk/>
            <pc:sldMk cId="4183059362" sldId="258"/>
            <ac:spMk id="8" creationId="{6F21A3B0-A402-0C8D-DFFF-9C009E39A8C9}"/>
          </ac:spMkLst>
        </pc:spChg>
        <pc:picChg chg="add mod">
          <ac:chgData name="Charalampos Karypidis" userId="d56d87aaadb2f864" providerId="Windows Live" clId="Web-{80F59302-A589-4C4E-9CD6-7A6FF4501FD2}" dt="2023-03-30T21:16:16.283" v="40" actId="1076"/>
          <ac:picMkLst>
            <pc:docMk/>
            <pc:sldMk cId="4183059362" sldId="258"/>
            <ac:picMk id="9" creationId="{333D7221-AD4D-4742-43AE-3E1B604279F4}"/>
          </ac:picMkLst>
        </pc:picChg>
      </pc:sldChg>
      <pc:sldChg chg="modSp">
        <pc:chgData name="Charalampos Karypidis" userId="d56d87aaadb2f864" providerId="Windows Live" clId="Web-{80F59302-A589-4C4E-9CD6-7A6FF4501FD2}" dt="2023-03-30T22:01:04.952" v="354" actId="20577"/>
        <pc:sldMkLst>
          <pc:docMk/>
          <pc:sldMk cId="1913391185" sldId="261"/>
        </pc:sldMkLst>
        <pc:spChg chg="mod">
          <ac:chgData name="Charalampos Karypidis" userId="d56d87aaadb2f864" providerId="Windows Live" clId="Web-{80F59302-A589-4C4E-9CD6-7A6FF4501FD2}" dt="2023-03-30T22:01:04.952" v="354" actId="20577"/>
          <ac:spMkLst>
            <pc:docMk/>
            <pc:sldMk cId="1913391185" sldId="261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21:02.045" v="127" actId="14100"/>
        <pc:sldMkLst>
          <pc:docMk/>
          <pc:sldMk cId="1432592030" sldId="262"/>
        </pc:sldMkLst>
        <pc:spChg chg="add del mod">
          <ac:chgData name="Charalampos Karypidis" userId="d56d87aaadb2f864" providerId="Windows Live" clId="Web-{80F59302-A589-4C4E-9CD6-7A6FF4501FD2}" dt="2023-03-30T21:16:36.987" v="44"/>
          <ac:spMkLst>
            <pc:docMk/>
            <pc:sldMk cId="1432592030" sldId="262"/>
            <ac:spMk id="3" creationId="{F61EDD0B-739B-10DE-CC33-FC4DD19ADD39}"/>
          </ac:spMkLst>
        </pc:spChg>
        <pc:spChg chg="add del mod">
          <ac:chgData name="Charalampos Karypidis" userId="d56d87aaadb2f864" providerId="Windows Live" clId="Web-{80F59302-A589-4C4E-9CD6-7A6FF4501FD2}" dt="2023-03-30T21:17:45.162" v="67" actId="20577"/>
          <ac:spMkLst>
            <pc:docMk/>
            <pc:sldMk cId="1432592030" sldId="262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7:11.832" v="51"/>
          <ac:spMkLst>
            <pc:docMk/>
            <pc:sldMk cId="1432592030" sldId="262"/>
            <ac:spMk id="9" creationId="{33B41D67-8AA7-ED4D-2FC2-67838FFAC45A}"/>
          </ac:spMkLst>
        </pc:spChg>
        <pc:spChg chg="del">
          <ac:chgData name="Charalampos Karypidis" userId="d56d87aaadb2f864" providerId="Windows Live" clId="Web-{80F59302-A589-4C4E-9CD6-7A6FF4501FD2}" dt="2023-03-30T21:16:30.846" v="41"/>
          <ac:spMkLst>
            <pc:docMk/>
            <pc:sldMk cId="1432592030" sldId="262"/>
            <ac:spMk id="10" creationId="{42901297-886C-4371-B813-78A93208AF78}"/>
          </ac:spMkLst>
        </pc:spChg>
        <pc:spChg chg="add del">
          <ac:chgData name="Charalampos Karypidis" userId="d56d87aaadb2f864" providerId="Windows Live" clId="Web-{80F59302-A589-4C4E-9CD6-7A6FF4501FD2}" dt="2023-03-30T21:17:10.520" v="49"/>
          <ac:spMkLst>
            <pc:docMk/>
            <pc:sldMk cId="1432592030" sldId="262"/>
            <ac:spMk id="11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28.849" v="63"/>
          <ac:spMkLst>
            <pc:docMk/>
            <pc:sldMk cId="1432592030" sldId="262"/>
            <ac:spMk id="12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34.818" v="65"/>
          <ac:spMkLst>
            <pc:docMk/>
            <pc:sldMk cId="1432592030" sldId="262"/>
            <ac:spMk id="14" creationId="{B7515A63-E583-61EB-B9E9-57414FD5F291}"/>
          </ac:spMkLst>
        </pc:spChg>
        <pc:spChg chg="add del mod">
          <ac:chgData name="Charalampos Karypidis" userId="d56d87aaadb2f864" providerId="Windows Live" clId="Web-{80F59302-A589-4C4E-9CD6-7A6FF4501FD2}" dt="2023-03-30T21:18:28.882" v="71"/>
          <ac:spMkLst>
            <pc:docMk/>
            <pc:sldMk cId="1432592030" sldId="262"/>
            <ac:spMk id="15" creationId="{CC857429-A65E-52EC-D8A2-F9F85864C031}"/>
          </ac:spMkLst>
        </pc:spChg>
        <pc:spChg chg="add del">
          <ac:chgData name="Charalampos Karypidis" userId="d56d87aaadb2f864" providerId="Windows Live" clId="Web-{80F59302-A589-4C4E-9CD6-7A6FF4501FD2}" dt="2023-03-30T21:18:32.758" v="73"/>
          <ac:spMkLst>
            <pc:docMk/>
            <pc:sldMk cId="1432592030" sldId="262"/>
            <ac:spMk id="16" creationId="{CC857429-A65E-52EC-D8A2-F9F85864C031}"/>
          </ac:spMkLst>
        </pc:spChg>
        <pc:spChg chg="add mod">
          <ac:chgData name="Charalampos Karypidis" userId="d56d87aaadb2f864" providerId="Windows Live" clId="Web-{80F59302-A589-4C4E-9CD6-7A6FF4501FD2}" dt="2023-03-30T21:21:02.045" v="127" actId="14100"/>
          <ac:spMkLst>
            <pc:docMk/>
            <pc:sldMk cId="1432592030" sldId="262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16:32.925" v="42"/>
          <ac:picMkLst>
            <pc:docMk/>
            <pc:sldMk cId="1432592030" sldId="262"/>
            <ac:picMk id="6" creationId="{526A07B8-0295-4B49-8A87-74BA0D284DF1}"/>
          </ac:picMkLst>
        </pc:picChg>
        <pc:picChg chg="del">
          <ac:chgData name="Charalampos Karypidis" userId="d56d87aaadb2f864" providerId="Windows Live" clId="Web-{80F59302-A589-4C4E-9CD6-7A6FF4501FD2}" dt="2023-03-30T21:16:33.456" v="43"/>
          <ac:picMkLst>
            <pc:docMk/>
            <pc:sldMk cId="1432592030" sldId="262"/>
            <ac:picMk id="8" creationId="{3CCE3B3B-45FA-4C3E-8623-90AD893C2016}"/>
          </ac:picMkLst>
        </pc:picChg>
        <pc:picChg chg="del">
          <ac:chgData name="Charalampos Karypidis" userId="d56d87aaadb2f864" providerId="Windows Live" clId="Web-{80F59302-A589-4C4E-9CD6-7A6FF4501FD2}" dt="2023-03-30T21:16:38.456" v="45"/>
          <ac:picMkLst>
            <pc:docMk/>
            <pc:sldMk cId="1432592030" sldId="262"/>
            <ac:picMk id="13" creationId="{3E1397FF-0E7D-4C8C-A5C3-A19475D8D577}"/>
          </ac:picMkLst>
        </pc:picChg>
      </pc:sldChg>
      <pc:sldChg chg="del">
        <pc:chgData name="Charalampos Karypidis" userId="d56d87aaadb2f864" providerId="Windows Live" clId="Web-{80F59302-A589-4C4E-9CD6-7A6FF4501FD2}" dt="2023-03-30T21:33:49.294" v="214"/>
        <pc:sldMkLst>
          <pc:docMk/>
          <pc:sldMk cId="281849743" sldId="263"/>
        </pc:sldMkLst>
      </pc:sldChg>
      <pc:sldChg chg="del">
        <pc:chgData name="Charalampos Karypidis" userId="d56d87aaadb2f864" providerId="Windows Live" clId="Web-{80F59302-A589-4C4E-9CD6-7A6FF4501FD2}" dt="2023-03-30T21:30:30.958" v="197"/>
        <pc:sldMkLst>
          <pc:docMk/>
          <pc:sldMk cId="2944161735" sldId="265"/>
        </pc:sldMkLst>
      </pc:sldChg>
      <pc:sldChg chg="del">
        <pc:chgData name="Charalampos Karypidis" userId="d56d87aaadb2f864" providerId="Windows Live" clId="Web-{80F59302-A589-4C4E-9CD6-7A6FF4501FD2}" dt="2023-03-30T21:33:52.950" v="215"/>
        <pc:sldMkLst>
          <pc:docMk/>
          <pc:sldMk cId="2341787336" sldId="266"/>
        </pc:sldMkLst>
      </pc:sldChg>
      <pc:sldChg chg="modSp add replId">
        <pc:chgData name="Charalampos Karypidis" userId="d56d87aaadb2f864" providerId="Windows Live" clId="Web-{80F59302-A589-4C4E-9CD6-7A6FF4501FD2}" dt="2023-03-30T21:25:14.617" v="182" actId="20577"/>
        <pc:sldMkLst>
          <pc:docMk/>
          <pc:sldMk cId="666087577" sldId="267"/>
        </pc:sldMkLst>
        <pc:spChg chg="mod">
          <ac:chgData name="Charalampos Karypidis" userId="d56d87aaadb2f864" providerId="Windows Live" clId="Web-{80F59302-A589-4C4E-9CD6-7A6FF4501FD2}" dt="2023-03-30T21:22:30.142" v="131" actId="20577"/>
          <ac:spMkLst>
            <pc:docMk/>
            <pc:sldMk cId="666087577" sldId="267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25:14.617" v="182" actId="20577"/>
          <ac:spMkLst>
            <pc:docMk/>
            <pc:sldMk cId="666087577" sldId="267"/>
            <ac:spMk id="18" creationId="{EFAAF181-7326-7F1B-D1DD-1D9AA2BC303E}"/>
          </ac:spMkLst>
        </pc:spChg>
      </pc:sldChg>
      <pc:sldChg chg="addSp delSp modSp add replId">
        <pc:chgData name="Charalampos Karypidis" userId="d56d87aaadb2f864" providerId="Windows Live" clId="Web-{80F59302-A589-4C4E-9CD6-7A6FF4501FD2}" dt="2023-03-30T21:26:09.276" v="194" actId="1076"/>
        <pc:sldMkLst>
          <pc:docMk/>
          <pc:sldMk cId="167938182" sldId="268"/>
        </pc:sldMkLst>
        <pc:spChg chg="add del mod">
          <ac:chgData name="Charalampos Karypidis" userId="d56d87aaadb2f864" providerId="Windows Live" clId="Web-{80F59302-A589-4C4E-9CD6-7A6FF4501FD2}" dt="2023-03-30T21:25:43.650" v="187"/>
          <ac:spMkLst>
            <pc:docMk/>
            <pc:sldMk cId="167938182" sldId="268"/>
            <ac:spMk id="3" creationId="{A11935DA-D1A8-0BA4-2A76-BB934799E044}"/>
          </ac:spMkLst>
        </pc:spChg>
        <pc:spChg chg="mod">
          <ac:chgData name="Charalampos Karypidis" userId="d56d87aaadb2f864" providerId="Windows Live" clId="Web-{80F59302-A589-4C4E-9CD6-7A6FF4501FD2}" dt="2023-03-30T21:25:32.571" v="185" actId="20577"/>
          <ac:spMkLst>
            <pc:docMk/>
            <pc:sldMk cId="167938182" sldId="268"/>
            <ac:spMk id="5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25:33.649" v="186"/>
          <ac:spMkLst>
            <pc:docMk/>
            <pc:sldMk cId="167938182" sldId="268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26:09.276" v="194" actId="1076"/>
          <ac:picMkLst>
            <pc:docMk/>
            <pc:sldMk cId="167938182" sldId="268"/>
            <ac:picMk id="6" creationId="{72D75E03-7019-FB81-8DAC-A694EB7ED796}"/>
          </ac:picMkLst>
        </pc:picChg>
      </pc:sldChg>
      <pc:sldChg chg="addSp modSp add ord replId">
        <pc:chgData name="Charalampos Karypidis" userId="d56d87aaadb2f864" providerId="Windows Live" clId="Web-{80F59302-A589-4C4E-9CD6-7A6FF4501FD2}" dt="2023-03-30T21:31:45.601" v="213" actId="1076"/>
        <pc:sldMkLst>
          <pc:docMk/>
          <pc:sldMk cId="2381598451" sldId="269"/>
        </pc:sldMkLst>
        <pc:spChg chg="mod">
          <ac:chgData name="Charalampos Karypidis" userId="d56d87aaadb2f864" providerId="Windows Live" clId="Web-{80F59302-A589-4C4E-9CD6-7A6FF4501FD2}" dt="2023-03-30T21:30:55.068" v="199" actId="20577"/>
          <ac:spMkLst>
            <pc:docMk/>
            <pc:sldMk cId="2381598451" sldId="269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1:26.038" v="208" actId="14100"/>
          <ac:spMkLst>
            <pc:docMk/>
            <pc:sldMk cId="2381598451" sldId="269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31:45.601" v="213" actId="1076"/>
          <ac:picMkLst>
            <pc:docMk/>
            <pc:sldMk cId="2381598451" sldId="269"/>
            <ac:picMk id="2" creationId="{F8B7F15C-AA74-134F-BDD4-B16E42EFD3DA}"/>
          </ac:picMkLst>
        </pc:picChg>
      </pc:sldChg>
      <pc:sldChg chg="delSp modSp add replId">
        <pc:chgData name="Charalampos Karypidis" userId="d56d87aaadb2f864" providerId="Windows Live" clId="Web-{80F59302-A589-4C4E-9CD6-7A6FF4501FD2}" dt="2023-03-30T21:35:49.299" v="240" actId="20577"/>
        <pc:sldMkLst>
          <pc:docMk/>
          <pc:sldMk cId="1925372198" sldId="270"/>
        </pc:sldMkLst>
        <pc:spChg chg="mod">
          <ac:chgData name="Charalampos Karypidis" userId="d56d87aaadb2f864" providerId="Windows Live" clId="Web-{80F59302-A589-4C4E-9CD6-7A6FF4501FD2}" dt="2023-03-30T21:34:10.045" v="217" actId="20577"/>
          <ac:spMkLst>
            <pc:docMk/>
            <pc:sldMk cId="1925372198" sldId="270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5:49.299" v="240" actId="20577"/>
          <ac:spMkLst>
            <pc:docMk/>
            <pc:sldMk cId="1925372198" sldId="270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34:12.404" v="218"/>
          <ac:picMkLst>
            <pc:docMk/>
            <pc:sldMk cId="1925372198" sldId="270"/>
            <ac:picMk id="2" creationId="{F8B7F15C-AA74-134F-BDD4-B16E42EFD3DA}"/>
          </ac:picMkLst>
        </pc:picChg>
      </pc:sldChg>
      <pc:sldChg chg="modSp add replId">
        <pc:chgData name="Charalampos Karypidis" userId="d56d87aaadb2f864" providerId="Windows Live" clId="Web-{80F59302-A589-4C4E-9CD6-7A6FF4501FD2}" dt="2023-03-30T21:37:12.286" v="248" actId="20577"/>
        <pc:sldMkLst>
          <pc:docMk/>
          <pc:sldMk cId="2463523320" sldId="271"/>
        </pc:sldMkLst>
        <pc:spChg chg="mod">
          <ac:chgData name="Charalampos Karypidis" userId="d56d87aaadb2f864" providerId="Windows Live" clId="Web-{80F59302-A589-4C4E-9CD6-7A6FF4501FD2}" dt="2023-03-30T21:36:38.019" v="243" actId="20577"/>
          <ac:spMkLst>
            <pc:docMk/>
            <pc:sldMk cId="2463523320" sldId="271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7:12.286" v="248" actId="20577"/>
          <ac:spMkLst>
            <pc:docMk/>
            <pc:sldMk cId="2463523320" sldId="271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0:20.263" v="257" actId="20577"/>
        <pc:sldMkLst>
          <pc:docMk/>
          <pc:sldMk cId="468047506" sldId="272"/>
        </pc:sldMkLst>
        <pc:spChg chg="mod">
          <ac:chgData name="Charalampos Karypidis" userId="d56d87aaadb2f864" providerId="Windows Live" clId="Web-{80F59302-A589-4C4E-9CD6-7A6FF4501FD2}" dt="2023-03-30T21:39:19.870" v="251" actId="20577"/>
          <ac:spMkLst>
            <pc:docMk/>
            <pc:sldMk cId="468047506" sldId="272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0:20.263" v="257" actId="20577"/>
          <ac:spMkLst>
            <pc:docMk/>
            <pc:sldMk cId="468047506" sldId="272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2:03.704" v="264" actId="20577"/>
        <pc:sldMkLst>
          <pc:docMk/>
          <pc:sldMk cId="871795148" sldId="273"/>
        </pc:sldMkLst>
        <pc:spChg chg="mod">
          <ac:chgData name="Charalampos Karypidis" userId="d56d87aaadb2f864" providerId="Windows Live" clId="Web-{80F59302-A589-4C4E-9CD6-7A6FF4501FD2}" dt="2023-03-30T21:41:56.126" v="260" actId="20577"/>
          <ac:spMkLst>
            <pc:docMk/>
            <pc:sldMk cId="871795148" sldId="273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2:03.704" v="264" actId="20577"/>
          <ac:spMkLst>
            <pc:docMk/>
            <pc:sldMk cId="871795148" sldId="273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4:07.428" v="274" actId="14100"/>
        <pc:sldMkLst>
          <pc:docMk/>
          <pc:sldMk cId="3593153976" sldId="274"/>
        </pc:sldMkLst>
        <pc:spChg chg="mod">
          <ac:chgData name="Charalampos Karypidis" userId="d56d87aaadb2f864" providerId="Windows Live" clId="Web-{80F59302-A589-4C4E-9CD6-7A6FF4501FD2}" dt="2023-03-30T21:43:46.146" v="267" actId="20577"/>
          <ac:spMkLst>
            <pc:docMk/>
            <pc:sldMk cId="3593153976" sldId="274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4:07.428" v="274" actId="14100"/>
          <ac:spMkLst>
            <pc:docMk/>
            <pc:sldMk cId="3593153976" sldId="274"/>
            <ac:spMk id="18" creationId="{EFAAF181-7326-7F1B-D1DD-1D9AA2BC303E}"/>
          </ac:spMkLst>
        </pc:spChg>
      </pc:sldChg>
      <pc:sldChg chg="addSp modSp add replId">
        <pc:chgData name="Charalampos Karypidis" userId="d56d87aaadb2f864" providerId="Windows Live" clId="Web-{80F59302-A589-4C4E-9CD6-7A6FF4501FD2}" dt="2023-03-30T21:48:24.922" v="286" actId="20577"/>
        <pc:sldMkLst>
          <pc:docMk/>
          <pc:sldMk cId="2742187842" sldId="275"/>
        </pc:sldMkLst>
        <pc:spChg chg="mod">
          <ac:chgData name="Charalampos Karypidis" userId="d56d87aaadb2f864" providerId="Windows Live" clId="Web-{80F59302-A589-4C4E-9CD6-7A6FF4501FD2}" dt="2023-03-30T21:46:42.356" v="277" actId="20577"/>
          <ac:spMkLst>
            <pc:docMk/>
            <pc:sldMk cId="2742187842" sldId="275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8:24.922" v="286" actId="20577"/>
          <ac:spMkLst>
            <pc:docMk/>
            <pc:sldMk cId="2742187842" sldId="275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48:11.234" v="284" actId="1076"/>
          <ac:picMkLst>
            <pc:docMk/>
            <pc:sldMk cId="2742187842" sldId="275"/>
            <ac:picMk id="2" creationId="{3B1F4CAC-575B-7C9E-744E-BDD9045DB3A5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1:55:14.423" v="352" actId="14100"/>
        <pc:sldMkLst>
          <pc:docMk/>
          <pc:sldMk cId="2188300063" sldId="276"/>
        </pc:sldMkLst>
        <pc:spChg chg="del">
          <ac:chgData name="Charalampos Karypidis" userId="d56d87aaadb2f864" providerId="Windows Live" clId="Web-{80F59302-A589-4C4E-9CD6-7A6FF4501FD2}" dt="2023-03-30T21:51:36.024" v="294"/>
          <ac:spMkLst>
            <pc:docMk/>
            <pc:sldMk cId="2188300063" sldId="276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51:29.398" v="292"/>
          <ac:spMkLst>
            <pc:docMk/>
            <pc:sldMk cId="2188300063" sldId="276"/>
            <ac:spMk id="6" creationId="{1B762BDE-5758-504D-731A-288BDEE806E9}"/>
          </ac:spMkLst>
        </pc:spChg>
        <pc:spChg chg="add del mod">
          <ac:chgData name="Charalampos Karypidis" userId="d56d87aaadb2f864" providerId="Windows Live" clId="Web-{80F59302-A589-4C4E-9CD6-7A6FF4501FD2}" dt="2023-03-30T21:51:52.259" v="295"/>
          <ac:spMkLst>
            <pc:docMk/>
            <pc:sldMk cId="2188300063" sldId="276"/>
            <ac:spMk id="8" creationId="{98780AAE-7CA5-F507-F751-F90BAA65900D}"/>
          </ac:spMkLst>
        </pc:spChg>
        <pc:spChg chg="add del mod">
          <ac:chgData name="Charalampos Karypidis" userId="d56d87aaadb2f864" providerId="Windows Live" clId="Web-{80F59302-A589-4C4E-9CD6-7A6FF4501FD2}" dt="2023-03-30T21:52:50.058" v="302"/>
          <ac:spMkLst>
            <pc:docMk/>
            <pc:sldMk cId="2188300063" sldId="276"/>
            <ac:spMk id="9" creationId="{5E01CF98-8328-93D7-D68E-C06C3E474921}"/>
          </ac:spMkLst>
        </pc:spChg>
        <pc:spChg chg="add mod">
          <ac:chgData name="Charalampos Karypidis" userId="d56d87aaadb2f864" providerId="Windows Live" clId="Web-{80F59302-A589-4C4E-9CD6-7A6FF4501FD2}" dt="2023-03-30T21:54:25.734" v="336" actId="20577"/>
          <ac:spMkLst>
            <pc:docMk/>
            <pc:sldMk cId="2188300063" sldId="276"/>
            <ac:spMk id="10" creationId="{360928EA-8B48-8829-6604-CBEC18B1BAB8}"/>
          </ac:spMkLst>
        </pc:spChg>
        <pc:spChg chg="add mod">
          <ac:chgData name="Charalampos Karypidis" userId="d56d87aaadb2f864" providerId="Windows Live" clId="Web-{80F59302-A589-4C4E-9CD6-7A6FF4501FD2}" dt="2023-03-30T21:55:09.079" v="351" actId="20577"/>
          <ac:spMkLst>
            <pc:docMk/>
            <pc:sldMk cId="2188300063" sldId="276"/>
            <ac:spMk id="11" creationId="{DF121377-D771-A825-8CEB-22F40EFAF652}"/>
          </ac:spMkLst>
        </pc:spChg>
        <pc:spChg chg="del">
          <ac:chgData name="Charalampos Karypidis" userId="d56d87aaadb2f864" providerId="Windows Live" clId="Web-{80F59302-A589-4C4E-9CD6-7A6FF4501FD2}" dt="2023-03-30T21:51:11.241" v="288"/>
          <ac:spMkLst>
            <pc:docMk/>
            <pc:sldMk cId="2188300063" sldId="276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51:30.992" v="293"/>
          <ac:picMkLst>
            <pc:docMk/>
            <pc:sldMk cId="2188300063" sldId="276"/>
            <ac:picMk id="2" creationId="{3B1F4CAC-575B-7C9E-744E-BDD9045DB3A5}"/>
          </ac:picMkLst>
        </pc:picChg>
        <pc:picChg chg="add mod">
          <ac:chgData name="Charalampos Karypidis" userId="d56d87aaadb2f864" providerId="Windows Live" clId="Web-{80F59302-A589-4C4E-9CD6-7A6FF4501FD2}" dt="2023-03-30T21:55:14.423" v="352" actId="14100"/>
          <ac:picMkLst>
            <pc:docMk/>
            <pc:sldMk cId="2188300063" sldId="276"/>
            <ac:picMk id="12" creationId="{0E788EFA-4B17-8F72-5B5C-D0BFAFC97A88}"/>
          </ac:picMkLst>
        </pc:picChg>
        <pc:picChg chg="add mod">
          <ac:chgData name="Charalampos Karypidis" userId="d56d87aaadb2f864" providerId="Windows Live" clId="Web-{80F59302-A589-4C4E-9CD6-7A6FF4501FD2}" dt="2023-03-30T21:54:33.687" v="337" actId="14100"/>
          <ac:picMkLst>
            <pc:docMk/>
            <pc:sldMk cId="2188300063" sldId="276"/>
            <ac:picMk id="13" creationId="{9869614D-224D-FB9B-747B-02138061D482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2:06:06.652" v="374" actId="20577"/>
        <pc:sldMkLst>
          <pc:docMk/>
          <pc:sldMk cId="1093858790" sldId="277"/>
        </pc:sldMkLst>
        <pc:spChg chg="del">
          <ac:chgData name="Charalampos Karypidis" userId="d56d87aaadb2f864" providerId="Windows Live" clId="Web-{80F59302-A589-4C4E-9CD6-7A6FF4501FD2}" dt="2023-03-30T22:05:28.697" v="357"/>
          <ac:spMkLst>
            <pc:docMk/>
            <pc:sldMk cId="1093858790" sldId="277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2:05:26.416" v="356"/>
          <ac:spMkLst>
            <pc:docMk/>
            <pc:sldMk cId="1093858790" sldId="277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2:05:34.651" v="359"/>
          <ac:spMkLst>
            <pc:docMk/>
            <pc:sldMk cId="1093858790" sldId="277"/>
            <ac:spMk id="6" creationId="{3EDCA9F3-F131-146C-611B-CABF843569E3}"/>
          </ac:spMkLst>
        </pc:spChg>
        <pc:spChg chg="add del mod">
          <ac:chgData name="Charalampos Karypidis" userId="d56d87aaadb2f864" providerId="Windows Live" clId="Web-{80F59302-A589-4C4E-9CD6-7A6FF4501FD2}" dt="2023-03-30T22:05:32.135" v="358"/>
          <ac:spMkLst>
            <pc:docMk/>
            <pc:sldMk cId="1093858790" sldId="277"/>
            <ac:spMk id="8" creationId="{0DE6A34E-F799-896F-F7F2-82442AF92AA1}"/>
          </ac:spMkLst>
        </pc:spChg>
        <pc:spChg chg="add mod">
          <ac:chgData name="Charalampos Karypidis" userId="d56d87aaadb2f864" providerId="Windows Live" clId="Web-{80F59302-A589-4C4E-9CD6-7A6FF4501FD2}" dt="2023-03-30T22:06:06.652" v="374" actId="20577"/>
          <ac:spMkLst>
            <pc:docMk/>
            <pc:sldMk cId="1093858790" sldId="277"/>
            <ac:spMk id="9" creationId="{7ABD19AF-ACF2-B3CA-8941-F6C2DF44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30/3/2023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week.com/google-releases-poc-exploit-browser-based-spectre-att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10218/full-third-party-cookie-blocking-and-mo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1/6/24/22547339/google-chromecookiepocalypse-delayed-202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endesoftware.com/posts/20210326_bf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arrat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s://twitter.com/xabik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Meet up 31/03/2023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How BFF pattern can be used to improve security in SPAs</a:t>
            </a: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Storage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The </a:t>
            </a:r>
            <a:r>
              <a:rPr lang="en" sz="2800" b="1" dirty="0">
                <a:ea typeface="+mn-lt"/>
                <a:cs typeface="+mn-lt"/>
              </a:rPr>
              <a:t>browser </a:t>
            </a:r>
            <a:r>
              <a:rPr lang="en" b="1" dirty="0">
                <a:ea typeface="+mn-lt"/>
                <a:cs typeface="+mn-lt"/>
              </a:rPr>
              <a:t>does not have "secure" storage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by design storage is accessible via JavaScript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Code injection attacks allow exfiltration of storage content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injection attacks top threat on OWASP top ten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  <a:hlinkClick r:id="rId3"/>
              </a:rPr>
              <a:t>https://www.securityweek.com/google-releases-poc-exploit-browser-based-spectre-attack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That's why Implicit </a:t>
            </a:r>
            <a:r>
              <a:rPr lang="en" sz="2800" b="1" dirty="0">
                <a:ea typeface="+mn-lt"/>
                <a:cs typeface="+mn-lt"/>
              </a:rPr>
              <a:t>Flow</a:t>
            </a:r>
            <a:r>
              <a:rPr lang="en" b="1" dirty="0">
                <a:ea typeface="+mn-lt"/>
                <a:cs typeface="+mn-lt"/>
              </a:rPr>
              <a:t> does not allow refresh tokens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04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and Session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Access tokens need to be managed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 absence of refresh tokens</a:t>
            </a:r>
            <a:r>
              <a:rPr lang="en" dirty="0">
                <a:ea typeface="+mn-lt"/>
                <a:cs typeface="+mn-lt"/>
              </a:rPr>
              <a:t>, the "silent renew" technique has been commonly used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utilizes </a:t>
            </a:r>
            <a:r>
              <a:rPr lang="en" sz="2800" dirty="0" err="1">
                <a:ea typeface="+mn-lt"/>
                <a:cs typeface="+mn-lt"/>
              </a:rPr>
              <a:t>iFrame</a:t>
            </a:r>
            <a:r>
              <a:rPr lang="en" sz="2800" dirty="0">
                <a:ea typeface="+mn-lt"/>
                <a:cs typeface="+mn-lt"/>
              </a:rPr>
              <a:t> with session cookie to request new tokens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Frontend applications needs session change notifications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JavaScript </a:t>
            </a:r>
            <a:r>
              <a:rPr lang="en" sz="2800" dirty="0" err="1">
                <a:ea typeface="+mn-lt"/>
                <a:cs typeface="+mn-lt"/>
              </a:rPr>
              <a:t>checkSession</a:t>
            </a:r>
            <a:r>
              <a:rPr lang="en" dirty="0">
                <a:ea typeface="+mn-lt"/>
                <a:cs typeface="+mn-lt"/>
              </a:rPr>
              <a:t> </a:t>
            </a:r>
            <a:r>
              <a:rPr lang="en" dirty="0" err="1">
                <a:ea typeface="+mn-lt"/>
                <a:cs typeface="+mn-lt"/>
              </a:rPr>
              <a:t>iFrame</a:t>
            </a:r>
            <a:r>
              <a:rPr lang="en" dirty="0">
                <a:ea typeface="+mn-lt"/>
                <a:cs typeface="+mn-lt"/>
              </a:rPr>
              <a:t> technique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relies on </a:t>
            </a:r>
            <a:r>
              <a:rPr lang="en" dirty="0">
                <a:ea typeface="+mn-lt"/>
                <a:cs typeface="+mn-lt"/>
              </a:rPr>
              <a:t>a session cookie in </a:t>
            </a:r>
            <a:r>
              <a:rPr lang="en" dirty="0" err="1">
                <a:ea typeface="+mn-lt"/>
                <a:cs typeface="+mn-lt"/>
              </a:rPr>
              <a:t>iFrame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(1/2)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49431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Browsers more restrictive how they deal with 3rd party 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especially in </a:t>
            </a:r>
            <a:r>
              <a:rPr lang="en" sz="2800" dirty="0" err="1">
                <a:ea typeface="+mn-lt"/>
                <a:cs typeface="+mn-lt"/>
              </a:rPr>
              <a:t>iFrames</a:t>
            </a:r>
            <a:endParaRPr lang="en-US" sz="2800" dirty="0" err="1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Safari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3"/>
              </a:rPr>
              <a:t>https://webkit.org/blog/10218/full-third-party-cookie-blocking-and-more/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Chrome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4"/>
              </a:rPr>
              <a:t>https://www.theverge.com/2021/6/24/22547339/google-chromecookiepocalypse-delayed-2023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Affected features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silent renew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session notifications</a:t>
            </a:r>
            <a:endParaRPr lang="en-US" sz="2800" dirty="0">
              <a:ea typeface="+mn-lt"/>
              <a:cs typeface="+mn-lt"/>
            </a:endParaRP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■"/>
            </a:pPr>
            <a:r>
              <a:rPr lang="en" sz="2800" dirty="0">
                <a:ea typeface="+mn-lt"/>
                <a:cs typeface="+mn-lt"/>
              </a:rPr>
              <a:t>both JS and front-channel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End result: do your own token management with refresh </a:t>
            </a:r>
            <a:r>
              <a:rPr lang="en" sz="2800" b="1" dirty="0">
                <a:ea typeface="+mn-lt"/>
                <a:cs typeface="+mn-lt"/>
              </a:rPr>
              <a:t>tokens</a:t>
            </a:r>
            <a:endParaRPr lang="en-US" sz="2800" b="1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refresh tokens end up in the browser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requires complicated token </a:t>
            </a:r>
            <a:r>
              <a:rPr lang="en" dirty="0">
                <a:ea typeface="+mn-lt"/>
                <a:cs typeface="+mn-lt"/>
              </a:rPr>
              <a:t>rotation techniques (that do not really work)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Session change notifications do not work anymore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back-channel notifications rarely implemented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15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(2/2)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1701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 vendors emphasize the "same site" sandbox </a:t>
            </a:r>
            <a:r>
              <a:rPr lang="en" sz="2800" b="1" dirty="0">
                <a:ea typeface="+mn-lt"/>
                <a:cs typeface="+mn-lt"/>
              </a:rPr>
              <a:t>and </a:t>
            </a:r>
            <a:r>
              <a:rPr lang="en" b="1" dirty="0">
                <a:ea typeface="+mn-lt"/>
                <a:cs typeface="+mn-lt"/>
              </a:rPr>
              <a:t>architecture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 err="1">
                <a:ea typeface="+mn-lt"/>
                <a:cs typeface="+mn-lt"/>
              </a:rPr>
              <a:t>SameSite</a:t>
            </a:r>
            <a:r>
              <a:rPr lang="en" dirty="0">
                <a:ea typeface="+mn-lt"/>
                <a:cs typeface="+mn-lt"/>
              </a:rPr>
              <a:t> 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CORS for additional sandboxing</a:t>
            </a:r>
            <a:endParaRPr lang="en-US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1F4CAC-575B-7C9E-744E-BDD9045D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2731001"/>
            <a:ext cx="8409709" cy="31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360928EA-8B48-8829-6604-CBEC18B1BAB8}"/>
              </a:ext>
            </a:extLst>
          </p:cNvPr>
          <p:cNvSpPr txBox="1"/>
          <p:nvPr/>
        </p:nvSpPr>
        <p:spPr>
          <a:xfrm>
            <a:off x="226871" y="251587"/>
            <a:ext cx="5550027" cy="60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Application Server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protocol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proxies cross-domain calls</a:t>
            </a:r>
            <a:endParaRPr sz="1800">
              <a:latin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no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uses cookies</a:t>
            </a:r>
            <a:endParaRPr sz="1800">
              <a:latin typeface="Calibri"/>
            </a:endParaRPr>
          </a:p>
        </p:txBody>
      </p:sp>
      <p:sp>
        <p:nvSpPr>
          <p:cNvPr id="11" name="Google Shape;188;p38">
            <a:extLst>
              <a:ext uri="{FF2B5EF4-FFF2-40B4-BE49-F238E27FC236}">
                <a16:creationId xmlns:a16="http://schemas.microsoft.com/office/drawing/2014/main" id="{DF121377-D771-A825-8CEB-22F40EFAF652}"/>
              </a:ext>
            </a:extLst>
          </p:cNvPr>
          <p:cNvSpPr txBox="1"/>
          <p:nvPr/>
        </p:nvSpPr>
        <p:spPr>
          <a:xfrm>
            <a:off x="5893380" y="501264"/>
            <a:ext cx="614209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makes all API calls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 no cookies</a:t>
            </a:r>
            <a:endParaRPr sz="1800">
              <a:latin typeface="Calibri"/>
            </a:endParaRPr>
          </a:p>
        </p:txBody>
      </p:sp>
      <p:pic>
        <p:nvPicPr>
          <p:cNvPr id="12" name="Google Shape;189;p38">
            <a:extLst>
              <a:ext uri="{FF2B5EF4-FFF2-40B4-BE49-F238E27FC236}">
                <a16:creationId xmlns:a16="http://schemas.microsoft.com/office/drawing/2014/main" id="{0E788EFA-4B17-8F72-5B5C-D0BFAFC97A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93" y="989752"/>
            <a:ext cx="5956588" cy="33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0;p38">
            <a:extLst>
              <a:ext uri="{FF2B5EF4-FFF2-40B4-BE49-F238E27FC236}">
                <a16:creationId xmlns:a16="http://schemas.microsoft.com/office/drawing/2014/main" id="{9869614D-224D-FB9B-747B-02138061D4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60" y="869547"/>
            <a:ext cx="4480302" cy="330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3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Securing SPAs using the BFF Pattern (once and for all)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D19AF-ACF2-B3CA-8941-F6C2DF448584}"/>
              </a:ext>
            </a:extLst>
          </p:cNvPr>
          <p:cNvSpPr txBox="1"/>
          <p:nvPr/>
        </p:nvSpPr>
        <p:spPr>
          <a:xfrm>
            <a:off x="1011382" y="471055"/>
            <a:ext cx="1073727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Poppins Black"/>
                <a:cs typeface="Segoe UI"/>
              </a:rPr>
              <a:t>Thanks!​</a:t>
            </a: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sz="4400" dirty="0">
                <a:latin typeface="Poppins Black"/>
                <a:cs typeface="Segoe UI"/>
              </a:rPr>
              <a:t>Any Questions?​</a:t>
            </a:r>
          </a:p>
        </p:txBody>
      </p:sp>
    </p:spTree>
    <p:extLst>
      <p:ext uri="{BB962C8B-B14F-4D97-AF65-F5344CB8AC3E}">
        <p14:creationId xmlns:p14="http://schemas.microsoft.com/office/powerpoint/2010/main" val="10938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Staff Software Engineer – remote based at </a:t>
            </a:r>
            <a:r>
              <a:rPr lang="en-US" dirty="0">
                <a:hlinkClick r:id="rId3"/>
              </a:rPr>
              <a:t>cellarrats</a:t>
            </a:r>
            <a:endParaRPr lang="en-US" dirty="0"/>
          </a:p>
          <a:p>
            <a:r>
              <a:rPr lang="en-US" dirty="0"/>
              <a:t>Twitter : </a:t>
            </a:r>
            <a:r>
              <a:rPr lang="en-US" dirty="0">
                <a:hlinkClick r:id="rId4"/>
              </a:rPr>
              <a:t>@xabikos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33D7221-AD4D-4742-43AE-3E1B6042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633899"/>
            <a:ext cx="9996054" cy="49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ea typeface="+mj-lt"/>
                <a:cs typeface="+mj-lt"/>
              </a:rPr>
              <a:t>The BFF Pattern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Pros</a:t>
            </a:r>
          </a:p>
          <a:p>
            <a:r>
              <a:rPr lang="en" b="1" dirty="0">
                <a:ea typeface="+mn-lt"/>
                <a:cs typeface="+mn-lt"/>
              </a:rPr>
              <a:t>Better security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Separation of Concerns</a:t>
            </a:r>
          </a:p>
          <a:p>
            <a:r>
              <a:rPr lang="en" dirty="0">
                <a:ea typeface="+mn-lt"/>
                <a:cs typeface="+mn-lt"/>
              </a:rPr>
              <a:t>Easier to maintain and modify APIs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Better error handling in the frontend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Cons</a:t>
            </a:r>
            <a:endParaRPr lang="en" dirty="0"/>
          </a:p>
          <a:p>
            <a:r>
              <a:rPr lang="en" dirty="0">
                <a:cs typeface="Calibri"/>
              </a:rPr>
              <a:t>Duplication and Lower Reuse</a:t>
            </a:r>
            <a:endParaRPr lang="en-US" dirty="0">
              <a:cs typeface="Calibri"/>
            </a:endParaRPr>
          </a:p>
          <a:p>
            <a:r>
              <a:rPr lang="en" dirty="0">
                <a:cs typeface="Calibri"/>
              </a:rPr>
              <a:t>Yet</a:t>
            </a:r>
            <a:r>
              <a:rPr lang="en" dirty="0">
                <a:ea typeface="+mn-lt"/>
                <a:cs typeface="+mn-lt"/>
              </a:rPr>
              <a:t> another service to monitor and maintain</a:t>
            </a:r>
            <a:endParaRPr lang="en-US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9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cookie era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25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applications started as "classic web apps"</a:t>
            </a:r>
            <a:endParaRPr lang="en-US" dirty="0"/>
          </a:p>
          <a:p>
            <a:pPr lvl="1" indent="-317500"/>
            <a:r>
              <a:rPr lang="en" dirty="0">
                <a:ea typeface="+mn-lt"/>
                <a:cs typeface="+mn-lt"/>
              </a:rPr>
              <a:t>"spiced up" with JavaScript over time</a:t>
            </a:r>
            <a:endParaRPr lang="en-US" dirty="0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Cookies have been used in the first place for authentication sessions</a:t>
            </a:r>
          </a:p>
          <a:p>
            <a:pPr lvl="1" indent="-317500"/>
            <a:r>
              <a:rPr lang="en" dirty="0">
                <a:ea typeface="+mn-lt"/>
                <a:cs typeface="+mn-lt"/>
              </a:rPr>
              <a:t>"just worked" for doing Ajax calls as well</a:t>
            </a:r>
            <a:endParaRPr lang="en" dirty="0"/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endParaRPr lang="e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Cross Site Request Forgery (CSRF) was discovered</a:t>
            </a: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Threat: cross-site request forgery (CSRF)</a:t>
            </a:r>
            <a:endParaRPr lang="e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2D75E03-7019-FB81-8DAC-A694EB7E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7" y="1057025"/>
            <a:ext cx="8520545" cy="4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CSRF mitigation with anti-forgery tokens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599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explicit “credential” on every request</a:t>
            </a:r>
          </a:p>
          <a:p>
            <a:endParaRPr lang="en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B7F15C-AA74-134F-BDD4-B16E42EF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4" y="1705312"/>
            <a:ext cx="8118763" cy="40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Token Era</a:t>
            </a:r>
            <a:endParaRPr lang="en-US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With OAuth 2 the IETF tried to solve the cookie problem</a:t>
            </a:r>
            <a:endParaRPr lang="en-US" dirty="0">
              <a:cs typeface="Calibri" panose="020F0502020204030204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encourage the use of token-based API calls in the browser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explicitly send tokens as opposed to automatic cookie transmission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OAuth 2 implicit flow to overcome same-origin restrictions</a:t>
            </a:r>
            <a:endParaRPr lang="en-US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Lots of security compromises</a:t>
            </a:r>
            <a:endParaRPr lang="en-US" sz="24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transport over URLs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storage in the browser</a:t>
            </a:r>
            <a:endParaRPr lang="en-US" dirty="0">
              <a:ea typeface="+mn-lt"/>
              <a:cs typeface="+mn-lt"/>
            </a:endParaRP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Threat: Cross Site Scripting</a:t>
            </a:r>
            <a:endParaRPr lang="en-US" sz="2400" dirty="0">
              <a:ea typeface="+mn-lt"/>
              <a:cs typeface="+mn-lt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37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Transmission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Token transmission over URL is leaky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log files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browser history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referrer headers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implementation errors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proxies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No solution for token injection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Deprecated in OAuth 2.1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 favor of OAuth 2 Authorization Code Flow</a:t>
            </a:r>
            <a:endParaRPr lang="en-US" dirty="0"/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52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197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Thessaloniki .NET Meet up 31/03/2023 How BFF pattern can be used to improve security in SPAs</vt:lpstr>
      <vt:lpstr>Speaker details – Charalampos Karypidis</vt:lpstr>
      <vt:lpstr>PowerPoint Presentation</vt:lpstr>
      <vt:lpstr>The BFF Pattern</vt:lpstr>
      <vt:lpstr>Security issues in Web Apps - The cookie era</vt:lpstr>
      <vt:lpstr>Threat: cross-site request forgery (CSRF)</vt:lpstr>
      <vt:lpstr>CSRF mitigation with anti-forgery tokens</vt:lpstr>
      <vt:lpstr>Security issues in Web Apps - The Token Era</vt:lpstr>
      <vt:lpstr>Challenge: Token Transmission</vt:lpstr>
      <vt:lpstr>Challenge: Token Storage</vt:lpstr>
      <vt:lpstr>Challenge: Token and Session Management</vt:lpstr>
      <vt:lpstr>Browser Changes (1/2)</vt:lpstr>
      <vt:lpstr>Browser Changes (2/2)</vt:lpstr>
      <vt:lpstr>PowerPoint Presentation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204</cp:revision>
  <dcterms:created xsi:type="dcterms:W3CDTF">2015-01-15T21:14:02Z</dcterms:created>
  <dcterms:modified xsi:type="dcterms:W3CDTF">2023-03-30T22:06:07Z</dcterms:modified>
</cp:coreProperties>
</file>