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084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343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85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101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614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430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2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53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32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377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81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C962-EBF8-4FFA-AAD2-E20A591824F4}" type="datetimeFigureOut">
              <a:rPr lang="el-GR" smtClean="0"/>
              <a:t>19/4/2015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064B-FC69-4A62-873B-0862E4354F8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02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Azure Services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495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Azure Data</a:t>
            </a:r>
          </a:p>
          <a:p>
            <a:r>
              <a:rPr lang="en-US" dirty="0" smtClean="0"/>
              <a:t>Scripts – Custom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Android Project</a:t>
            </a:r>
          </a:p>
          <a:p>
            <a:r>
              <a:rPr lang="en-US" dirty="0" smtClean="0"/>
              <a:t>Push Notification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err="1" smtClean="0"/>
              <a:t>Whats</a:t>
            </a:r>
            <a:r>
              <a:rPr lang="en-US" dirty="0" smtClean="0"/>
              <a:t> new with Mobile Apps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3486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689717" cy="5017288"/>
          </a:xfrm>
        </p:spPr>
      </p:pic>
    </p:spTree>
    <p:extLst>
      <p:ext uri="{BB962C8B-B14F-4D97-AF65-F5344CB8AC3E}">
        <p14:creationId xmlns:p14="http://schemas.microsoft.com/office/powerpoint/2010/main" val="69149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Azure Mobile Services</vt:lpstr>
      <vt:lpstr>Outline</vt:lpstr>
      <vt:lpstr>Architecture</vt:lpstr>
    </vt:vector>
  </TitlesOfParts>
  <Company>Logismos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Mobile Services</dc:title>
  <dc:creator>Ziazios Konstantinos</dc:creator>
  <cp:lastModifiedBy>Ziazios Konstantinos</cp:lastModifiedBy>
  <cp:revision>4</cp:revision>
  <dcterms:created xsi:type="dcterms:W3CDTF">2015-04-19T15:47:07Z</dcterms:created>
  <dcterms:modified xsi:type="dcterms:W3CDTF">2015-04-19T15:54:20Z</dcterms:modified>
</cp:coreProperties>
</file>