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notesSlides/notesSlide4.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73.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1.xml" ContentType="application/vnd.openxmlformats-officedocument.presentationml.slideLayout+xml"/>
  <Override PartName="/ppt/slideLayouts/slideLayout7.xml" ContentType="application/vnd.openxmlformats-officedocument.presentationml.slideLayout+xml"/>
  <Override PartName="/ppt/slideLayouts/_rels/slideLayout84.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82.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66.xml.rels" ContentType="application/vnd.openxmlformats-package.relationships+xml"/>
  <Override PartName="/ppt/slideLayouts/_rels/slideLayout34.xml.rels" ContentType="application/vnd.openxmlformats-package.relationships+xml"/>
  <Override PartName="/ppt/slideLayouts/_rels/slideLayout65.xml.rels" ContentType="application/vnd.openxmlformats-package.relationships+xml"/>
  <Override PartName="/ppt/slideLayouts/_rels/slideLayout33.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79.xml.rels" ContentType="application/vnd.openxmlformats-package.relationships+xml"/>
  <Override PartName="/ppt/slideLayouts/_rels/slideLayout47.xml.rels" ContentType="application/vnd.openxmlformats-package.relationships+xml"/>
  <Override PartName="/ppt/slideLayouts/_rels/slideLayout81.xml.rels" ContentType="application/vnd.openxmlformats-package.relationships+xml"/>
  <Override PartName="/ppt/slideLayouts/_rels/slideLayout4.xml.rels" ContentType="application/vnd.openxmlformats-package.relationships+xml"/>
  <Override PartName="/ppt/slideLayouts/_rels/slideLayout78.xml.rels" ContentType="application/vnd.openxmlformats-package.relationships+xml"/>
  <Override PartName="/ppt/slideLayouts/_rels/slideLayout46.xml.rels" ContentType="application/vnd.openxmlformats-package.relationships+xml"/>
  <Override PartName="/ppt/slideLayouts/_rels/slideLayout80.xml.rels" ContentType="application/vnd.openxmlformats-package.relationships+xml"/>
  <Override PartName="/ppt/slideLayouts/_rels/slideLayout3.xml.rels" ContentType="application/vnd.openxmlformats-package.relationships+xml"/>
  <Override PartName="/ppt/slideLayouts/_rels/slideLayout77.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68.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67.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70.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70.png" ContentType="image/png"/>
  <Override PartName="/ppt/media/image68.png" ContentType="image/png"/>
  <Override PartName="/ppt/media/image67.png" ContentType="image/png"/>
  <Override PartName="/ppt/media/image66.png" ContentType="image/png"/>
  <Override PartName="/ppt/media/image65.png" ContentType="image/png"/>
  <Override PartName="/ppt/media/image64.png" ContentType="image/png"/>
  <Override PartName="/ppt/media/image63.png" ContentType="image/png"/>
  <Override PartName="/ppt/media/image62.png" ContentType="image/png"/>
  <Override PartName="/ppt/media/image60.png" ContentType="image/png"/>
  <Override PartName="/ppt/media/image49.wmf" ContentType="image/x-wmf"/>
  <Override PartName="/ppt/media/image57.png" ContentType="image/png"/>
  <Override PartName="/ppt/media/image7.png" ContentType="image/png"/>
  <Override PartName="/ppt/media/image46.wmf" ContentType="image/x-wmf"/>
  <Override PartName="/ppt/media/image56.png" ContentType="image/png"/>
  <Override PartName="/ppt/media/image6.png" ContentType="image/png"/>
  <Override PartName="/ppt/media/image45.wmf" ContentType="image/x-wmf"/>
  <Override PartName="/ppt/media/image55.png" ContentType="image/png"/>
  <Override PartName="/ppt/media/image5.png" ContentType="image/png"/>
  <Override PartName="/ppt/media/image44.wmf" ContentType="image/x-wmf"/>
  <Override PartName="/ppt/media/image54.png" ContentType="image/png"/>
  <Override PartName="/ppt/media/image4.png" ContentType="image/png"/>
  <Override PartName="/ppt/media/image43.wmf" ContentType="image/x-wmf"/>
  <Override PartName="/ppt/media/image3.png" ContentType="image/png"/>
  <Override PartName="/ppt/media/image53.png" ContentType="image/png"/>
  <Override PartName="/ppt/media/image42.wmf" ContentType="image/x-wmf"/>
  <Override PartName="/ppt/media/image2.png" ContentType="image/png"/>
  <Override PartName="/ppt/media/image52.png" ContentType="image/png"/>
  <Override PartName="/ppt/media/image41.wmf" ContentType="image/x-wmf"/>
  <Override PartName="/ppt/media/image1.png" ContentType="image/png"/>
  <Override PartName="/ppt/media/image51.png" ContentType="image/png"/>
  <Override PartName="/ppt/media/image40.wmf" ContentType="image/x-wmf"/>
  <Override PartName="/ppt/media/image39.wmf" ContentType="image/x-wmf"/>
  <Override PartName="/ppt/media/image38.wmf" ContentType="image/x-wmf"/>
  <Override PartName="/ppt/media/image48.png" ContentType="image/png"/>
  <Override PartName="/ppt/media/image37.wmf" ContentType="image/x-wmf"/>
  <Override PartName="/ppt/media/image47.png" ContentType="image/png"/>
  <Override PartName="/ppt/media/image36.wmf" ContentType="image/x-wmf"/>
  <Override PartName="/ppt/media/image35.wmf" ContentType="image/x-wmf"/>
  <Override PartName="/ppt/media/image34.wmf" ContentType="image/x-wmf"/>
  <Override PartName="/ppt/media/image33.wmf" ContentType="image/x-wmf"/>
  <Override PartName="/ppt/media/image32.wmf" ContentType="image/x-wmf"/>
  <Override PartName="/ppt/media/image31.wmf" ContentType="image/x-wmf"/>
  <Override PartName="/ppt/media/image30.wmf" ContentType="image/x-wmf"/>
  <Override PartName="/ppt/media/image27.wmf" ContentType="image/x-wmf"/>
  <Override PartName="/ppt/media/image26.wmf" ContentType="image/x-wmf"/>
  <Override PartName="/ppt/media/image61.png" ContentType="image/png"/>
  <Override PartName="/ppt/media/image50.wmf" ContentType="image/x-wmf"/>
  <Override PartName="/ppt/media/image25.wmf" ContentType="image/x-wmf"/>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4.png" ContentType="image/png"/>
  <Override PartName="/ppt/media/image13.png" ContentType="image/png"/>
  <Override PartName="/ppt/media/image12.png" ContentType="image/png"/>
  <Override PartName="/ppt/media/image29.wmf" ContentType="image/x-wmf"/>
  <Override PartName="/ppt/media/image11.png" ContentType="image/png"/>
  <Override PartName="/ppt/media/image28.wmf" ContentType="image/x-wmf"/>
  <Override PartName="/ppt/media/image69.png" ContentType="image/png"/>
  <Override PartName="/ppt/media/image10.png" ContentType="image/png"/>
  <Override PartName="/ppt/media/image59.png" ContentType="image/png"/>
  <Override PartName="/ppt/media/image9.png" ContentType="image/png"/>
  <Override PartName="/ppt/media/image58.png" ContentType="image/png"/>
  <Override PartName="/ppt/media/image8.png" ContentType="image/png"/>
  <Override PartName="/ppt/media/image17.png" ContentType="image/png"/>
  <Override PartName="/ppt/media/image16.png" ContentType="image/png"/>
  <Override PartName="/ppt/media/image15.png" ContentType="image/png"/>
  <Override PartName="/ppt/media/image24.png" ContentType="image/png"/>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Lst>
  <p:sldSz cx="12192000"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56000" y="5078520"/>
            <a:ext cx="6047640" cy="4811040"/>
          </a:xfrm>
          <a:prstGeom prst="rect">
            <a:avLst/>
          </a:prstGeom>
        </p:spPr>
        <p:txBody>
          <a:bodyPr wrap="none" lIns="0" rIns="0" tIns="0" bIns="0"/>
          <a:p>
            <a:r>
              <a:rPr lang="el-GR"/>
              <a:t>Click to edit the notes format</a:t>
            </a:r>
            <a:endParaRPr/>
          </a:p>
        </p:txBody>
      </p:sp>
      <p:sp>
        <p:nvSpPr>
          <p:cNvPr id="267" name="PlaceHolder 2"/>
          <p:cNvSpPr>
            <a:spLocks noGrp="1"/>
          </p:cNvSpPr>
          <p:nvPr>
            <p:ph type="hdr"/>
          </p:nvPr>
        </p:nvSpPr>
        <p:spPr>
          <a:xfrm>
            <a:off x="0" y="0"/>
            <a:ext cx="3280680" cy="534240"/>
          </a:xfrm>
          <a:prstGeom prst="rect">
            <a:avLst/>
          </a:prstGeom>
        </p:spPr>
        <p:txBody>
          <a:bodyPr wrap="none" lIns="0" rIns="0" tIns="0" bIns="0"/>
          <a:p>
            <a:r>
              <a:rPr lang="el-GR"/>
              <a:t>&lt;header&gt;</a:t>
            </a:r>
            <a:endParaRPr/>
          </a:p>
        </p:txBody>
      </p:sp>
      <p:sp>
        <p:nvSpPr>
          <p:cNvPr id="268" name="PlaceHolder 3"/>
          <p:cNvSpPr>
            <a:spLocks noGrp="1"/>
          </p:cNvSpPr>
          <p:nvPr>
            <p:ph type="dt"/>
          </p:nvPr>
        </p:nvSpPr>
        <p:spPr>
          <a:xfrm>
            <a:off x="4278960" y="0"/>
            <a:ext cx="3280680" cy="534240"/>
          </a:xfrm>
          <a:prstGeom prst="rect">
            <a:avLst/>
          </a:prstGeom>
        </p:spPr>
        <p:txBody>
          <a:bodyPr wrap="none" lIns="0" rIns="0" tIns="0" bIns="0"/>
          <a:p>
            <a:pPr algn="r"/>
            <a:r>
              <a:rPr lang="el-GR"/>
              <a:t>&lt;date/time&gt;</a:t>
            </a:r>
            <a:endParaRPr/>
          </a:p>
        </p:txBody>
      </p:sp>
      <p:sp>
        <p:nvSpPr>
          <p:cNvPr id="269" name="PlaceHolder 4"/>
          <p:cNvSpPr>
            <a:spLocks noGrp="1"/>
          </p:cNvSpPr>
          <p:nvPr>
            <p:ph type="ftr"/>
          </p:nvPr>
        </p:nvSpPr>
        <p:spPr>
          <a:xfrm>
            <a:off x="0" y="10157400"/>
            <a:ext cx="3280680" cy="534240"/>
          </a:xfrm>
          <a:prstGeom prst="rect">
            <a:avLst/>
          </a:prstGeom>
        </p:spPr>
        <p:txBody>
          <a:bodyPr wrap="none" lIns="0" rIns="0" tIns="0" bIns="0" anchor="b"/>
          <a:p>
            <a:r>
              <a:rPr lang="el-GR"/>
              <a:t>&lt;footer&gt;</a:t>
            </a:r>
            <a:endParaRPr/>
          </a:p>
        </p:txBody>
      </p:sp>
      <p:sp>
        <p:nvSpPr>
          <p:cNvPr id="270" name="PlaceHolder 5"/>
          <p:cNvSpPr>
            <a:spLocks noGrp="1"/>
          </p:cNvSpPr>
          <p:nvPr>
            <p:ph type="sldNum"/>
          </p:nvPr>
        </p:nvSpPr>
        <p:spPr>
          <a:xfrm>
            <a:off x="4278960" y="10157400"/>
            <a:ext cx="3280680" cy="534240"/>
          </a:xfrm>
          <a:prstGeom prst="rect">
            <a:avLst/>
          </a:prstGeom>
        </p:spPr>
        <p:txBody>
          <a:bodyPr wrap="none" lIns="0" rIns="0" tIns="0" bIns="0" anchor="b"/>
          <a:p>
            <a:pPr algn="r"/>
            <a:fld id="{F7C28C6D-C737-4672-AF40-206367853050}" type="slidenum">
              <a:rPr lang="el-G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5" name="PlaceHolder 1"/>
          <p:cNvSpPr>
            <a:spLocks noGrp="1"/>
          </p:cNvSpPr>
          <p:nvPr>
            <p:ph type="body"/>
          </p:nvPr>
        </p:nvSpPr>
        <p:spPr>
          <a:xfrm>
            <a:off x="700920" y="4473720"/>
            <a:ext cx="5608080" cy="3660120"/>
          </a:xfrm>
          <a:prstGeom prst="rect">
            <a:avLst/>
          </a:prstGeom>
        </p:spPr>
        <p:txBody>
          <a:bodyPr lIns="93240" rIns="93240" tIns="46440" bIns="46440"/>
          <a:p>
            <a:r>
              <a:rPr b="1" lang="el-GR"/>
              <a:t>Presentation Objectives:</a:t>
            </a:r>
            <a:endParaRPr/>
          </a:p>
          <a:p>
            <a:r>
              <a:rPr lang="el-GR"/>
              <a:t>This presentation provides a high-level overview of AzureIaaS. It covers essential conceptsand tools for people who are new to Azure to get started. It covers both Virtual Machines and Virtual Networks.</a:t>
            </a:r>
            <a:endParaRPr/>
          </a:p>
          <a:p>
            <a:endParaRPr/>
          </a:p>
          <a:p>
            <a:r>
              <a:rPr b="1" lang="el-GR"/>
              <a:t>Speaker Notes:</a:t>
            </a:r>
            <a:endParaRPr/>
          </a:p>
          <a:p>
            <a:pPr>
              <a:lnSpc>
                <a:spcPct val="100000"/>
              </a:lnSpc>
              <a:buFont typeface="Arial"/>
              <a:buChar char="•"/>
            </a:pPr>
            <a:r>
              <a:rPr lang="el-GR"/>
              <a:t>It’s important for the speaker to reiterate the first segment, which should have been covered by the “Design Cloud Solutions” session earlier.</a:t>
            </a:r>
            <a:endParaRPr/>
          </a:p>
          <a:p>
            <a:pPr>
              <a:lnSpc>
                <a:spcPct val="100000"/>
              </a:lnSpc>
              <a:buFont typeface="Arial"/>
              <a:buChar char="•"/>
            </a:pPr>
            <a:r>
              <a:rPr lang="el-GR"/>
              <a:t>Given there are lots of contents to be covered, the speaker should focus on only high-level concepts instead of drilling too much into details.</a:t>
            </a:r>
            <a:endParaRPr/>
          </a:p>
        </p:txBody>
      </p:sp>
      <p:sp>
        <p:nvSpPr>
          <p:cNvPr id="416" name="TextShape 2"/>
          <p:cNvSpPr txBox="1"/>
          <p:nvPr/>
        </p:nvSpPr>
        <p:spPr>
          <a:xfrm>
            <a:off x="3970800" y="8830080"/>
            <a:ext cx="3037320" cy="466200"/>
          </a:xfrm>
          <a:prstGeom prst="rect">
            <a:avLst/>
          </a:prstGeom>
        </p:spPr>
        <p:txBody>
          <a:bodyPr lIns="93240" rIns="93240" tIns="46440" bIns="46440" anchor="b"/>
          <a:p>
            <a:pPr algn="r">
              <a:lnSpc>
                <a:spcPct val="100000"/>
              </a:lnSpc>
            </a:pPr>
            <a:fld id="{2CC2A859-1661-4F88-8A11-80B8A18B8E07}" type="slidenum">
              <a:rPr lang="el-GR" sz="1200">
                <a:solidFill>
                  <a:srgbClr val="00b0f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3" name="PlaceHolder 1"/>
          <p:cNvSpPr>
            <a:spLocks noGrp="1"/>
          </p:cNvSpPr>
          <p:nvPr>
            <p:ph type="body"/>
          </p:nvPr>
        </p:nvSpPr>
        <p:spPr>
          <a:xfrm>
            <a:off x="700920" y="4473720"/>
            <a:ext cx="5608080" cy="3660120"/>
          </a:xfrm>
          <a:prstGeom prst="rect">
            <a:avLst/>
          </a:prstGeom>
        </p:spPr>
        <p:txBody>
          <a:bodyPr lIns="93240" rIns="93240" tIns="46440" bIns="46440"/>
          <a:p>
            <a:pPr>
              <a:lnSpc>
                <a:spcPct val="100000"/>
              </a:lnSpc>
            </a:pPr>
            <a:r>
              <a:rPr b="1" lang="el-GR"/>
              <a:t>SlideObjective:</a:t>
            </a:r>
            <a:endParaRPr/>
          </a:p>
          <a:p>
            <a:pPr>
              <a:lnSpc>
                <a:spcPct val="100000"/>
              </a:lnSpc>
            </a:pPr>
            <a:r>
              <a:rPr lang="el-GR"/>
              <a:t>Introduce different virtual machine sizes.</a:t>
            </a:r>
            <a:endParaRPr/>
          </a:p>
          <a:p>
            <a:pPr>
              <a:lnSpc>
                <a:spcPct val="100000"/>
              </a:lnSpc>
            </a:pPr>
            <a:endParaRPr/>
          </a:p>
          <a:p>
            <a:pPr>
              <a:lnSpc>
                <a:spcPct val="100000"/>
              </a:lnSpc>
            </a:pPr>
            <a:r>
              <a:rPr b="1" lang="el-GR"/>
              <a:t>Speaker Notes:</a:t>
            </a:r>
            <a:endParaRPr/>
          </a:p>
          <a:p>
            <a:pPr>
              <a:lnSpc>
                <a:spcPct val="100000"/>
              </a:lnSpc>
            </a:pPr>
            <a:r>
              <a:rPr lang="el-GR"/>
              <a:t>http://azure.microsoft.com/en-us/pricing/details/virtual-machines/</a:t>
            </a:r>
            <a:endParaRPr/>
          </a:p>
          <a:p>
            <a:pPr>
              <a:lnSpc>
                <a:spcPct val="100000"/>
              </a:lnSpc>
            </a:pPr>
            <a:endParaRPr/>
          </a:p>
          <a:p>
            <a:pPr>
              <a:lnSpc>
                <a:spcPct val="100000"/>
              </a:lnSpc>
            </a:pPr>
            <a:endParaRPr/>
          </a:p>
        </p:txBody>
      </p:sp>
      <p:sp>
        <p:nvSpPr>
          <p:cNvPr id="434" name="TextShape 2"/>
          <p:cNvSpPr txBox="1"/>
          <p:nvPr/>
        </p:nvSpPr>
        <p:spPr>
          <a:xfrm>
            <a:off x="3970800" y="8830080"/>
            <a:ext cx="3037320" cy="466200"/>
          </a:xfrm>
          <a:prstGeom prst="rect">
            <a:avLst/>
          </a:prstGeom>
        </p:spPr>
        <p:txBody>
          <a:bodyPr lIns="93240" rIns="93240" tIns="46440" bIns="46440" anchor="b"/>
          <a:p>
            <a:pPr algn="r">
              <a:lnSpc>
                <a:spcPct val="100000"/>
              </a:lnSpc>
            </a:pPr>
            <a:fld id="{E86ED080-03D3-4395-A471-1EDE04131124}" type="slidenum">
              <a:rPr lang="el-GR" sz="1200">
                <a:solidFill>
                  <a:srgbClr val="00b0f0"/>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5" name="PlaceHolder 1"/>
          <p:cNvSpPr>
            <a:spLocks noGrp="1"/>
          </p:cNvSpPr>
          <p:nvPr>
            <p:ph type="body"/>
          </p:nvPr>
        </p:nvSpPr>
        <p:spPr>
          <a:xfrm>
            <a:off x="700920" y="4473720"/>
            <a:ext cx="5608080" cy="3660120"/>
          </a:xfrm>
          <a:prstGeom prst="rect">
            <a:avLst/>
          </a:prstGeom>
        </p:spPr>
        <p:txBody>
          <a:bodyPr lIns="93240" rIns="93240" tIns="46440" bIns="46440"/>
          <a:p>
            <a:r>
              <a:rPr b="1" lang="el-GR"/>
              <a:t>Demo:</a:t>
            </a:r>
            <a:r>
              <a:rPr lang="el-GR"/>
              <a:t>Provisioning VM</a:t>
            </a:r>
            <a:endParaRPr/>
          </a:p>
          <a:p>
            <a:endParaRPr/>
          </a:p>
          <a:p>
            <a:r>
              <a:rPr b="1" lang="el-GR"/>
              <a:t>Prerequisites:</a:t>
            </a:r>
            <a:endParaRPr/>
          </a:p>
          <a:p>
            <a:pPr>
              <a:lnSpc>
                <a:spcPct val="100000"/>
              </a:lnSpc>
              <a:buFont typeface="Arial"/>
              <a:buChar char="•"/>
            </a:pPr>
            <a:r>
              <a:rPr lang="el-GR"/>
              <a:t>A Windows Server 2012 is already provisioned.</a:t>
            </a:r>
            <a:endParaRPr/>
          </a:p>
          <a:p>
            <a:pPr>
              <a:lnSpc>
                <a:spcPct val="100000"/>
              </a:lnSpc>
            </a:pPr>
            <a:endParaRPr/>
          </a:p>
          <a:p>
            <a:pPr>
              <a:lnSpc>
                <a:spcPct val="100000"/>
              </a:lnSpc>
            </a:pPr>
            <a:r>
              <a:rPr b="1" lang="el-GR"/>
              <a:t>Steps:</a:t>
            </a:r>
            <a:endParaRPr/>
          </a:p>
          <a:p>
            <a:pPr>
              <a:lnSpc>
                <a:spcPct val="100000"/>
              </a:lnSpc>
              <a:buFont typeface="+mj-lt"/>
              <a:buAutoNum type="arabicPeriod"/>
            </a:pPr>
            <a:r>
              <a:rPr lang="el-GR"/>
              <a:t>OpenIbiza portal and click the</a:t>
            </a:r>
            <a:r>
              <a:rPr b="1" lang="el-GR"/>
              <a:t>NEW</a:t>
            </a:r>
            <a:r>
              <a:rPr lang="el-GR"/>
              <a:t>button at the lower-left corner.</a:t>
            </a:r>
            <a:endParaRPr/>
          </a:p>
          <a:p>
            <a:pPr>
              <a:lnSpc>
                <a:spcPct val="100000"/>
              </a:lnSpc>
              <a:buFont typeface="+mj-lt"/>
              <a:buAutoNum type="arabicPeriod"/>
            </a:pPr>
            <a:r>
              <a:rPr lang="el-GR"/>
              <a:t>Show the short list of resources. Explain that I can directly create popular resources here such as a Windows Server 2012.</a:t>
            </a:r>
            <a:endParaRPr/>
          </a:p>
          <a:p>
            <a:pPr>
              <a:lnSpc>
                <a:spcPct val="100000"/>
              </a:lnSpc>
              <a:buFont typeface="+mj-lt"/>
              <a:buAutoNum type="arabicPeriod"/>
            </a:pPr>
            <a:r>
              <a:rPr lang="el-GR"/>
              <a:t>Click on the</a:t>
            </a:r>
            <a:r>
              <a:rPr b="1" lang="el-GR"/>
              <a:t>Everything</a:t>
            </a:r>
            <a:r>
              <a:rPr lang="el-GR"/>
              <a:t>link.</a:t>
            </a:r>
            <a:endParaRPr/>
          </a:p>
          <a:p>
            <a:pPr>
              <a:lnSpc>
                <a:spcPct val="100000"/>
              </a:lnSpc>
              <a:buFont typeface="+mj-lt"/>
              <a:buAutoNum type="arabicPeriod"/>
            </a:pPr>
            <a:r>
              <a:rPr lang="el-GR"/>
              <a:t>In</a:t>
            </a:r>
            <a:r>
              <a:rPr b="1" lang="el-GR"/>
              <a:t>Gallery</a:t>
            </a:r>
            <a:r>
              <a:rPr lang="el-GR"/>
              <a:t>blade, open the</a:t>
            </a:r>
            <a:r>
              <a:rPr b="1" lang="el-GR"/>
              <a:t>Virtual machines</a:t>
            </a:r>
            <a:r>
              <a:rPr lang="el-GR"/>
              <a:t>category.</a:t>
            </a:r>
            <a:endParaRPr/>
          </a:p>
          <a:p>
            <a:pPr>
              <a:lnSpc>
                <a:spcPct val="100000"/>
              </a:lnSpc>
              <a:buFont typeface="+mj-lt"/>
              <a:buAutoNum type="arabicPeriod"/>
            </a:pPr>
            <a:r>
              <a:rPr lang="el-GR"/>
              <a:t>Scroll down the view and show images of different types (refer back to slide 9).</a:t>
            </a:r>
            <a:endParaRPr/>
          </a:p>
          <a:p>
            <a:pPr>
              <a:lnSpc>
                <a:spcPct val="100000"/>
              </a:lnSpc>
              <a:buFont typeface="+mj-lt"/>
              <a:buAutoNum type="arabicPeriod"/>
            </a:pPr>
            <a:r>
              <a:rPr lang="el-GR"/>
              <a:t>Click on</a:t>
            </a:r>
            <a:r>
              <a:rPr b="1" lang="el-GR"/>
              <a:t>Windows Server 2012 R2</a:t>
            </a:r>
            <a:r>
              <a:rPr lang="el-GR"/>
              <a:t>, and then click the</a:t>
            </a:r>
            <a:r>
              <a:rPr b="1" lang="el-GR"/>
              <a:t>Create</a:t>
            </a:r>
            <a:r>
              <a:rPr lang="el-GR"/>
              <a:t>button in the overview blade. For non-Microsoft focused audience, consider to pick a Linux image instead.</a:t>
            </a:r>
            <a:endParaRPr/>
          </a:p>
          <a:p>
            <a:pPr>
              <a:lnSpc>
                <a:spcPct val="100000"/>
              </a:lnSpc>
              <a:buFont typeface="+mj-lt"/>
              <a:buAutoNum type="arabicPeriod"/>
            </a:pPr>
            <a:r>
              <a:rPr lang="el-GR"/>
              <a:t>Fill in the</a:t>
            </a:r>
            <a:r>
              <a:rPr b="1" i="1" lang="el-GR"/>
              <a:t>Create VM</a:t>
            </a:r>
            <a:r>
              <a:rPr lang="el-GR"/>
              <a:t>form and click on the</a:t>
            </a:r>
            <a:r>
              <a:rPr b="1" lang="el-GR"/>
              <a:t>Create</a:t>
            </a:r>
            <a:r>
              <a:rPr lang="el-GR"/>
              <a:t>button to provision the VM. Explain this will take a few minutes.</a:t>
            </a:r>
            <a:endParaRPr/>
          </a:p>
          <a:p>
            <a:pPr>
              <a:lnSpc>
                <a:spcPct val="100000"/>
              </a:lnSpc>
              <a:buFont typeface="+mj-lt"/>
              <a:buAutoNum type="arabicPeriod"/>
            </a:pPr>
            <a:r>
              <a:rPr lang="el-GR"/>
              <a:t>Open the already provisioned VM.</a:t>
            </a:r>
            <a:endParaRPr/>
          </a:p>
          <a:p>
            <a:pPr>
              <a:lnSpc>
                <a:spcPct val="100000"/>
              </a:lnSpc>
              <a:buFont typeface="+mj-lt"/>
              <a:buAutoNum type="arabicPeriod"/>
            </a:pPr>
            <a:r>
              <a:rPr lang="el-GR"/>
              <a:t>Scrolldown the blade to show various of information available on the blade.</a:t>
            </a:r>
            <a:endParaRPr/>
          </a:p>
          <a:p>
            <a:pPr>
              <a:lnSpc>
                <a:spcPct val="100000"/>
              </a:lnSpc>
              <a:buFont typeface="+mj-lt"/>
              <a:buAutoNum type="arabicPeriod"/>
            </a:pPr>
            <a:r>
              <a:rPr lang="el-GR"/>
              <a:t>Click on the</a:t>
            </a:r>
            <a:r>
              <a:rPr b="1" lang="el-GR"/>
              <a:t>Extensions</a:t>
            </a:r>
            <a:r>
              <a:rPr lang="el-GR"/>
              <a:t>tile.</a:t>
            </a:r>
            <a:endParaRPr/>
          </a:p>
          <a:p>
            <a:pPr>
              <a:lnSpc>
                <a:spcPct val="100000"/>
              </a:lnSpc>
              <a:buFont typeface="+mj-lt"/>
              <a:buAutoNum type="arabicPeriod"/>
            </a:pPr>
            <a:r>
              <a:rPr lang="el-GR"/>
              <a:t>On the</a:t>
            </a:r>
            <a:r>
              <a:rPr b="1" i="1" lang="el-GR"/>
              <a:t>Extensions</a:t>
            </a:r>
            <a:r>
              <a:rPr lang="el-GR"/>
              <a:t>blade, click on the</a:t>
            </a:r>
            <a:r>
              <a:rPr b="1" lang="el-GR"/>
              <a:t>ADD</a:t>
            </a:r>
            <a:r>
              <a:rPr lang="el-GR"/>
              <a:t>icon to bring up the extension list. Introduce that VM extensions are</a:t>
            </a:r>
            <a:r>
              <a:rPr lang="el-GR" sz="1200"/>
              <a:t>installable components to customize VM instances.</a:t>
            </a:r>
            <a:endParaRPr/>
          </a:p>
          <a:p>
            <a:pPr>
              <a:lnSpc>
                <a:spcPct val="100000"/>
              </a:lnSpc>
              <a:buFont typeface="+mj-lt"/>
              <a:buAutoNum type="arabicPeriod"/>
            </a:pPr>
            <a:r>
              <a:rPr lang="el-GR" sz="1200"/>
              <a:t>Switch to slides to continue with VM extension introduction.</a:t>
            </a:r>
            <a:endParaRPr/>
          </a:p>
          <a:p>
            <a:pPr>
              <a:lnSpc>
                <a:spcPct val="100000"/>
              </a:lnSpc>
            </a:pPr>
            <a:endParaRPr/>
          </a:p>
          <a:p>
            <a:pPr>
              <a:lnSpc>
                <a:spcPct val="100000"/>
              </a:lnSpc>
            </a:pPr>
            <a:endParaRPr/>
          </a:p>
        </p:txBody>
      </p:sp>
      <p:sp>
        <p:nvSpPr>
          <p:cNvPr id="436" name="TextShape 2"/>
          <p:cNvSpPr txBox="1"/>
          <p:nvPr/>
        </p:nvSpPr>
        <p:spPr>
          <a:xfrm>
            <a:off x="3970800" y="8830080"/>
            <a:ext cx="3037320" cy="466200"/>
          </a:xfrm>
          <a:prstGeom prst="rect">
            <a:avLst/>
          </a:prstGeom>
        </p:spPr>
        <p:txBody>
          <a:bodyPr lIns="93240" rIns="93240" tIns="46440" bIns="46440" anchor="b"/>
          <a:p>
            <a:pPr algn="r">
              <a:lnSpc>
                <a:spcPct val="100000"/>
              </a:lnSpc>
            </a:pPr>
            <a:fld id="{11897A72-DF55-4DFC-8743-AC8E709EF87A}" type="slidenum">
              <a:rPr lang="el-GR" sz="1200">
                <a:solidFill>
                  <a:srgbClr val="00b0f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7" name="PlaceHolder 1"/>
          <p:cNvSpPr>
            <a:spLocks noGrp="1"/>
          </p:cNvSpPr>
          <p:nvPr>
            <p:ph type="body"/>
          </p:nvPr>
        </p:nvSpPr>
        <p:spPr>
          <a:xfrm>
            <a:off x="700920" y="4473720"/>
            <a:ext cx="5608080" cy="3660120"/>
          </a:xfrm>
          <a:prstGeom prst="rect">
            <a:avLst/>
          </a:prstGeom>
        </p:spPr>
        <p:txBody>
          <a:bodyPr lIns="93240" rIns="93240" tIns="46440" bIns="46440"/>
          <a:p>
            <a:endParaRPr/>
          </a:p>
        </p:txBody>
      </p:sp>
      <p:sp>
        <p:nvSpPr>
          <p:cNvPr id="438" name="TextShape 2"/>
          <p:cNvSpPr txBox="1"/>
          <p:nvPr/>
        </p:nvSpPr>
        <p:spPr>
          <a:xfrm>
            <a:off x="3970800" y="8830080"/>
            <a:ext cx="3037320" cy="466200"/>
          </a:xfrm>
          <a:prstGeom prst="rect">
            <a:avLst/>
          </a:prstGeom>
        </p:spPr>
        <p:txBody>
          <a:bodyPr lIns="93240" rIns="93240" tIns="46440" bIns="46440" anchor="b"/>
          <a:p>
            <a:pPr algn="r">
              <a:lnSpc>
                <a:spcPct val="100000"/>
              </a:lnSpc>
            </a:pPr>
            <a:fld id="{71045E48-5364-4C31-B860-DEC26DF9F87C}" type="slidenum">
              <a:rPr lang="el-GR" sz="1200">
                <a:solidFill>
                  <a:srgbClr val="00b0f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9" name="PlaceHolder 1"/>
          <p:cNvSpPr>
            <a:spLocks noGrp="1"/>
          </p:cNvSpPr>
          <p:nvPr>
            <p:ph type="body"/>
          </p:nvPr>
        </p:nvSpPr>
        <p:spPr>
          <a:xfrm>
            <a:off x="700920" y="4473720"/>
            <a:ext cx="5608080" cy="3660120"/>
          </a:xfrm>
          <a:prstGeom prst="rect">
            <a:avLst/>
          </a:prstGeom>
        </p:spPr>
        <p:txBody>
          <a:bodyPr lIns="93240" rIns="93240" tIns="46440" bIns="46440"/>
          <a:p>
            <a:endParaRPr/>
          </a:p>
        </p:txBody>
      </p:sp>
      <p:sp>
        <p:nvSpPr>
          <p:cNvPr id="440" name="TextShape 2"/>
          <p:cNvSpPr txBox="1"/>
          <p:nvPr/>
        </p:nvSpPr>
        <p:spPr>
          <a:xfrm>
            <a:off x="3970800" y="8830080"/>
            <a:ext cx="3037320" cy="466200"/>
          </a:xfrm>
          <a:prstGeom prst="rect">
            <a:avLst/>
          </a:prstGeom>
        </p:spPr>
        <p:txBody>
          <a:bodyPr lIns="93240" rIns="93240" tIns="46440" bIns="46440" anchor="b"/>
          <a:p>
            <a:pPr algn="r">
              <a:lnSpc>
                <a:spcPct val="100000"/>
              </a:lnSpc>
            </a:pPr>
            <a:fld id="{35007CCA-EA6A-4D6F-906E-3B4F6E562BA9}" type="slidenum">
              <a:rPr lang="el-GR" sz="1200">
                <a:solidFill>
                  <a:srgbClr val="00b0f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7" name="PlaceHolder 1"/>
          <p:cNvSpPr>
            <a:spLocks noGrp="1"/>
          </p:cNvSpPr>
          <p:nvPr>
            <p:ph type="body"/>
          </p:nvPr>
        </p:nvSpPr>
        <p:spPr>
          <a:xfrm>
            <a:off x="700920" y="4473720"/>
            <a:ext cx="5608080" cy="3660120"/>
          </a:xfrm>
          <a:prstGeom prst="rect">
            <a:avLst/>
          </a:prstGeom>
        </p:spPr>
        <p:txBody>
          <a:bodyPr lIns="93240" rIns="93240" tIns="46440" bIns="46440"/>
          <a:p>
            <a:r>
              <a:rPr b="1" lang="el-GR"/>
              <a:t>Slide Objectives:</a:t>
            </a:r>
            <a:endParaRPr/>
          </a:p>
          <a:p>
            <a:r>
              <a:rPr lang="el-GR"/>
              <a:t>Explainthe agenda of the session.</a:t>
            </a:r>
            <a:endParaRPr/>
          </a:p>
          <a:p>
            <a:endParaRPr/>
          </a:p>
          <a:p>
            <a:pPr>
              <a:lnSpc>
                <a:spcPct val="100000"/>
              </a:lnSpc>
            </a:pPr>
            <a:r>
              <a:rPr b="1" lang="el-GR"/>
              <a:t>Speaker Notes:</a:t>
            </a:r>
            <a:endParaRPr/>
          </a:p>
          <a:p>
            <a:pPr>
              <a:lnSpc>
                <a:spcPct val="100000"/>
              </a:lnSpc>
              <a:buFont typeface="Arial"/>
              <a:buChar char="•"/>
            </a:pPr>
            <a:r>
              <a:rPr lang="el-GR"/>
              <a:t>Explainthis presentation is a high-level overview, so not everything is covered in-depth.</a:t>
            </a:r>
            <a:endParaRPr/>
          </a:p>
          <a:p>
            <a:pPr>
              <a:lnSpc>
                <a:spcPct val="100000"/>
              </a:lnSpc>
            </a:pPr>
            <a:endParaRPr/>
          </a:p>
          <a:p>
            <a:pPr>
              <a:lnSpc>
                <a:spcPct val="100000"/>
              </a:lnSpc>
            </a:pPr>
            <a:endParaRPr/>
          </a:p>
        </p:txBody>
      </p:sp>
      <p:sp>
        <p:nvSpPr>
          <p:cNvPr id="418" name="TextShape 2"/>
          <p:cNvSpPr txBox="1"/>
          <p:nvPr/>
        </p:nvSpPr>
        <p:spPr>
          <a:xfrm>
            <a:off x="3970800" y="8830080"/>
            <a:ext cx="3037320" cy="466200"/>
          </a:xfrm>
          <a:prstGeom prst="rect">
            <a:avLst/>
          </a:prstGeom>
        </p:spPr>
        <p:txBody>
          <a:bodyPr lIns="93240" rIns="93240" tIns="46440" bIns="46440" anchor="b"/>
          <a:p>
            <a:pPr algn="r">
              <a:lnSpc>
                <a:spcPct val="100000"/>
              </a:lnSpc>
            </a:pPr>
            <a:fld id="{3A1998C5-A6B1-45A1-A37F-962DE6707776}" type="slidenum">
              <a:rPr lang="el-GR" sz="1200">
                <a:solidFill>
                  <a:srgbClr val="00b0f0"/>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1" name="PlaceHolder 1"/>
          <p:cNvSpPr>
            <a:spLocks noGrp="1"/>
          </p:cNvSpPr>
          <p:nvPr>
            <p:ph type="body"/>
          </p:nvPr>
        </p:nvSpPr>
        <p:spPr>
          <a:xfrm>
            <a:off x="700920" y="4473720"/>
            <a:ext cx="5608080" cy="3660120"/>
          </a:xfrm>
          <a:prstGeom prst="rect">
            <a:avLst/>
          </a:prstGeom>
        </p:spPr>
        <p:txBody>
          <a:bodyPr lIns="93240" rIns="93240" tIns="46440" bIns="46440"/>
          <a:p>
            <a:r>
              <a:rPr b="1" lang="el-GR"/>
              <a:t>Demo:</a:t>
            </a:r>
            <a:r>
              <a:rPr lang="el-GR"/>
              <a:t>Point-to-Siteconnection</a:t>
            </a:r>
            <a:endParaRPr/>
          </a:p>
          <a:p>
            <a:endParaRPr/>
          </a:p>
          <a:p>
            <a:r>
              <a:rPr b="1" lang="el-GR"/>
              <a:t>Prerequisites:</a:t>
            </a:r>
            <a:endParaRPr/>
          </a:p>
          <a:p>
            <a:pPr>
              <a:lnSpc>
                <a:spcPct val="100000"/>
              </a:lnSpc>
              <a:buFont typeface="Arial"/>
              <a:buChar char="•"/>
            </a:pPr>
            <a:r>
              <a:rPr lang="el-GR"/>
              <a:t>Follow step 1-15 below to prepare the environment.</a:t>
            </a:r>
            <a:endParaRPr/>
          </a:p>
          <a:p>
            <a:pPr>
              <a:lnSpc>
                <a:spcPct val="100000"/>
              </a:lnSpc>
            </a:pPr>
            <a:r>
              <a:rPr lang="el-GR"/>
              <a:t>(http://haishibai.blogspot.com/2013/05/walkthrough-file-sharing-between-your.html)</a:t>
            </a:r>
            <a:endParaRPr/>
          </a:p>
          <a:p>
            <a:pPr>
              <a:lnSpc>
                <a:spcPct val="100000"/>
              </a:lnSpc>
            </a:pPr>
            <a:endParaRPr/>
          </a:p>
          <a:p>
            <a:pPr>
              <a:lnSpc>
                <a:spcPct val="100000"/>
              </a:lnSpc>
            </a:pPr>
            <a:r>
              <a:rPr b="1" lang="el-GR"/>
              <a:t>Steps:</a:t>
            </a:r>
            <a:endParaRPr/>
          </a:p>
          <a:p>
            <a:pPr>
              <a:lnSpc>
                <a:spcPct val="100000"/>
              </a:lnSpc>
            </a:pPr>
            <a:r>
              <a:rPr lang="el-GR"/>
              <a:t>Run through steps 17-21 in the following steps. If time permits, you can start with step 16.</a:t>
            </a:r>
            <a:endParaRPr/>
          </a:p>
          <a:p>
            <a:pPr>
              <a:lnSpc>
                <a:spcPct val="100000"/>
              </a:lnSpc>
            </a:pPr>
            <a:endParaRPr/>
          </a:p>
          <a:p>
            <a:pPr>
              <a:lnSpc>
                <a:spcPct val="100000"/>
              </a:lnSpc>
              <a:buFont typeface="Arial"/>
              <a:buAutoNum type="arabicPeriod"/>
            </a:pPr>
            <a:r>
              <a:rPr lang="el-GR"/>
              <a:t>Log on to (current)Microsoft Azure Management Portal.</a:t>
            </a:r>
            <a:endParaRPr/>
          </a:p>
          <a:p>
            <a:pPr>
              <a:lnSpc>
                <a:spcPct val="100000"/>
              </a:lnSpc>
              <a:buFont typeface="Arial"/>
              <a:buAutoNum type="arabicPeriod"/>
            </a:pPr>
            <a:r>
              <a:rPr lang="el-GR"/>
              <a:t>On command bar, click on</a:t>
            </a:r>
            <a:r>
              <a:rPr b="1" lang="el-GR"/>
              <a:t>NEW</a:t>
            </a:r>
            <a:r>
              <a:rPr lang="el-GR"/>
              <a:t>button, then select</a:t>
            </a:r>
            <a:r>
              <a:rPr b="1" lang="el-GR"/>
              <a:t>NETWORKS</a:t>
            </a:r>
            <a:r>
              <a:rPr lang="el-GR"/>
              <a:t>-&gt;</a:t>
            </a:r>
            <a:r>
              <a:rPr b="1" lang="el-GR"/>
              <a:t>VIRTUAL NETWORK</a:t>
            </a:r>
            <a:r>
              <a:rPr lang="el-GR"/>
              <a:t>-&gt;</a:t>
            </a:r>
            <a:r>
              <a:rPr b="1" lang="el-GR"/>
              <a:t>CUSTOMCREATE</a:t>
            </a:r>
            <a:r>
              <a:rPr lang="el-GR"/>
              <a:t>menu.</a:t>
            </a:r>
            <a:endParaRPr/>
          </a:p>
          <a:p>
            <a:pPr>
              <a:lnSpc>
                <a:spcPct val="100000"/>
              </a:lnSpc>
              <a:buFont typeface="Arial"/>
              <a:buAutoNum type="arabicPeriod"/>
            </a:pPr>
            <a:r>
              <a:rPr lang="el-GR"/>
              <a:t>On</a:t>
            </a:r>
            <a:r>
              <a:rPr b="1" i="1" lang="el-GR"/>
              <a:t>Virtual Network Details</a:t>
            </a:r>
            <a:r>
              <a:rPr lang="el-GR"/>
              <a:t>page, enter network</a:t>
            </a:r>
            <a:r>
              <a:rPr b="1" lang="el-GR"/>
              <a:t>NAME</a:t>
            </a:r>
            <a:r>
              <a:rPr lang="el-GR"/>
              <a:t>as</a:t>
            </a:r>
            <a:r>
              <a:rPr i="1" lang="el-GR"/>
              <a:t>pointtosite</a:t>
            </a:r>
            <a:r>
              <a:rPr lang="el-GR"/>
              <a:t>, create or select a</a:t>
            </a:r>
            <a:r>
              <a:rPr b="1" lang="el-GR"/>
              <a:t>AFFINITY GROUP</a:t>
            </a:r>
            <a:r>
              <a:rPr lang="el-GR"/>
              <a:t>, then click next arrow.</a:t>
            </a:r>
            <a:endParaRPr/>
          </a:p>
          <a:p>
            <a:pPr>
              <a:lnSpc>
                <a:spcPct val="100000"/>
              </a:lnSpc>
              <a:buFont typeface="Arial"/>
              <a:buAutoNum type="arabicPeriod"/>
            </a:pPr>
            <a:r>
              <a:rPr lang="el-GR"/>
              <a:t>On</a:t>
            </a:r>
            <a:r>
              <a:rPr b="1" i="1" lang="el-GR"/>
              <a:t>DNS Servers and VPN Connectivity</a:t>
            </a:r>
            <a:r>
              <a:rPr lang="el-GR"/>
              <a:t>page, check</a:t>
            </a:r>
            <a:r>
              <a:rPr b="1" lang="el-GR"/>
              <a:t>Configure Point-to-Site VPN</a:t>
            </a:r>
            <a:r>
              <a:rPr lang="el-GR"/>
              <a:t>, then click next arrow:</a:t>
            </a:r>
            <a:endParaRPr/>
          </a:p>
          <a:p>
            <a:pPr>
              <a:lnSpc>
                <a:spcPct val="100000"/>
              </a:lnSpc>
              <a:buFont typeface="Arial"/>
              <a:buAutoNum type="arabicPeriod"/>
            </a:pPr>
            <a:r>
              <a:rPr lang="el-GR"/>
              <a:t>On</a:t>
            </a:r>
            <a:r>
              <a:rPr b="1" i="1" lang="el-GR"/>
              <a:t>Point-to-Site Connectivity</a:t>
            </a:r>
            <a:r>
              <a:rPr lang="el-GR"/>
              <a:t>page, click next arrow.</a:t>
            </a:r>
            <a:endParaRPr/>
          </a:p>
          <a:p>
            <a:pPr>
              <a:lnSpc>
                <a:spcPct val="100000"/>
              </a:lnSpc>
              <a:buFont typeface="Arial"/>
              <a:buAutoNum type="arabicPeriod"/>
            </a:pPr>
            <a:r>
              <a:rPr lang="el-GR"/>
              <a:t>On</a:t>
            </a:r>
            <a:r>
              <a:rPr b="1" i="1" lang="el-GR"/>
              <a:t>Virtual Network Address Spaces</a:t>
            </a:r>
            <a:r>
              <a:rPr lang="el-GR"/>
              <a:t>page, click on</a:t>
            </a:r>
            <a:r>
              <a:rPr b="1" lang="el-GR"/>
              <a:t>add gateway subnet</a:t>
            </a:r>
            <a:r>
              <a:rPr lang="el-GR"/>
              <a:t>button, and then click on check icon to complete network creation.</a:t>
            </a:r>
            <a:endParaRPr/>
          </a:p>
          <a:p>
            <a:pPr>
              <a:lnSpc>
                <a:spcPct val="100000"/>
              </a:lnSpc>
              <a:buFont typeface="Arial"/>
              <a:buAutoNum type="arabicPeriod"/>
            </a:pPr>
            <a:r>
              <a:rPr lang="el-GR"/>
              <a:t>After the virtual network has been created, open its</a:t>
            </a:r>
            <a:r>
              <a:rPr b="1" lang="el-GR"/>
              <a:t>DASHBOARD</a:t>
            </a:r>
            <a:r>
              <a:rPr lang="el-GR"/>
              <a:t>page, and the click</a:t>
            </a:r>
            <a:r>
              <a:rPr b="1" lang="el-GR"/>
              <a:t>CREATE GATEWAY</a:t>
            </a:r>
            <a:r>
              <a:rPr lang="el-GR"/>
              <a:t>icon to create the dynamic routing gateway.</a:t>
            </a:r>
            <a:endParaRPr/>
          </a:p>
          <a:p>
            <a:pPr>
              <a:lnSpc>
                <a:spcPct val="100000"/>
              </a:lnSpc>
              <a:buFont typeface="Arial"/>
              <a:buAutoNum type="arabicPeriod"/>
            </a:pPr>
            <a:r>
              <a:rPr lang="el-GR"/>
              <a:t>Add a new Windows Server 2012 virtual machine to the virtual network. Note that when you specify user credential, make sure to</a:t>
            </a:r>
            <a:r>
              <a:rPr lang="el-GR" u="sng"/>
              <a:t>use the same user id and password of your local account</a:t>
            </a:r>
            <a:r>
              <a:rPr lang="el-GR"/>
              <a:t>. This is because the virtual machine on Microsoft Azure is not under your domain controller, and we are using the same user credential on both local and virtual machines to allow file sharing.</a:t>
            </a:r>
            <a:endParaRPr/>
          </a:p>
          <a:p>
            <a:pPr>
              <a:lnSpc>
                <a:spcPct val="100000"/>
              </a:lnSpc>
              <a:buFont typeface="Arial"/>
              <a:buAutoNum type="arabicPeriod"/>
            </a:pPr>
            <a:r>
              <a:rPr lang="el-GR"/>
              <a:t>As the virtual machine is cooking, let’s create two self-signed certificates: one for root, and another for client identification. During the following steps we’ll need to upload the root certificate to Microsoft Azure so Microsoft Azure can validate the client machine using the certificate chain.</a:t>
            </a:r>
            <a:endParaRPr/>
          </a:p>
          <a:p>
            <a:pPr>
              <a:lnSpc>
                <a:spcPct val="100000"/>
              </a:lnSpc>
              <a:buFont typeface="Arial"/>
              <a:buAutoNum type="arabicPeriod"/>
            </a:pPr>
            <a:r>
              <a:rPr lang="el-GR"/>
              <a:t>Launch</a:t>
            </a:r>
            <a:r>
              <a:rPr b="1" lang="el-GR"/>
              <a:t>Developer Command Prompt for VS2012</a:t>
            </a:r>
            <a:r>
              <a:rPr lang="el-GR"/>
              <a:t>as administrator. Change current folder to a folder where you want to keep the generated certificates. Here I’ll use folder</a:t>
            </a:r>
            <a:r>
              <a:rPr b="1" i="1" lang="el-GR"/>
              <a:t>c:\books</a:t>
            </a:r>
            <a:r>
              <a:rPr lang="el-GR"/>
              <a:t>.</a:t>
            </a:r>
            <a:endParaRPr/>
          </a:p>
          <a:p>
            <a:pPr>
              <a:lnSpc>
                <a:spcPct val="100000"/>
              </a:lnSpc>
              <a:buFont typeface="Arial"/>
              <a:buAutoNum type="arabicPeriod"/>
            </a:pPr>
            <a:r>
              <a:rPr lang="el-GR"/>
              <a:t>Use commandmakecert-sky exchange -r -n "CN=MyFakeRoot" -pe-a sha1 -len2048 -ssMy to create root certificate.</a:t>
            </a:r>
            <a:endParaRPr/>
          </a:p>
          <a:p>
            <a:pPr>
              <a:lnSpc>
                <a:spcPct val="100000"/>
              </a:lnSpc>
              <a:buFont typeface="Arial"/>
              <a:buAutoNum type="arabicPeriod"/>
            </a:pPr>
            <a:r>
              <a:rPr lang="el-GR"/>
              <a:t>Use commandmakecert-n "CN=MyLaptop" -pe-sky exchange -m 96 -ssMy -in "MyFakeRoot" -is my -a sha1 to create client certificate.</a:t>
            </a:r>
            <a:endParaRPr/>
          </a:p>
          <a:p>
            <a:pPr>
              <a:lnSpc>
                <a:spcPct val="100000"/>
              </a:lnSpc>
              <a:buFont typeface="Arial"/>
              <a:buAutoNum type="arabicPeriod"/>
            </a:pPr>
            <a:r>
              <a:rPr lang="el-GR"/>
              <a:t>Launch</a:t>
            </a:r>
            <a:r>
              <a:rPr b="1" lang="el-GR"/>
              <a:t>certmgr</a:t>
            </a:r>
            <a:r>
              <a:rPr lang="el-GR"/>
              <a:t>. Export the root certificate as a</a:t>
            </a:r>
            <a:r>
              <a:rPr b="1" i="1" lang="el-GR"/>
              <a:t>MyFakeRoot.cer</a:t>
            </a:r>
            <a:r>
              <a:rPr lang="el-GR"/>
              <a:t>file (</a:t>
            </a:r>
            <a:r>
              <a:rPr lang="el-GR" u="sng"/>
              <a:t>without</a:t>
            </a:r>
            <a:r>
              <a:rPr lang="el-GR"/>
              <a:t>private key).</a:t>
            </a:r>
            <a:endParaRPr/>
          </a:p>
          <a:p>
            <a:pPr>
              <a:lnSpc>
                <a:spcPct val="100000"/>
              </a:lnSpc>
              <a:buFont typeface="Arial"/>
              <a:buAutoNum type="arabicPeriod"/>
            </a:pPr>
            <a:r>
              <a:rPr lang="el-GR"/>
              <a:t>[Optional] if you are configuring VPN for another client, you’d need to install the client certificate on target machine.</a:t>
            </a:r>
            <a:endParaRPr/>
          </a:p>
          <a:p>
            <a:pPr>
              <a:lnSpc>
                <a:spcPct val="100000"/>
              </a:lnSpc>
              <a:buFont typeface="Arial"/>
              <a:buAutoNum type="arabicPeriod"/>
            </a:pPr>
            <a:r>
              <a:rPr lang="el-GR"/>
              <a:t>Go back to Microsoft Azure Management Portal. On</a:t>
            </a:r>
            <a:r>
              <a:rPr b="1" lang="el-GR"/>
              <a:t>DASHBOARD</a:t>
            </a:r>
            <a:r>
              <a:rPr lang="el-GR"/>
              <a:t>page of the virtual network, click on link</a:t>
            </a:r>
            <a:r>
              <a:rPr b="1" lang="el-GR"/>
              <a:t>Upload client certificate</a:t>
            </a:r>
            <a:r>
              <a:rPr lang="el-GR"/>
              <a:t>to upload the root certificate. Note at this point the gateway should have been created.</a:t>
            </a:r>
            <a:endParaRPr/>
          </a:p>
          <a:p>
            <a:pPr>
              <a:lnSpc>
                <a:spcPct val="100000"/>
              </a:lnSpc>
              <a:buFont typeface="Arial"/>
              <a:buAutoNum type="arabicPeriod"/>
            </a:pPr>
            <a:r>
              <a:rPr lang="el-GR"/>
              <a:t>After certificate has been uploaded, you can download and install VPN client from the</a:t>
            </a:r>
            <a:r>
              <a:rPr b="1" lang="el-GR"/>
              <a:t>DASHBOARD</a:t>
            </a:r>
            <a:r>
              <a:rPr lang="el-GR"/>
              <a:t>page (</a:t>
            </a:r>
            <a:r>
              <a:rPr b="1" i="1" lang="el-GR"/>
              <a:t>AMD64 Client</a:t>
            </a:r>
            <a:r>
              <a:rPr lang="el-GR"/>
              <a:t>link for 64-bit machines,</a:t>
            </a:r>
            <a:r>
              <a:rPr b="1" i="1" lang="el-GR"/>
              <a:t>x86 Client</a:t>
            </a:r>
            <a:r>
              <a:rPr lang="el-GR"/>
              <a:t>link for 32-bit machines).</a:t>
            </a:r>
            <a:endParaRPr/>
          </a:p>
          <a:p>
            <a:pPr>
              <a:lnSpc>
                <a:spcPct val="100000"/>
              </a:lnSpc>
              <a:buFont typeface="Arial"/>
              <a:buAutoNum type="arabicPeriod"/>
            </a:pPr>
            <a:r>
              <a:rPr lang="el-GR"/>
              <a:t>After VPN client has been installed, you can see the VPN connection on your Windows network connection list. Click on the network to connect. When prompted by the VPN client, click</a:t>
            </a:r>
            <a:r>
              <a:rPr b="1" lang="el-GR"/>
              <a:t>Connect</a:t>
            </a:r>
            <a:r>
              <a:rPr lang="el-GR"/>
              <a:t>button to continue.</a:t>
            </a:r>
            <a:endParaRPr/>
          </a:p>
          <a:p>
            <a:pPr>
              <a:lnSpc>
                <a:spcPct val="100000"/>
              </a:lnSpc>
              <a:buFont typeface="Arial"/>
              <a:buAutoNum type="arabicPeriod"/>
            </a:pPr>
            <a:r>
              <a:rPr lang="el-GR"/>
              <a:t>[Optional] Now you can use</a:t>
            </a:r>
            <a:r>
              <a:rPr b="1" i="1" lang="el-GR"/>
              <a:t>ipconfig/all</a:t>
            </a:r>
            <a:r>
              <a:rPr lang="el-GR"/>
              <a:t>to verify if VPN connection has been successfully established  (look for PPP adapter).</a:t>
            </a:r>
            <a:endParaRPr/>
          </a:p>
          <a:p>
            <a:pPr>
              <a:lnSpc>
                <a:spcPct val="100000"/>
              </a:lnSpc>
              <a:buFont typeface="Arial"/>
              <a:buAutoNum type="arabicPeriod"/>
            </a:pPr>
            <a:r>
              <a:rPr lang="el-GR"/>
              <a:t>Log on to the virtual machine, create a new</a:t>
            </a:r>
            <a:r>
              <a:rPr b="1" i="1" lang="el-GR"/>
              <a:t>Share</a:t>
            </a:r>
            <a:r>
              <a:rPr lang="el-GR"/>
              <a:t>folder under</a:t>
            </a:r>
            <a:r>
              <a:rPr b="1" i="1" lang="el-GR"/>
              <a:t>c:\</a:t>
            </a:r>
            <a:r>
              <a:rPr lang="el-GR"/>
              <a:t>. Share the folder with the user you specified when you created the virtual machine.</a:t>
            </a:r>
            <a:endParaRPr/>
          </a:p>
          <a:p>
            <a:pPr>
              <a:lnSpc>
                <a:spcPct val="100000"/>
              </a:lnSpc>
              <a:buFont typeface="Arial"/>
              <a:buAutoNum type="arabicPeriod"/>
            </a:pPr>
            <a:r>
              <a:rPr lang="el-GR"/>
              <a:t>On Management Portal, record the virtual machines private IP on its</a:t>
            </a:r>
            <a:r>
              <a:rPr b="1" lang="el-GR"/>
              <a:t>DASHBOARD</a:t>
            </a:r>
            <a:r>
              <a:rPr lang="el-GR"/>
              <a:t>page. In my case the IP is 10.0.1.4.</a:t>
            </a:r>
            <a:endParaRPr/>
          </a:p>
          <a:p>
            <a:pPr>
              <a:lnSpc>
                <a:spcPct val="100000"/>
              </a:lnSpc>
              <a:buFont typeface="Arial"/>
              <a:buAutoNum type="arabicPeriod"/>
            </a:pPr>
            <a:r>
              <a:rPr lang="el-GR"/>
              <a:t>Now you can use Explorer on your local machine and access the shared folder by \\10.0.1.4\Share.</a:t>
            </a:r>
            <a:endParaRPr/>
          </a:p>
        </p:txBody>
      </p:sp>
      <p:sp>
        <p:nvSpPr>
          <p:cNvPr id="442" name="TextShape 2"/>
          <p:cNvSpPr txBox="1"/>
          <p:nvPr/>
        </p:nvSpPr>
        <p:spPr>
          <a:xfrm>
            <a:off x="3970800" y="8830080"/>
            <a:ext cx="3037320" cy="466200"/>
          </a:xfrm>
          <a:prstGeom prst="rect">
            <a:avLst/>
          </a:prstGeom>
        </p:spPr>
        <p:txBody>
          <a:bodyPr lIns="93240" rIns="93240" tIns="46440" bIns="46440" anchor="b"/>
          <a:p>
            <a:pPr algn="r">
              <a:lnSpc>
                <a:spcPct val="100000"/>
              </a:lnSpc>
            </a:pPr>
            <a:fld id="{5D214883-CBAB-427A-98E5-A3C691C6AD3C}" type="slidenum">
              <a:rPr lang="el-GR" sz="1200">
                <a:solidFill>
                  <a:srgbClr val="00b0f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700920" y="4473720"/>
            <a:ext cx="5608080" cy="3660120"/>
          </a:xfrm>
          <a:prstGeom prst="rect">
            <a:avLst/>
          </a:prstGeom>
        </p:spPr>
        <p:txBody>
          <a:bodyPr lIns="93240" rIns="93240" tIns="46440" bIns="46440"/>
          <a:p>
            <a:endParaRPr/>
          </a:p>
        </p:txBody>
      </p:sp>
      <p:sp>
        <p:nvSpPr>
          <p:cNvPr id="444" name="TextShape 2"/>
          <p:cNvSpPr txBox="1"/>
          <p:nvPr/>
        </p:nvSpPr>
        <p:spPr>
          <a:xfrm>
            <a:off x="0" y="0"/>
            <a:ext cx="3037320" cy="466200"/>
          </a:xfrm>
          <a:prstGeom prst="rect">
            <a:avLst/>
          </a:prstGeom>
        </p:spPr>
        <p:txBody>
          <a:bodyPr lIns="93240" rIns="93240" tIns="46440" bIns="46440"/>
          <a:p>
            <a:pPr>
              <a:lnSpc>
                <a:spcPct val="100000"/>
              </a:lnSpc>
            </a:pPr>
            <a:r>
              <a:rPr lang="el-GR" sz="1200">
                <a:solidFill>
                  <a:srgbClr val="000000"/>
                </a:solidFill>
                <a:latin typeface="+mn-lt"/>
                <a:ea typeface="+mn-ea"/>
              </a:rPr>
              <a:t>Build 2012</a:t>
            </a:r>
            <a:endParaRPr/>
          </a:p>
        </p:txBody>
      </p:sp>
      <p:sp>
        <p:nvSpPr>
          <p:cNvPr id="445" name="TextShape 3"/>
          <p:cNvSpPr txBox="1"/>
          <p:nvPr/>
        </p:nvSpPr>
        <p:spPr>
          <a:xfrm>
            <a:off x="0" y="8830080"/>
            <a:ext cx="3037320" cy="466200"/>
          </a:xfrm>
          <a:prstGeom prst="rect">
            <a:avLst/>
          </a:prstGeom>
        </p:spPr>
        <p:txBody>
          <a:bodyPr lIns="93240" rIns="93240" tIns="46440" bIns="46440" anchor="b"/>
          <a:p>
            <a:pPr>
              <a:lnSpc>
                <a:spcPct val="100000"/>
              </a:lnSpc>
            </a:pPr>
            <a:r>
              <a:rPr lang="el-GR" sz="400">
                <a:solidFill>
                  <a:srgbClr val="00b0f0"/>
                </a:solidFill>
                <a:latin typeface="Segoe UI"/>
                <a:ea typeface="Segoe UI"/>
              </a:rPr>
              <a:t>© 2012 Microsoft Corporation. All rights reserved. Microsoft, Windows, and other product names are or may be registered trademarks and/or trademarks in the U.S. and/or other countries.</a:t>
            </a:r>
            <a:endParaRPr/>
          </a:p>
          <a:p>
            <a:pPr>
              <a:lnSpc>
                <a:spcPct val="100000"/>
              </a:lnSpc>
            </a:pPr>
            <a:r>
              <a:rPr lang="el-GR" sz="400">
                <a:solidFill>
                  <a:srgbClr val="00b0f0"/>
                </a:solid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p:txBody>
      </p:sp>
      <p:sp>
        <p:nvSpPr>
          <p:cNvPr id="446" name="TextShape 4"/>
          <p:cNvSpPr txBox="1"/>
          <p:nvPr/>
        </p:nvSpPr>
        <p:spPr>
          <a:xfrm>
            <a:off x="3970800" y="0"/>
            <a:ext cx="3037320" cy="466200"/>
          </a:xfrm>
          <a:prstGeom prst="rect">
            <a:avLst/>
          </a:prstGeom>
        </p:spPr>
        <p:txBody>
          <a:bodyPr lIns="93240" rIns="93240" tIns="46440" bIns="46440"/>
          <a:p>
            <a:pPr algn="r">
              <a:lnSpc>
                <a:spcPct val="100000"/>
              </a:lnSpc>
            </a:pPr>
            <a:r>
              <a:rPr lang="el-GR" sz="1200">
                <a:solidFill>
                  <a:srgbClr val="000000"/>
                </a:solidFill>
                <a:latin typeface="+mn-lt"/>
                <a:ea typeface="+mn-ea"/>
              </a:rPr>
              <a:t>23/4/2015</a:t>
            </a:r>
            <a:endParaRPr/>
          </a:p>
        </p:txBody>
      </p:sp>
      <p:sp>
        <p:nvSpPr>
          <p:cNvPr id="447" name="TextShape 5"/>
          <p:cNvSpPr txBox="1"/>
          <p:nvPr/>
        </p:nvSpPr>
        <p:spPr>
          <a:xfrm>
            <a:off x="3970800" y="8830080"/>
            <a:ext cx="3037320" cy="466200"/>
          </a:xfrm>
          <a:prstGeom prst="rect">
            <a:avLst/>
          </a:prstGeom>
        </p:spPr>
        <p:txBody>
          <a:bodyPr lIns="93240" rIns="93240" tIns="46440" bIns="46440" anchor="b"/>
          <a:p>
            <a:pPr algn="r">
              <a:lnSpc>
                <a:spcPct val="100000"/>
              </a:lnSpc>
            </a:pPr>
            <a:fld id="{DEC6EA62-7BEF-4F96-BB26-B9FB7E272039}" type="slidenum">
              <a:rPr lang="el-GR"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9" name="PlaceHolder 1"/>
          <p:cNvSpPr>
            <a:spLocks noGrp="1"/>
          </p:cNvSpPr>
          <p:nvPr>
            <p:ph type="body"/>
          </p:nvPr>
        </p:nvSpPr>
        <p:spPr>
          <a:xfrm>
            <a:off x="700920" y="4473720"/>
            <a:ext cx="5608080" cy="3660120"/>
          </a:xfrm>
          <a:prstGeom prst="rect">
            <a:avLst/>
          </a:prstGeom>
        </p:spPr>
        <p:txBody>
          <a:bodyPr lIns="93240" rIns="93240" tIns="46440" bIns="46440"/>
          <a:p>
            <a:r>
              <a:rPr b="1" lang="el-GR"/>
              <a:t>Slide Objectives:</a:t>
            </a:r>
            <a:endParaRPr/>
          </a:p>
          <a:p>
            <a:r>
              <a:rPr lang="el-GR"/>
              <a:t>Explain how Azure helps developers to refocus on their applications.</a:t>
            </a:r>
            <a:endParaRPr/>
          </a:p>
          <a:p>
            <a:endParaRPr/>
          </a:p>
          <a:p>
            <a:r>
              <a:rPr b="1" lang="el-GR"/>
              <a:t>Speaker Notes:</a:t>
            </a:r>
            <a:endParaRPr/>
          </a:p>
          <a:p>
            <a:pPr>
              <a:lnSpc>
                <a:spcPct val="100000"/>
              </a:lnSpc>
            </a:pPr>
            <a:r>
              <a:rPr lang="el-GR"/>
              <a:t>Before we discuss about specifics, let’s refocus on what you care about – your application/service.</a:t>
            </a:r>
            <a:endParaRPr/>
          </a:p>
          <a:p>
            <a:pPr>
              <a:lnSpc>
                <a:spcPct val="100000"/>
              </a:lnSpc>
              <a:buFont typeface="Arial"/>
              <a:buChar char="•"/>
            </a:pPr>
            <a:r>
              <a:rPr lang="el-GR"/>
              <a:t>Azure is taking a application-centric approach and brings tools and services to supportDevOpsscenarios.</a:t>
            </a:r>
            <a:endParaRPr/>
          </a:p>
        </p:txBody>
      </p:sp>
      <p:sp>
        <p:nvSpPr>
          <p:cNvPr id="420" name="TextShape 2"/>
          <p:cNvSpPr txBox="1"/>
          <p:nvPr/>
        </p:nvSpPr>
        <p:spPr>
          <a:xfrm>
            <a:off x="3970800" y="8830080"/>
            <a:ext cx="3037320" cy="466200"/>
          </a:xfrm>
          <a:prstGeom prst="rect">
            <a:avLst/>
          </a:prstGeom>
        </p:spPr>
        <p:txBody>
          <a:bodyPr lIns="93240" rIns="93240" tIns="46440" bIns="46440" anchor="b"/>
          <a:p>
            <a:pPr algn="r">
              <a:lnSpc>
                <a:spcPct val="100000"/>
              </a:lnSpc>
            </a:pPr>
            <a:fld id="{3A23E92C-66B3-40FC-A018-A9332EFD8362}" type="slidenum">
              <a:rPr lang="el-GR" sz="1200">
                <a:solidFill>
                  <a:srgbClr val="00b0f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1" name="PlaceHolder 1"/>
          <p:cNvSpPr>
            <a:spLocks noGrp="1"/>
          </p:cNvSpPr>
          <p:nvPr>
            <p:ph type="body"/>
          </p:nvPr>
        </p:nvSpPr>
        <p:spPr>
          <a:xfrm>
            <a:off x="700920" y="4473720"/>
            <a:ext cx="5608080" cy="3660120"/>
          </a:xfrm>
          <a:prstGeom prst="rect">
            <a:avLst/>
          </a:prstGeom>
        </p:spPr>
        <p:txBody>
          <a:bodyPr lIns="93240" rIns="93240" tIns="46440" bIns="46440"/>
          <a:p>
            <a:r>
              <a:rPr b="1" lang="el-GR"/>
              <a:t>Slide Objectives:</a:t>
            </a:r>
            <a:endParaRPr/>
          </a:p>
          <a:p>
            <a:r>
              <a:rPr lang="el-GR"/>
              <a:t>Explain application is made up by application code and infrastructure code.</a:t>
            </a:r>
            <a:endParaRPr/>
          </a:p>
          <a:p>
            <a:endParaRPr/>
          </a:p>
          <a:p>
            <a:r>
              <a:rPr b="1" lang="el-GR"/>
              <a:t>Speaker Notes:</a:t>
            </a:r>
            <a:endParaRPr/>
          </a:p>
          <a:p>
            <a:pPr>
              <a:lnSpc>
                <a:spcPct val="100000"/>
              </a:lnSpc>
              <a:buFont typeface="+mj-lt"/>
              <a:buAutoNum type="arabicPeriod"/>
            </a:pPr>
            <a:r>
              <a:rPr lang="el-GR"/>
              <a:t>Let’s start with something that you know inside-and-out: your application code. [click]</a:t>
            </a:r>
            <a:endParaRPr/>
          </a:p>
          <a:p>
            <a:pPr>
              <a:lnSpc>
                <a:spcPct val="100000"/>
              </a:lnSpc>
              <a:buFont typeface="+mj-lt"/>
              <a:buAutoNum type="arabicPeriod"/>
            </a:pPr>
            <a:r>
              <a:rPr lang="el-GR"/>
              <a:t>Then,for whatever reason, you decide to deploy your application to Azure. [click]</a:t>
            </a:r>
            <a:endParaRPr/>
          </a:p>
          <a:p>
            <a:pPr>
              <a:lnSpc>
                <a:spcPct val="100000"/>
              </a:lnSpc>
              <a:buFont typeface="+mj-lt"/>
              <a:buAutoNum type="arabicPeriod"/>
            </a:pPr>
            <a:r>
              <a:rPr lang="el-GR"/>
              <a:t>What you do is to allocate a bunch of related resources out of the humongous resource pool provided by Azure, deploy your application code to these resources, and you have a running service. [click]</a:t>
            </a:r>
            <a:endParaRPr/>
          </a:p>
          <a:p>
            <a:pPr>
              <a:lnSpc>
                <a:spcPct val="100000"/>
              </a:lnSpc>
              <a:buFont typeface="+mj-lt"/>
              <a:buAutoNum type="arabicPeriod"/>
            </a:pPr>
            <a:r>
              <a:rPr lang="el-GR"/>
              <a:t>ForDevOps’ perspective, you need a way to reliable capture and apply your requirements on resources, which can be referred as infrastructure code.</a:t>
            </a:r>
            <a:endParaRPr/>
          </a:p>
        </p:txBody>
      </p:sp>
      <p:sp>
        <p:nvSpPr>
          <p:cNvPr id="422" name="TextShape 2"/>
          <p:cNvSpPr txBox="1"/>
          <p:nvPr/>
        </p:nvSpPr>
        <p:spPr>
          <a:xfrm>
            <a:off x="3970800" y="8830080"/>
            <a:ext cx="3037320" cy="466200"/>
          </a:xfrm>
          <a:prstGeom prst="rect">
            <a:avLst/>
          </a:prstGeom>
        </p:spPr>
        <p:txBody>
          <a:bodyPr lIns="93240" rIns="93240" tIns="46440" bIns="46440" anchor="b"/>
          <a:p>
            <a:pPr algn="r">
              <a:lnSpc>
                <a:spcPct val="100000"/>
              </a:lnSpc>
            </a:pPr>
            <a:fld id="{08B25A05-F15F-42B4-8C40-1F7715C1D075}" type="slidenum">
              <a:rPr lang="el-GR" sz="1200">
                <a:solidFill>
                  <a:srgbClr val="00b0f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700920" y="4473720"/>
            <a:ext cx="5608080" cy="3660120"/>
          </a:xfrm>
          <a:prstGeom prst="rect">
            <a:avLst/>
          </a:prstGeom>
        </p:spPr>
        <p:txBody>
          <a:bodyPr lIns="93240" rIns="93240" tIns="46440" bIns="46440"/>
          <a:p>
            <a:r>
              <a:rPr b="1" lang="el-GR"/>
              <a:t>Slide Objectives:</a:t>
            </a:r>
            <a:endParaRPr/>
          </a:p>
          <a:p>
            <a:r>
              <a:rPr lang="el-GR"/>
              <a:t>Reiterate the point that to make your service successful, you are partnering with Azure. You bring the code, and Azure brings resources.</a:t>
            </a:r>
            <a:endParaRPr/>
          </a:p>
          <a:p>
            <a:r>
              <a:rPr lang="el-GR"/>
              <a:t>This slide also sets state for the talk by explaining howIaaScomponents fit into the overall picture.</a:t>
            </a:r>
            <a:endParaRPr/>
          </a:p>
          <a:p>
            <a:endParaRPr/>
          </a:p>
          <a:p>
            <a:r>
              <a:rPr b="1" lang="el-GR"/>
              <a:t>Speaker Notes:</a:t>
            </a:r>
            <a:endParaRPr/>
          </a:p>
          <a:p>
            <a:pPr>
              <a:lnSpc>
                <a:spcPct val="100000"/>
              </a:lnSpc>
              <a:buFont typeface="+mj-lt"/>
              <a:buAutoNum type="arabicPeriod"/>
            </a:pPr>
            <a:r>
              <a:rPr lang="el-GR"/>
              <a:t>[Continuewith previous slide]</a:t>
            </a:r>
            <a:endParaRPr/>
          </a:p>
          <a:p>
            <a:pPr>
              <a:lnSpc>
                <a:spcPct val="100000"/>
              </a:lnSpc>
              <a:buFont typeface="+mj-lt"/>
              <a:buAutoNum type="arabicPeriod"/>
            </a:pPr>
            <a:r>
              <a:rPr lang="el-GR"/>
              <a:t>To make your service successful, you are partnering with Azure. You bring the code, and Azure brings resources. [Click]</a:t>
            </a:r>
            <a:endParaRPr/>
          </a:p>
          <a:p>
            <a:pPr>
              <a:lnSpc>
                <a:spcPct val="100000"/>
              </a:lnSpc>
              <a:buFont typeface="+mj-lt"/>
              <a:buAutoNum type="arabicPeriod"/>
            </a:pPr>
            <a:r>
              <a:rPr lang="el-GR"/>
              <a:t>And you keep iterating and making improvements over time. [Click]</a:t>
            </a:r>
            <a:endParaRPr/>
          </a:p>
          <a:p>
            <a:pPr>
              <a:lnSpc>
                <a:spcPct val="100000"/>
              </a:lnSpc>
              <a:buFont typeface="+mj-lt"/>
              <a:buAutoNum type="arabicPeriod"/>
            </a:pPr>
            <a:r>
              <a:rPr lang="el-GR"/>
              <a:t>In terms of infrastructure code, you can use it to define desired states of required resources (</a:t>
            </a:r>
            <a:r>
              <a:rPr b="1" lang="el-GR"/>
              <a:t>Note: current Azure ResourceManager only support a small number of Resource Providers</a:t>
            </a:r>
            <a:r>
              <a:rPr lang="el-GR"/>
              <a:t>). [Click]</a:t>
            </a:r>
            <a:endParaRPr/>
          </a:p>
          <a:p>
            <a:pPr>
              <a:lnSpc>
                <a:spcPct val="100000"/>
              </a:lnSpc>
              <a:buFont typeface="+mj-lt"/>
              <a:buAutoNum type="arabicPeriod"/>
            </a:pPr>
            <a:r>
              <a:rPr lang="el-GR"/>
              <a:t>You can define hosting environments, such as websites, cloud services and VMs. [Click]</a:t>
            </a:r>
            <a:endParaRPr/>
          </a:p>
          <a:p>
            <a:pPr>
              <a:lnSpc>
                <a:spcPct val="100000"/>
              </a:lnSpc>
              <a:buFont typeface="+mj-lt"/>
              <a:buAutoNum type="arabicPeriod"/>
            </a:pPr>
            <a:r>
              <a:rPr lang="el-GR"/>
              <a:t>Required services. [Click]</a:t>
            </a:r>
            <a:endParaRPr/>
          </a:p>
          <a:p>
            <a:pPr>
              <a:lnSpc>
                <a:spcPct val="100000"/>
              </a:lnSpc>
              <a:buFont typeface="+mj-lt"/>
              <a:buAutoNum type="arabicPeriod"/>
            </a:pPr>
            <a:r>
              <a:rPr lang="el-GR"/>
              <a:t>In this session we’ll focus on infrastructural components including virtual machines and virtual networks.</a:t>
            </a:r>
            <a:endParaRPr/>
          </a:p>
          <a:p>
            <a:pPr>
              <a:lnSpc>
                <a:spcPct val="100000"/>
              </a:lnSpc>
            </a:pPr>
            <a:endParaRPr/>
          </a:p>
        </p:txBody>
      </p:sp>
      <p:sp>
        <p:nvSpPr>
          <p:cNvPr id="424" name="TextShape 2"/>
          <p:cNvSpPr txBox="1"/>
          <p:nvPr/>
        </p:nvSpPr>
        <p:spPr>
          <a:xfrm>
            <a:off x="3970800" y="8830080"/>
            <a:ext cx="3037320" cy="466200"/>
          </a:xfrm>
          <a:prstGeom prst="rect">
            <a:avLst/>
          </a:prstGeom>
        </p:spPr>
        <p:txBody>
          <a:bodyPr lIns="93240" rIns="93240" tIns="46440" bIns="46440" anchor="b"/>
          <a:p>
            <a:pPr algn="r">
              <a:lnSpc>
                <a:spcPct val="100000"/>
              </a:lnSpc>
            </a:pPr>
            <a:fld id="{E028D25F-98DD-49B7-9439-DF570CD20E9D}" type="slidenum">
              <a:rPr lang="el-GR" sz="1200">
                <a:solidFill>
                  <a:srgbClr val="00b0f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700920" y="4473720"/>
            <a:ext cx="5608080" cy="3660120"/>
          </a:xfrm>
          <a:prstGeom prst="rect">
            <a:avLst/>
          </a:prstGeom>
        </p:spPr>
        <p:txBody>
          <a:bodyPr lIns="93240" rIns="93240" tIns="46440" bIns="46440"/>
          <a:p>
            <a:endParaRPr/>
          </a:p>
        </p:txBody>
      </p:sp>
      <p:sp>
        <p:nvSpPr>
          <p:cNvPr id="426" name="TextShape 2"/>
          <p:cNvSpPr txBox="1"/>
          <p:nvPr/>
        </p:nvSpPr>
        <p:spPr>
          <a:xfrm>
            <a:off x="3970800" y="8830080"/>
            <a:ext cx="3037320" cy="466200"/>
          </a:xfrm>
          <a:prstGeom prst="rect">
            <a:avLst/>
          </a:prstGeom>
        </p:spPr>
        <p:txBody>
          <a:bodyPr lIns="93240" rIns="93240" tIns="46440" bIns="46440" anchor="b"/>
          <a:p>
            <a:pPr algn="r">
              <a:lnSpc>
                <a:spcPct val="100000"/>
              </a:lnSpc>
            </a:pPr>
            <a:fld id="{78272A4D-2830-4CB4-B80F-C49D78D50C59}" type="slidenum">
              <a:rPr lang="el-GR" sz="1200">
                <a:solidFill>
                  <a:srgbClr val="00b0f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7" name="PlaceHolder 1"/>
          <p:cNvSpPr>
            <a:spLocks noGrp="1"/>
          </p:cNvSpPr>
          <p:nvPr>
            <p:ph type="body"/>
          </p:nvPr>
        </p:nvSpPr>
        <p:spPr>
          <a:xfrm>
            <a:off x="700920" y="4473720"/>
            <a:ext cx="5608080" cy="3660120"/>
          </a:xfrm>
          <a:prstGeom prst="rect">
            <a:avLst/>
          </a:prstGeom>
        </p:spPr>
        <p:txBody>
          <a:bodyPr lIns="93240" rIns="93240" tIns="46440" bIns="46440"/>
          <a:p>
            <a:r>
              <a:rPr b="1" lang="el-GR"/>
              <a:t>Slide Objectives:</a:t>
            </a:r>
            <a:endParaRPr/>
          </a:p>
          <a:p>
            <a:r>
              <a:rPr lang="el-GR"/>
              <a:t>High-level selling points of virtual machines.</a:t>
            </a:r>
            <a:endParaRPr/>
          </a:p>
          <a:p>
            <a:endParaRPr/>
          </a:p>
          <a:p>
            <a:pPr>
              <a:lnSpc>
                <a:spcPct val="100000"/>
              </a:lnSpc>
            </a:pPr>
            <a:r>
              <a:rPr b="1" lang="el-GR"/>
              <a:t>Speaker Notes:</a:t>
            </a:r>
            <a:endParaRPr/>
          </a:p>
          <a:p>
            <a:pPr>
              <a:lnSpc>
                <a:spcPct val="100000"/>
              </a:lnSpc>
              <a:buFont typeface="Arial"/>
              <a:buChar char="•"/>
            </a:pPr>
            <a:r>
              <a:rPr lang="el-GR"/>
              <a:t>BothLinux and Windows are supported. It’s important to reiterate on this as many developers are still not aware of this.</a:t>
            </a:r>
            <a:endParaRPr/>
          </a:p>
          <a:p>
            <a:pPr>
              <a:lnSpc>
                <a:spcPct val="100000"/>
              </a:lnSpc>
              <a:buFont typeface="Arial"/>
              <a:buChar char="•"/>
            </a:pPr>
            <a:r>
              <a:rPr lang="el-GR"/>
              <a:t>Mention scaling at enterprise level using DSC, Puppet or Chef.</a:t>
            </a:r>
            <a:endParaRPr/>
          </a:p>
          <a:p>
            <a:pPr>
              <a:lnSpc>
                <a:spcPct val="100000"/>
              </a:lnSpc>
              <a:buFont typeface="Arial"/>
              <a:buChar char="•"/>
            </a:pPr>
            <a:r>
              <a:rPr lang="el-GR"/>
              <a:t>Emphasize on the openness – we are not forcing your to lock on Microsoft technologies. Instead, Azure is more open than ever. You can leverage your existing skills, tools and services, and Azure is providing more and more first-class supports for them.</a:t>
            </a:r>
            <a:endParaRPr/>
          </a:p>
        </p:txBody>
      </p:sp>
      <p:sp>
        <p:nvSpPr>
          <p:cNvPr id="428" name="TextShape 2"/>
          <p:cNvSpPr txBox="1"/>
          <p:nvPr/>
        </p:nvSpPr>
        <p:spPr>
          <a:xfrm>
            <a:off x="3970800" y="8830080"/>
            <a:ext cx="3037320" cy="466200"/>
          </a:xfrm>
          <a:prstGeom prst="rect">
            <a:avLst/>
          </a:prstGeom>
        </p:spPr>
        <p:txBody>
          <a:bodyPr lIns="93240" rIns="93240" tIns="46440" bIns="46440" anchor="b"/>
          <a:p>
            <a:pPr algn="r">
              <a:lnSpc>
                <a:spcPct val="100000"/>
              </a:lnSpc>
            </a:pPr>
            <a:fld id="{89DD2520-9153-43BD-8495-D2533CFE6DBE}" type="slidenum">
              <a:rPr lang="el-GR" sz="1200">
                <a:solidFill>
                  <a:srgbClr val="00b0f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700920" y="4473720"/>
            <a:ext cx="5608080" cy="3660120"/>
          </a:xfrm>
          <a:prstGeom prst="rect">
            <a:avLst/>
          </a:prstGeom>
        </p:spPr>
        <p:txBody>
          <a:bodyPr lIns="93240" rIns="93240" tIns="46440" bIns="46440"/>
          <a:p>
            <a:pPr>
              <a:lnSpc>
                <a:spcPct val="100000"/>
              </a:lnSpc>
            </a:pPr>
            <a:r>
              <a:rPr b="1" lang="el-GR"/>
              <a:t>SlideObjective:</a:t>
            </a:r>
            <a:endParaRPr/>
          </a:p>
          <a:p>
            <a:pPr>
              <a:lnSpc>
                <a:spcPct val="100000"/>
              </a:lnSpc>
            </a:pPr>
            <a:r>
              <a:rPr lang="el-GR"/>
              <a:t>Explainworkflow for provisioning VMs in the cloud</a:t>
            </a:r>
            <a:endParaRPr/>
          </a:p>
          <a:p>
            <a:pPr>
              <a:lnSpc>
                <a:spcPct val="100000"/>
              </a:lnSpc>
            </a:pPr>
            <a:endParaRPr/>
          </a:p>
          <a:p>
            <a:pPr>
              <a:lnSpc>
                <a:spcPct val="100000"/>
              </a:lnSpc>
            </a:pPr>
            <a:r>
              <a:rPr b="1" lang="el-GR"/>
              <a:t>Speaker Notes:</a:t>
            </a:r>
            <a:endParaRPr/>
          </a:p>
          <a:p>
            <a:pPr>
              <a:lnSpc>
                <a:spcPct val="100000"/>
              </a:lnSpc>
              <a:buFont typeface="Arial"/>
              <a:buChar char="•"/>
            </a:pPr>
            <a:r>
              <a:rPr lang="el-GR"/>
              <a:t>You have three methods of starting this process: Build a VM from the portal, from the command line OR programmatically calling the REST API.</a:t>
            </a:r>
            <a:endParaRPr/>
          </a:p>
          <a:p>
            <a:pPr>
              <a:lnSpc>
                <a:spcPct val="100000"/>
              </a:lnSpc>
              <a:buFont typeface="Arial"/>
              <a:buChar char="•"/>
            </a:pPr>
            <a:r>
              <a:rPr lang="el-GR"/>
              <a:t>Once your choice of provisioning is made you will need to select the image and instance size to start from.</a:t>
            </a:r>
            <a:endParaRPr/>
          </a:p>
          <a:p>
            <a:pPr>
              <a:lnSpc>
                <a:spcPct val="100000"/>
              </a:lnSpc>
              <a:buFont typeface="Arial"/>
              <a:buChar char="•"/>
            </a:pPr>
            <a:r>
              <a:rPr lang="el-GR"/>
              <a:t>The newly created disk will be stored in blob storage and your machine will boot.</a:t>
            </a:r>
            <a:endParaRPr/>
          </a:p>
          <a:p>
            <a:pPr>
              <a:lnSpc>
                <a:spcPct val="100000"/>
              </a:lnSpc>
            </a:pPr>
            <a:endParaRPr/>
          </a:p>
        </p:txBody>
      </p:sp>
      <p:sp>
        <p:nvSpPr>
          <p:cNvPr id="430" name="TextShape 2"/>
          <p:cNvSpPr txBox="1"/>
          <p:nvPr/>
        </p:nvSpPr>
        <p:spPr>
          <a:xfrm>
            <a:off x="3970800" y="8830080"/>
            <a:ext cx="3037320" cy="466200"/>
          </a:xfrm>
          <a:prstGeom prst="rect">
            <a:avLst/>
          </a:prstGeom>
        </p:spPr>
        <p:txBody>
          <a:bodyPr lIns="93240" rIns="93240" tIns="46440" bIns="46440" anchor="b"/>
          <a:p>
            <a:pPr algn="r">
              <a:lnSpc>
                <a:spcPct val="100000"/>
              </a:lnSpc>
            </a:pPr>
            <a:fld id="{48B193D2-2129-4880-A678-AE59ED6E1686}" type="slidenum">
              <a:rPr lang="el-GR" sz="1200">
                <a:solidFill>
                  <a:srgbClr val="00b0f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700920" y="4473720"/>
            <a:ext cx="5608080" cy="3660120"/>
          </a:xfrm>
          <a:prstGeom prst="rect">
            <a:avLst/>
          </a:prstGeom>
        </p:spPr>
        <p:txBody>
          <a:bodyPr lIns="93240" rIns="93240" tIns="46440" bIns="46440"/>
          <a:p>
            <a:pPr>
              <a:lnSpc>
                <a:spcPct val="100000"/>
              </a:lnSpc>
            </a:pPr>
            <a:r>
              <a:rPr b="1" lang="el-GR"/>
              <a:t>SlideObjective:</a:t>
            </a:r>
            <a:endParaRPr/>
          </a:p>
          <a:p>
            <a:pPr>
              <a:lnSpc>
                <a:spcPct val="100000"/>
              </a:lnSpc>
            </a:pPr>
            <a:r>
              <a:rPr lang="el-GR"/>
              <a:t>Explaina wide variety of images that you can choose from.</a:t>
            </a:r>
            <a:endParaRPr/>
          </a:p>
          <a:p>
            <a:pPr>
              <a:lnSpc>
                <a:spcPct val="100000"/>
              </a:lnSpc>
            </a:pPr>
            <a:endParaRPr/>
          </a:p>
          <a:p>
            <a:pPr>
              <a:lnSpc>
                <a:spcPct val="100000"/>
              </a:lnSpc>
            </a:pPr>
            <a:r>
              <a:rPr b="1" lang="el-GR"/>
              <a:t>Speaker Notes:</a:t>
            </a:r>
            <a:endParaRPr/>
          </a:p>
          <a:p>
            <a:pPr>
              <a:lnSpc>
                <a:spcPct val="100000"/>
              </a:lnSpc>
              <a:buFont typeface="+mj-lt"/>
              <a:buAutoNum type="arabicPeriod"/>
            </a:pPr>
            <a:r>
              <a:rPr lang="el-GR"/>
              <a:t>Firstof all, you can choose from different Windows Servers and a variety of Linux implementations. [Click]</a:t>
            </a:r>
            <a:endParaRPr/>
          </a:p>
          <a:p>
            <a:pPr>
              <a:lnSpc>
                <a:spcPct val="100000"/>
              </a:lnSpc>
              <a:buFont typeface="+mj-lt"/>
              <a:buAutoNum type="arabicPeriod"/>
            </a:pPr>
            <a:r>
              <a:rPr lang="el-GR"/>
              <a:t>As well as pre-built images fordifferent flavors of SQL Database and Oracle databases. [Click]</a:t>
            </a:r>
            <a:endParaRPr/>
          </a:p>
          <a:p>
            <a:pPr>
              <a:lnSpc>
                <a:spcPct val="100000"/>
              </a:lnSpc>
              <a:buFont typeface="+mj-lt"/>
              <a:buAutoNum type="arabicPeriod"/>
            </a:pPr>
            <a:r>
              <a:rPr lang="el-GR"/>
              <a:t>You can also choose from a number of first-party and certified third-party images for various application servers and infrastructural components. [Click]</a:t>
            </a:r>
            <a:endParaRPr/>
          </a:p>
          <a:p>
            <a:pPr>
              <a:lnSpc>
                <a:spcPct val="100000"/>
              </a:lnSpc>
              <a:buFont typeface="+mj-lt"/>
              <a:buAutoNum type="arabicPeriod"/>
            </a:pPr>
            <a:r>
              <a:rPr lang="el-GR"/>
              <a:t>And last but not least, if you are a MSDN subscriber, you also have access to VisualStudio images and client Windows systems such as Windows 7 and Windows 8.1 for yourDevTestpurposes.</a:t>
            </a:r>
            <a:endParaRPr/>
          </a:p>
          <a:p>
            <a:pPr>
              <a:lnSpc>
                <a:spcPct val="100000"/>
              </a:lnSpc>
            </a:pPr>
            <a:endParaRPr/>
          </a:p>
        </p:txBody>
      </p:sp>
      <p:sp>
        <p:nvSpPr>
          <p:cNvPr id="432" name="TextShape 2"/>
          <p:cNvSpPr txBox="1"/>
          <p:nvPr/>
        </p:nvSpPr>
        <p:spPr>
          <a:xfrm>
            <a:off x="3970800" y="8830080"/>
            <a:ext cx="3037320" cy="466200"/>
          </a:xfrm>
          <a:prstGeom prst="rect">
            <a:avLst/>
          </a:prstGeom>
        </p:spPr>
        <p:txBody>
          <a:bodyPr lIns="93240" rIns="93240" tIns="46440" bIns="46440" anchor="b"/>
          <a:p>
            <a:pPr algn="r">
              <a:lnSpc>
                <a:spcPct val="100000"/>
              </a:lnSpc>
            </a:pPr>
            <a:fld id="{BC1C6B6C-B9D0-40ED-866B-9BDD164D6CDA}" type="slidenum">
              <a:rPr lang="el-GR" sz="1200">
                <a:solidFill>
                  <a:srgbClr val="00b0f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2.png"/><Relationship Id="rId3" Type="http://schemas.openxmlformats.org/officeDocument/2006/relationships/image" Target="../media/image23.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6" name="PlaceHolder 2"/>
          <p:cNvSpPr>
            <a:spLocks noGrp="1"/>
          </p:cNvSpPr>
          <p:nvPr>
            <p:ph type="body"/>
          </p:nvPr>
        </p:nvSpPr>
        <p:spPr>
          <a:xfrm>
            <a:off x="609480" y="1604520"/>
            <a:ext cx="10972440" cy="1896840"/>
          </a:xfrm>
          <a:prstGeom prst="rect">
            <a:avLst/>
          </a:prstGeom>
        </p:spPr>
        <p:txBody>
          <a:bodyPr wrap="none" lIns="0" rIns="0" tIns="0" bIns="0"/>
          <a:p>
            <a:endParaRPr/>
          </a:p>
        </p:txBody>
      </p:sp>
      <p:sp>
        <p:nvSpPr>
          <p:cNvPr id="27" name="PlaceHolder 3"/>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9"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30"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31" name="PlaceHolder 4"/>
          <p:cNvSpPr>
            <a:spLocks noGrp="1"/>
          </p:cNvSpPr>
          <p:nvPr>
            <p:ph type="body"/>
          </p:nvPr>
        </p:nvSpPr>
        <p:spPr>
          <a:xfrm>
            <a:off x="6231960" y="3682080"/>
            <a:ext cx="5354280" cy="1896840"/>
          </a:xfrm>
          <a:prstGeom prst="rect">
            <a:avLst/>
          </a:prstGeom>
        </p:spPr>
        <p:txBody>
          <a:bodyPr wrap="none" lIns="0" rIns="0" tIns="0" bIns="0"/>
          <a:p>
            <a:endParaRPr/>
          </a:p>
        </p:txBody>
      </p:sp>
      <p:sp>
        <p:nvSpPr>
          <p:cNvPr id="32" name="PlaceHolder 5"/>
          <p:cNvSpPr>
            <a:spLocks noGrp="1"/>
          </p:cNvSpPr>
          <p:nvPr>
            <p:ph type="body"/>
          </p:nvPr>
        </p:nvSpPr>
        <p:spPr>
          <a:xfrm>
            <a:off x="609480" y="3682080"/>
            <a:ext cx="5354280" cy="18968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34" name="PlaceHolder 2"/>
          <p:cNvSpPr>
            <a:spLocks noGrp="1"/>
          </p:cNvSpPr>
          <p:nvPr>
            <p:ph type="body"/>
          </p:nvPr>
        </p:nvSpPr>
        <p:spPr>
          <a:xfrm>
            <a:off x="609480" y="1604520"/>
            <a:ext cx="10972440" cy="3977280"/>
          </a:xfrm>
          <a:prstGeom prst="rect">
            <a:avLst/>
          </a:prstGeom>
        </p:spPr>
        <p:txBody>
          <a:bodyPr wrap="none" lIns="0" rIns="0" tIns="0" bIns="0"/>
          <a:p>
            <a:endParaRPr/>
          </a:p>
        </p:txBody>
      </p:sp>
      <p:sp>
        <p:nvSpPr>
          <p:cNvPr id="35" name="PlaceHolder 3"/>
          <p:cNvSpPr>
            <a:spLocks noGrp="1"/>
          </p:cNvSpPr>
          <p:nvPr>
            <p:ph type="body"/>
          </p:nvPr>
        </p:nvSpPr>
        <p:spPr>
          <a:xfrm>
            <a:off x="609480" y="1604520"/>
            <a:ext cx="10972440" cy="3977280"/>
          </a:xfrm>
          <a:prstGeom prst="rect">
            <a:avLst/>
          </a:prstGeom>
        </p:spPr>
        <p:txBody>
          <a:bodyPr wrap="none" lIns="0" rIns="0" tIns="0" bIns="0"/>
          <a:p>
            <a:endParaRPr/>
          </a:p>
        </p:txBody>
      </p:sp>
      <p:pic>
        <p:nvPicPr>
          <p:cNvPr id="36" name="" descr=""/>
          <p:cNvPicPr/>
          <p:nvPr/>
        </p:nvPicPr>
        <p:blipFill>
          <a:blip r:embed="rId2"/>
          <a:stretch>
            <a:fillRect/>
          </a:stretch>
        </p:blipFill>
        <p:spPr>
          <a:xfrm>
            <a:off x="3602880" y="1604520"/>
            <a:ext cx="4984920" cy="3977280"/>
          </a:xfrm>
          <a:prstGeom prst="rect">
            <a:avLst/>
          </a:prstGeom>
          <a:ln>
            <a:noFill/>
          </a:ln>
        </p:spPr>
      </p:pic>
      <p:pic>
        <p:nvPicPr>
          <p:cNvPr id="3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42" name="PlaceHolder 2"/>
          <p:cNvSpPr>
            <a:spLocks noGrp="1"/>
          </p:cNvSpPr>
          <p:nvPr>
            <p:ph type="subTitle"/>
          </p:nvPr>
        </p:nvSpPr>
        <p:spPr>
          <a:xfrm>
            <a:off x="609480" y="1604520"/>
            <a:ext cx="10972440" cy="397764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44" name="PlaceHolder 2"/>
          <p:cNvSpPr>
            <a:spLocks noGrp="1"/>
          </p:cNvSpPr>
          <p:nvPr>
            <p:ph type="body"/>
          </p:nvPr>
        </p:nvSpPr>
        <p:spPr>
          <a:xfrm>
            <a:off x="609480" y="1604520"/>
            <a:ext cx="10972440" cy="397728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46"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47" name="PlaceHolder 3"/>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820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51"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52" name="PlaceHolder 3"/>
          <p:cNvSpPr>
            <a:spLocks noGrp="1"/>
          </p:cNvSpPr>
          <p:nvPr>
            <p:ph type="body"/>
          </p:nvPr>
        </p:nvSpPr>
        <p:spPr>
          <a:xfrm>
            <a:off x="609480" y="3682080"/>
            <a:ext cx="5354280" cy="1896840"/>
          </a:xfrm>
          <a:prstGeom prst="rect">
            <a:avLst/>
          </a:prstGeom>
        </p:spPr>
        <p:txBody>
          <a:bodyPr wrap="none" lIns="0" rIns="0" tIns="0" bIns="0"/>
          <a:p>
            <a:endParaRPr/>
          </a:p>
        </p:txBody>
      </p:sp>
      <p:sp>
        <p:nvSpPr>
          <p:cNvPr id="53" name="PlaceHolder 4"/>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5" name="PlaceHolder 2"/>
          <p:cNvSpPr>
            <a:spLocks noGrp="1"/>
          </p:cNvSpPr>
          <p:nvPr>
            <p:ph type="subTitle"/>
          </p:nvPr>
        </p:nvSpPr>
        <p:spPr>
          <a:xfrm>
            <a:off x="609480" y="1604520"/>
            <a:ext cx="10972440" cy="397764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55"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56"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57" name="PlaceHolder 4"/>
          <p:cNvSpPr>
            <a:spLocks noGrp="1"/>
          </p:cNvSpPr>
          <p:nvPr>
            <p:ph type="body"/>
          </p:nvPr>
        </p:nvSpPr>
        <p:spPr>
          <a:xfrm>
            <a:off x="6231960" y="3682080"/>
            <a:ext cx="5354280" cy="18968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59"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60"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61" name="PlaceHolder 4"/>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63" name="PlaceHolder 2"/>
          <p:cNvSpPr>
            <a:spLocks noGrp="1"/>
          </p:cNvSpPr>
          <p:nvPr>
            <p:ph type="body"/>
          </p:nvPr>
        </p:nvSpPr>
        <p:spPr>
          <a:xfrm>
            <a:off x="609480" y="1604520"/>
            <a:ext cx="10972440" cy="1896840"/>
          </a:xfrm>
          <a:prstGeom prst="rect">
            <a:avLst/>
          </a:prstGeom>
        </p:spPr>
        <p:txBody>
          <a:bodyPr wrap="none" lIns="0" rIns="0" tIns="0" bIns="0"/>
          <a:p>
            <a:endParaRPr/>
          </a:p>
        </p:txBody>
      </p:sp>
      <p:sp>
        <p:nvSpPr>
          <p:cNvPr id="64" name="PlaceHolder 3"/>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66"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67"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68" name="PlaceHolder 4"/>
          <p:cNvSpPr>
            <a:spLocks noGrp="1"/>
          </p:cNvSpPr>
          <p:nvPr>
            <p:ph type="body"/>
          </p:nvPr>
        </p:nvSpPr>
        <p:spPr>
          <a:xfrm>
            <a:off x="6231960" y="3682080"/>
            <a:ext cx="5354280" cy="1896840"/>
          </a:xfrm>
          <a:prstGeom prst="rect">
            <a:avLst/>
          </a:prstGeom>
        </p:spPr>
        <p:txBody>
          <a:bodyPr wrap="none" lIns="0" rIns="0" tIns="0" bIns="0"/>
          <a:p>
            <a:endParaRPr/>
          </a:p>
        </p:txBody>
      </p:sp>
      <p:sp>
        <p:nvSpPr>
          <p:cNvPr id="69" name="PlaceHolder 5"/>
          <p:cNvSpPr>
            <a:spLocks noGrp="1"/>
          </p:cNvSpPr>
          <p:nvPr>
            <p:ph type="body"/>
          </p:nvPr>
        </p:nvSpPr>
        <p:spPr>
          <a:xfrm>
            <a:off x="609480" y="3682080"/>
            <a:ext cx="5354280" cy="18968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71" name="PlaceHolder 2"/>
          <p:cNvSpPr>
            <a:spLocks noGrp="1"/>
          </p:cNvSpPr>
          <p:nvPr>
            <p:ph type="body"/>
          </p:nvPr>
        </p:nvSpPr>
        <p:spPr>
          <a:xfrm>
            <a:off x="609480" y="1604520"/>
            <a:ext cx="10972440" cy="3977280"/>
          </a:xfrm>
          <a:prstGeom prst="rect">
            <a:avLst/>
          </a:prstGeom>
        </p:spPr>
        <p:txBody>
          <a:bodyPr wrap="none" lIns="0" rIns="0" tIns="0" bIns="0"/>
          <a:p>
            <a:endParaRPr/>
          </a:p>
        </p:txBody>
      </p:sp>
      <p:sp>
        <p:nvSpPr>
          <p:cNvPr id="72" name="PlaceHolder 3"/>
          <p:cNvSpPr>
            <a:spLocks noGrp="1"/>
          </p:cNvSpPr>
          <p:nvPr>
            <p:ph type="body"/>
          </p:nvPr>
        </p:nvSpPr>
        <p:spPr>
          <a:xfrm>
            <a:off x="609480" y="1604520"/>
            <a:ext cx="10972440" cy="3977280"/>
          </a:xfrm>
          <a:prstGeom prst="rect">
            <a:avLst/>
          </a:prstGeom>
        </p:spPr>
        <p:txBody>
          <a:bodyPr wrap="none" lIns="0" rIns="0" tIns="0" bIns="0"/>
          <a:p>
            <a:endParaRPr/>
          </a:p>
        </p:txBody>
      </p:sp>
      <p:pic>
        <p:nvPicPr>
          <p:cNvPr id="73" name="" descr=""/>
          <p:cNvPicPr/>
          <p:nvPr/>
        </p:nvPicPr>
        <p:blipFill>
          <a:blip r:embed="rId2"/>
          <a:stretch>
            <a:fillRect/>
          </a:stretch>
        </p:blipFill>
        <p:spPr>
          <a:xfrm>
            <a:off x="3602880" y="1604520"/>
            <a:ext cx="4984920" cy="3977280"/>
          </a:xfrm>
          <a:prstGeom prst="rect">
            <a:avLst/>
          </a:prstGeom>
          <a:ln>
            <a:noFill/>
          </a:ln>
        </p:spPr>
      </p:pic>
      <p:pic>
        <p:nvPicPr>
          <p:cNvPr id="74"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79" name="PlaceHolder 2"/>
          <p:cNvSpPr>
            <a:spLocks noGrp="1"/>
          </p:cNvSpPr>
          <p:nvPr>
            <p:ph type="subTitle"/>
          </p:nvPr>
        </p:nvSpPr>
        <p:spPr>
          <a:xfrm>
            <a:off x="609480" y="1604520"/>
            <a:ext cx="10972440" cy="397764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81" name="PlaceHolder 2"/>
          <p:cNvSpPr>
            <a:spLocks noGrp="1"/>
          </p:cNvSpPr>
          <p:nvPr>
            <p:ph type="body"/>
          </p:nvPr>
        </p:nvSpPr>
        <p:spPr>
          <a:xfrm>
            <a:off x="609480" y="1604520"/>
            <a:ext cx="10972440" cy="397728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83"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84" name="PlaceHolder 3"/>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7" name="PlaceHolder 2"/>
          <p:cNvSpPr>
            <a:spLocks noGrp="1"/>
          </p:cNvSpPr>
          <p:nvPr>
            <p:ph type="body"/>
          </p:nvPr>
        </p:nvSpPr>
        <p:spPr>
          <a:xfrm>
            <a:off x="609480" y="1604520"/>
            <a:ext cx="10972440" cy="397728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820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88"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89" name="PlaceHolder 3"/>
          <p:cNvSpPr>
            <a:spLocks noGrp="1"/>
          </p:cNvSpPr>
          <p:nvPr>
            <p:ph type="body"/>
          </p:nvPr>
        </p:nvSpPr>
        <p:spPr>
          <a:xfrm>
            <a:off x="609480" y="3682080"/>
            <a:ext cx="5354280" cy="1896840"/>
          </a:xfrm>
          <a:prstGeom prst="rect">
            <a:avLst/>
          </a:prstGeom>
        </p:spPr>
        <p:txBody>
          <a:bodyPr wrap="none" lIns="0" rIns="0" tIns="0" bIns="0"/>
          <a:p>
            <a:endParaRPr/>
          </a:p>
        </p:txBody>
      </p:sp>
      <p:sp>
        <p:nvSpPr>
          <p:cNvPr id="90" name="PlaceHolder 4"/>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92"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93"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94" name="PlaceHolder 4"/>
          <p:cNvSpPr>
            <a:spLocks noGrp="1"/>
          </p:cNvSpPr>
          <p:nvPr>
            <p:ph type="body"/>
          </p:nvPr>
        </p:nvSpPr>
        <p:spPr>
          <a:xfrm>
            <a:off x="6231960" y="3682080"/>
            <a:ext cx="5354280" cy="189684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96"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97"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98" name="PlaceHolder 4"/>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00" name="PlaceHolder 2"/>
          <p:cNvSpPr>
            <a:spLocks noGrp="1"/>
          </p:cNvSpPr>
          <p:nvPr>
            <p:ph type="body"/>
          </p:nvPr>
        </p:nvSpPr>
        <p:spPr>
          <a:xfrm>
            <a:off x="609480" y="1604520"/>
            <a:ext cx="10972440" cy="1896840"/>
          </a:xfrm>
          <a:prstGeom prst="rect">
            <a:avLst/>
          </a:prstGeom>
        </p:spPr>
        <p:txBody>
          <a:bodyPr wrap="none" lIns="0" rIns="0" tIns="0" bIns="0"/>
          <a:p>
            <a:endParaRPr/>
          </a:p>
        </p:txBody>
      </p:sp>
      <p:sp>
        <p:nvSpPr>
          <p:cNvPr id="101" name="PlaceHolder 3"/>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03"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04"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105" name="PlaceHolder 4"/>
          <p:cNvSpPr>
            <a:spLocks noGrp="1"/>
          </p:cNvSpPr>
          <p:nvPr>
            <p:ph type="body"/>
          </p:nvPr>
        </p:nvSpPr>
        <p:spPr>
          <a:xfrm>
            <a:off x="6231960" y="3682080"/>
            <a:ext cx="5354280" cy="1896840"/>
          </a:xfrm>
          <a:prstGeom prst="rect">
            <a:avLst/>
          </a:prstGeom>
        </p:spPr>
        <p:txBody>
          <a:bodyPr wrap="none" lIns="0" rIns="0" tIns="0" bIns="0"/>
          <a:p>
            <a:endParaRPr/>
          </a:p>
        </p:txBody>
      </p:sp>
      <p:sp>
        <p:nvSpPr>
          <p:cNvPr id="106" name="PlaceHolder 5"/>
          <p:cNvSpPr>
            <a:spLocks noGrp="1"/>
          </p:cNvSpPr>
          <p:nvPr>
            <p:ph type="body"/>
          </p:nvPr>
        </p:nvSpPr>
        <p:spPr>
          <a:xfrm>
            <a:off x="609480" y="3682080"/>
            <a:ext cx="5354280" cy="189684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08" name="PlaceHolder 2"/>
          <p:cNvSpPr>
            <a:spLocks noGrp="1"/>
          </p:cNvSpPr>
          <p:nvPr>
            <p:ph type="body"/>
          </p:nvPr>
        </p:nvSpPr>
        <p:spPr>
          <a:xfrm>
            <a:off x="609480" y="1604520"/>
            <a:ext cx="10972440" cy="3977280"/>
          </a:xfrm>
          <a:prstGeom prst="rect">
            <a:avLst/>
          </a:prstGeom>
        </p:spPr>
        <p:txBody>
          <a:bodyPr wrap="none" lIns="0" rIns="0" tIns="0" bIns="0"/>
          <a:p>
            <a:endParaRPr/>
          </a:p>
        </p:txBody>
      </p:sp>
      <p:sp>
        <p:nvSpPr>
          <p:cNvPr id="109" name="PlaceHolder 3"/>
          <p:cNvSpPr>
            <a:spLocks noGrp="1"/>
          </p:cNvSpPr>
          <p:nvPr>
            <p:ph type="body"/>
          </p:nvPr>
        </p:nvSpPr>
        <p:spPr>
          <a:xfrm>
            <a:off x="609480" y="1604520"/>
            <a:ext cx="10972440" cy="3977280"/>
          </a:xfrm>
          <a:prstGeom prst="rect">
            <a:avLst/>
          </a:prstGeom>
        </p:spPr>
        <p:txBody>
          <a:bodyPr wrap="none" lIns="0" rIns="0" tIns="0" bIns="0"/>
          <a:p>
            <a:endParaRPr/>
          </a:p>
        </p:txBody>
      </p:sp>
      <p:pic>
        <p:nvPicPr>
          <p:cNvPr id="110" name="" descr=""/>
          <p:cNvPicPr/>
          <p:nvPr/>
        </p:nvPicPr>
        <p:blipFill>
          <a:blip r:embed="rId2"/>
          <a:stretch>
            <a:fillRect/>
          </a:stretch>
        </p:blipFill>
        <p:spPr>
          <a:xfrm>
            <a:off x="3602880" y="1604520"/>
            <a:ext cx="4984920" cy="3977280"/>
          </a:xfrm>
          <a:prstGeom prst="rect">
            <a:avLst/>
          </a:prstGeom>
          <a:ln>
            <a:noFill/>
          </a:ln>
        </p:spPr>
      </p:pic>
      <p:pic>
        <p:nvPicPr>
          <p:cNvPr id="11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16" name="PlaceHolder 2"/>
          <p:cNvSpPr>
            <a:spLocks noGrp="1"/>
          </p:cNvSpPr>
          <p:nvPr>
            <p:ph type="subTitle"/>
          </p:nvPr>
        </p:nvSpPr>
        <p:spPr>
          <a:xfrm>
            <a:off x="609480" y="1604520"/>
            <a:ext cx="10972440" cy="3977640"/>
          </a:xfrm>
          <a:prstGeom prst="rect">
            <a:avLst/>
          </a:prstGeom>
        </p:spPr>
        <p:txBody>
          <a:bodyPr wrap="none"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18" name="PlaceHolder 2"/>
          <p:cNvSpPr>
            <a:spLocks noGrp="1"/>
          </p:cNvSpPr>
          <p:nvPr>
            <p:ph type="body"/>
          </p:nvPr>
        </p:nvSpPr>
        <p:spPr>
          <a:xfrm>
            <a:off x="609480" y="1604520"/>
            <a:ext cx="10972440" cy="397728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9"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10" name="PlaceHolder 3"/>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20"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121" name="PlaceHolder 3"/>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609480" y="273600"/>
            <a:ext cx="10972440" cy="5308200"/>
          </a:xfrm>
          <a:prstGeom prst="rect">
            <a:avLst/>
          </a:prstGeom>
        </p:spPr>
        <p:txBody>
          <a:bodyPr wrap="none"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25"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26" name="PlaceHolder 3"/>
          <p:cNvSpPr>
            <a:spLocks noGrp="1"/>
          </p:cNvSpPr>
          <p:nvPr>
            <p:ph type="body"/>
          </p:nvPr>
        </p:nvSpPr>
        <p:spPr>
          <a:xfrm>
            <a:off x="609480" y="3682080"/>
            <a:ext cx="5354280" cy="1896840"/>
          </a:xfrm>
          <a:prstGeom prst="rect">
            <a:avLst/>
          </a:prstGeom>
        </p:spPr>
        <p:txBody>
          <a:bodyPr wrap="none" lIns="0" rIns="0" tIns="0" bIns="0"/>
          <a:p>
            <a:endParaRPr/>
          </a:p>
        </p:txBody>
      </p:sp>
      <p:sp>
        <p:nvSpPr>
          <p:cNvPr id="127" name="PlaceHolder 4"/>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29"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130"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131" name="PlaceHolder 4"/>
          <p:cNvSpPr>
            <a:spLocks noGrp="1"/>
          </p:cNvSpPr>
          <p:nvPr>
            <p:ph type="body"/>
          </p:nvPr>
        </p:nvSpPr>
        <p:spPr>
          <a:xfrm>
            <a:off x="6231960" y="3682080"/>
            <a:ext cx="5354280" cy="1896840"/>
          </a:xfrm>
          <a:prstGeom prst="rect">
            <a:avLst/>
          </a:prstGeom>
        </p:spPr>
        <p:txBody>
          <a:bodyPr wrap="none"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33"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34"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135" name="PlaceHolder 4"/>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37" name="PlaceHolder 2"/>
          <p:cNvSpPr>
            <a:spLocks noGrp="1"/>
          </p:cNvSpPr>
          <p:nvPr>
            <p:ph type="body"/>
          </p:nvPr>
        </p:nvSpPr>
        <p:spPr>
          <a:xfrm>
            <a:off x="609480" y="1604520"/>
            <a:ext cx="10972440" cy="1896840"/>
          </a:xfrm>
          <a:prstGeom prst="rect">
            <a:avLst/>
          </a:prstGeom>
        </p:spPr>
        <p:txBody>
          <a:bodyPr wrap="none" lIns="0" rIns="0" tIns="0" bIns="0"/>
          <a:p>
            <a:endParaRPr/>
          </a:p>
        </p:txBody>
      </p:sp>
      <p:sp>
        <p:nvSpPr>
          <p:cNvPr id="138" name="PlaceHolder 3"/>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40"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41"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142" name="PlaceHolder 4"/>
          <p:cNvSpPr>
            <a:spLocks noGrp="1"/>
          </p:cNvSpPr>
          <p:nvPr>
            <p:ph type="body"/>
          </p:nvPr>
        </p:nvSpPr>
        <p:spPr>
          <a:xfrm>
            <a:off x="6231960" y="3682080"/>
            <a:ext cx="5354280" cy="1896840"/>
          </a:xfrm>
          <a:prstGeom prst="rect">
            <a:avLst/>
          </a:prstGeom>
        </p:spPr>
        <p:txBody>
          <a:bodyPr wrap="none" lIns="0" rIns="0" tIns="0" bIns="0"/>
          <a:p>
            <a:endParaRPr/>
          </a:p>
        </p:txBody>
      </p:sp>
      <p:sp>
        <p:nvSpPr>
          <p:cNvPr id="143" name="PlaceHolder 5"/>
          <p:cNvSpPr>
            <a:spLocks noGrp="1"/>
          </p:cNvSpPr>
          <p:nvPr>
            <p:ph type="body"/>
          </p:nvPr>
        </p:nvSpPr>
        <p:spPr>
          <a:xfrm>
            <a:off x="609480" y="3682080"/>
            <a:ext cx="5354280" cy="1896840"/>
          </a:xfrm>
          <a:prstGeom prst="rect">
            <a:avLst/>
          </a:prstGeom>
        </p:spPr>
        <p:txBody>
          <a:bodyPr wrap="none"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45" name="PlaceHolder 2"/>
          <p:cNvSpPr>
            <a:spLocks noGrp="1"/>
          </p:cNvSpPr>
          <p:nvPr>
            <p:ph type="body"/>
          </p:nvPr>
        </p:nvSpPr>
        <p:spPr>
          <a:xfrm>
            <a:off x="609480" y="1604520"/>
            <a:ext cx="10972440" cy="3977280"/>
          </a:xfrm>
          <a:prstGeom prst="rect">
            <a:avLst/>
          </a:prstGeom>
        </p:spPr>
        <p:txBody>
          <a:bodyPr wrap="none" lIns="0" rIns="0" tIns="0" bIns="0"/>
          <a:p>
            <a:endParaRPr/>
          </a:p>
        </p:txBody>
      </p:sp>
      <p:sp>
        <p:nvSpPr>
          <p:cNvPr id="146" name="PlaceHolder 3"/>
          <p:cNvSpPr>
            <a:spLocks noGrp="1"/>
          </p:cNvSpPr>
          <p:nvPr>
            <p:ph type="body"/>
          </p:nvPr>
        </p:nvSpPr>
        <p:spPr>
          <a:xfrm>
            <a:off x="609480" y="1604520"/>
            <a:ext cx="10972440" cy="3977280"/>
          </a:xfrm>
          <a:prstGeom prst="rect">
            <a:avLst/>
          </a:prstGeom>
        </p:spPr>
        <p:txBody>
          <a:bodyPr wrap="none" lIns="0" rIns="0" tIns="0" bIns="0"/>
          <a:p>
            <a:endParaRPr/>
          </a:p>
        </p:txBody>
      </p:sp>
      <p:pic>
        <p:nvPicPr>
          <p:cNvPr id="147" name="" descr=""/>
          <p:cNvPicPr/>
          <p:nvPr/>
        </p:nvPicPr>
        <p:blipFill>
          <a:blip r:embed="rId2"/>
          <a:stretch>
            <a:fillRect/>
          </a:stretch>
        </p:blipFill>
        <p:spPr>
          <a:xfrm>
            <a:off x="3602880" y="1604520"/>
            <a:ext cx="4984920" cy="3977280"/>
          </a:xfrm>
          <a:prstGeom prst="rect">
            <a:avLst/>
          </a:prstGeom>
          <a:ln>
            <a:noFill/>
          </a:ln>
        </p:spPr>
      </p:pic>
      <p:pic>
        <p:nvPicPr>
          <p:cNvPr id="148"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54" name="PlaceHolder 2"/>
          <p:cNvSpPr>
            <a:spLocks noGrp="1"/>
          </p:cNvSpPr>
          <p:nvPr>
            <p:ph type="subTitle"/>
          </p:nvPr>
        </p:nvSpPr>
        <p:spPr>
          <a:xfrm>
            <a:off x="609480" y="1604520"/>
            <a:ext cx="10972440" cy="3977640"/>
          </a:xfrm>
          <a:prstGeom prst="rect">
            <a:avLst/>
          </a:prstGeom>
        </p:spPr>
        <p:txBody>
          <a:bodyPr wrap="none"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56" name="PlaceHolder 2"/>
          <p:cNvSpPr>
            <a:spLocks noGrp="1"/>
          </p:cNvSpPr>
          <p:nvPr>
            <p:ph type="body"/>
          </p:nvPr>
        </p:nvSpPr>
        <p:spPr>
          <a:xfrm>
            <a:off x="609480" y="1604520"/>
            <a:ext cx="10972440" cy="3977280"/>
          </a:xfrm>
          <a:prstGeom prst="rect">
            <a:avLst/>
          </a:prstGeom>
        </p:spPr>
        <p:txBody>
          <a:bodyPr wrap="none"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58"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159" name="PlaceHolder 3"/>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609480" y="273600"/>
            <a:ext cx="10972440" cy="5308200"/>
          </a:xfrm>
          <a:prstGeom prst="rect">
            <a:avLst/>
          </a:prstGeom>
        </p:spPr>
        <p:txBody>
          <a:bodyPr wrap="none"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63"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64" name="PlaceHolder 3"/>
          <p:cNvSpPr>
            <a:spLocks noGrp="1"/>
          </p:cNvSpPr>
          <p:nvPr>
            <p:ph type="body"/>
          </p:nvPr>
        </p:nvSpPr>
        <p:spPr>
          <a:xfrm>
            <a:off x="609480" y="3682080"/>
            <a:ext cx="5354280" cy="1896840"/>
          </a:xfrm>
          <a:prstGeom prst="rect">
            <a:avLst/>
          </a:prstGeom>
        </p:spPr>
        <p:txBody>
          <a:bodyPr wrap="none" lIns="0" rIns="0" tIns="0" bIns="0"/>
          <a:p>
            <a:endParaRPr/>
          </a:p>
        </p:txBody>
      </p:sp>
      <p:sp>
        <p:nvSpPr>
          <p:cNvPr id="165" name="PlaceHolder 4"/>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67"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168"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169" name="PlaceHolder 4"/>
          <p:cNvSpPr>
            <a:spLocks noGrp="1"/>
          </p:cNvSpPr>
          <p:nvPr>
            <p:ph type="body"/>
          </p:nvPr>
        </p:nvSpPr>
        <p:spPr>
          <a:xfrm>
            <a:off x="6231960" y="3682080"/>
            <a:ext cx="5354280" cy="1896840"/>
          </a:xfrm>
          <a:prstGeom prst="rect">
            <a:avLst/>
          </a:prstGeom>
        </p:spPr>
        <p:txBody>
          <a:bodyPr wrap="none"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71"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72"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173" name="PlaceHolder 4"/>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75" name="PlaceHolder 2"/>
          <p:cNvSpPr>
            <a:spLocks noGrp="1"/>
          </p:cNvSpPr>
          <p:nvPr>
            <p:ph type="body"/>
          </p:nvPr>
        </p:nvSpPr>
        <p:spPr>
          <a:xfrm>
            <a:off x="609480" y="1604520"/>
            <a:ext cx="10972440" cy="1896840"/>
          </a:xfrm>
          <a:prstGeom prst="rect">
            <a:avLst/>
          </a:prstGeom>
        </p:spPr>
        <p:txBody>
          <a:bodyPr wrap="none" lIns="0" rIns="0" tIns="0" bIns="0"/>
          <a:p>
            <a:endParaRPr/>
          </a:p>
        </p:txBody>
      </p:sp>
      <p:sp>
        <p:nvSpPr>
          <p:cNvPr id="176" name="PlaceHolder 3"/>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78"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79"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180" name="PlaceHolder 4"/>
          <p:cNvSpPr>
            <a:spLocks noGrp="1"/>
          </p:cNvSpPr>
          <p:nvPr>
            <p:ph type="body"/>
          </p:nvPr>
        </p:nvSpPr>
        <p:spPr>
          <a:xfrm>
            <a:off x="6231960" y="3682080"/>
            <a:ext cx="5354280" cy="1896840"/>
          </a:xfrm>
          <a:prstGeom prst="rect">
            <a:avLst/>
          </a:prstGeom>
        </p:spPr>
        <p:txBody>
          <a:bodyPr wrap="none" lIns="0" rIns="0" tIns="0" bIns="0"/>
          <a:p>
            <a:endParaRPr/>
          </a:p>
        </p:txBody>
      </p:sp>
      <p:sp>
        <p:nvSpPr>
          <p:cNvPr id="181" name="PlaceHolder 5"/>
          <p:cNvSpPr>
            <a:spLocks noGrp="1"/>
          </p:cNvSpPr>
          <p:nvPr>
            <p:ph type="body"/>
          </p:nvPr>
        </p:nvSpPr>
        <p:spPr>
          <a:xfrm>
            <a:off x="609480" y="3682080"/>
            <a:ext cx="5354280" cy="1896840"/>
          </a:xfrm>
          <a:prstGeom prst="rect">
            <a:avLst/>
          </a:prstGeom>
        </p:spPr>
        <p:txBody>
          <a:bodyPr wrap="none"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8200"/>
          </a:xfrm>
          <a:prstGeom prst="rect">
            <a:avLst/>
          </a:prstGeom>
        </p:spPr>
        <p:txBody>
          <a:bodyPr wrap="none"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83" name="PlaceHolder 2"/>
          <p:cNvSpPr>
            <a:spLocks noGrp="1"/>
          </p:cNvSpPr>
          <p:nvPr>
            <p:ph type="body"/>
          </p:nvPr>
        </p:nvSpPr>
        <p:spPr>
          <a:xfrm>
            <a:off x="609480" y="1604520"/>
            <a:ext cx="10972440" cy="3977280"/>
          </a:xfrm>
          <a:prstGeom prst="rect">
            <a:avLst/>
          </a:prstGeom>
        </p:spPr>
        <p:txBody>
          <a:bodyPr wrap="none" lIns="0" rIns="0" tIns="0" bIns="0"/>
          <a:p>
            <a:endParaRPr/>
          </a:p>
        </p:txBody>
      </p:sp>
      <p:sp>
        <p:nvSpPr>
          <p:cNvPr id="184" name="PlaceHolder 3"/>
          <p:cNvSpPr>
            <a:spLocks noGrp="1"/>
          </p:cNvSpPr>
          <p:nvPr>
            <p:ph type="body"/>
          </p:nvPr>
        </p:nvSpPr>
        <p:spPr>
          <a:xfrm>
            <a:off x="609480" y="1604520"/>
            <a:ext cx="10972440" cy="3977280"/>
          </a:xfrm>
          <a:prstGeom prst="rect">
            <a:avLst/>
          </a:prstGeom>
        </p:spPr>
        <p:txBody>
          <a:bodyPr wrap="none" lIns="0" rIns="0" tIns="0" bIns="0"/>
          <a:p>
            <a:endParaRPr/>
          </a:p>
        </p:txBody>
      </p:sp>
      <p:pic>
        <p:nvPicPr>
          <p:cNvPr id="185" name="" descr=""/>
          <p:cNvPicPr/>
          <p:nvPr/>
        </p:nvPicPr>
        <p:blipFill>
          <a:blip r:embed="rId2"/>
          <a:stretch>
            <a:fillRect/>
          </a:stretch>
        </p:blipFill>
        <p:spPr>
          <a:xfrm>
            <a:off x="3602880" y="1604520"/>
            <a:ext cx="4984920" cy="3977280"/>
          </a:xfrm>
          <a:prstGeom prst="rect">
            <a:avLst/>
          </a:prstGeom>
          <a:ln>
            <a:noFill/>
          </a:ln>
        </p:spPr>
      </p:pic>
      <p:pic>
        <p:nvPicPr>
          <p:cNvPr id="186"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93" name="PlaceHolder 2"/>
          <p:cNvSpPr>
            <a:spLocks noGrp="1"/>
          </p:cNvSpPr>
          <p:nvPr>
            <p:ph type="subTitle"/>
          </p:nvPr>
        </p:nvSpPr>
        <p:spPr>
          <a:xfrm>
            <a:off x="609480" y="1604520"/>
            <a:ext cx="10972440" cy="3977640"/>
          </a:xfrm>
          <a:prstGeom prst="rect">
            <a:avLst/>
          </a:prstGeom>
        </p:spPr>
        <p:txBody>
          <a:bodyPr wrap="none"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95" name="PlaceHolder 2"/>
          <p:cNvSpPr>
            <a:spLocks noGrp="1"/>
          </p:cNvSpPr>
          <p:nvPr>
            <p:ph type="body"/>
          </p:nvPr>
        </p:nvSpPr>
        <p:spPr>
          <a:xfrm>
            <a:off x="609480" y="1604520"/>
            <a:ext cx="10972440" cy="3977280"/>
          </a:xfrm>
          <a:prstGeom prst="rect">
            <a:avLst/>
          </a:prstGeom>
        </p:spPr>
        <p:txBody>
          <a:bodyPr wrap="none"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97"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198" name="PlaceHolder 3"/>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8200"/>
          </a:xfrm>
          <a:prstGeom prst="rect">
            <a:avLst/>
          </a:prstGeom>
        </p:spPr>
        <p:txBody>
          <a:bodyPr wrap="none"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02"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203" name="PlaceHolder 3"/>
          <p:cNvSpPr>
            <a:spLocks noGrp="1"/>
          </p:cNvSpPr>
          <p:nvPr>
            <p:ph type="body"/>
          </p:nvPr>
        </p:nvSpPr>
        <p:spPr>
          <a:xfrm>
            <a:off x="609480" y="3682080"/>
            <a:ext cx="5354280" cy="1896840"/>
          </a:xfrm>
          <a:prstGeom prst="rect">
            <a:avLst/>
          </a:prstGeom>
        </p:spPr>
        <p:txBody>
          <a:bodyPr wrap="none" lIns="0" rIns="0" tIns="0" bIns="0"/>
          <a:p>
            <a:endParaRPr/>
          </a:p>
        </p:txBody>
      </p:sp>
      <p:sp>
        <p:nvSpPr>
          <p:cNvPr id="204" name="PlaceHolder 4"/>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06"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207"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208" name="PlaceHolder 4"/>
          <p:cNvSpPr>
            <a:spLocks noGrp="1"/>
          </p:cNvSpPr>
          <p:nvPr>
            <p:ph type="body"/>
          </p:nvPr>
        </p:nvSpPr>
        <p:spPr>
          <a:xfrm>
            <a:off x="6231960" y="3682080"/>
            <a:ext cx="5354280" cy="1896840"/>
          </a:xfrm>
          <a:prstGeom prst="rect">
            <a:avLst/>
          </a:prstGeom>
        </p:spPr>
        <p:txBody>
          <a:bodyPr wrap="none"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10"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211"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212" name="PlaceHolder 4"/>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4"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15" name="PlaceHolder 3"/>
          <p:cNvSpPr>
            <a:spLocks noGrp="1"/>
          </p:cNvSpPr>
          <p:nvPr>
            <p:ph type="body"/>
          </p:nvPr>
        </p:nvSpPr>
        <p:spPr>
          <a:xfrm>
            <a:off x="609480" y="3682080"/>
            <a:ext cx="5354280" cy="1896840"/>
          </a:xfrm>
          <a:prstGeom prst="rect">
            <a:avLst/>
          </a:prstGeom>
        </p:spPr>
        <p:txBody>
          <a:bodyPr wrap="none" lIns="0" rIns="0" tIns="0" bIns="0"/>
          <a:p>
            <a:endParaRPr/>
          </a:p>
        </p:txBody>
      </p:sp>
      <p:sp>
        <p:nvSpPr>
          <p:cNvPr id="16" name="PlaceHolder 4"/>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14" name="PlaceHolder 2"/>
          <p:cNvSpPr>
            <a:spLocks noGrp="1"/>
          </p:cNvSpPr>
          <p:nvPr>
            <p:ph type="body"/>
          </p:nvPr>
        </p:nvSpPr>
        <p:spPr>
          <a:xfrm>
            <a:off x="609480" y="1604520"/>
            <a:ext cx="10972440" cy="1896840"/>
          </a:xfrm>
          <a:prstGeom prst="rect">
            <a:avLst/>
          </a:prstGeom>
        </p:spPr>
        <p:txBody>
          <a:bodyPr wrap="none" lIns="0" rIns="0" tIns="0" bIns="0"/>
          <a:p>
            <a:endParaRPr/>
          </a:p>
        </p:txBody>
      </p:sp>
      <p:sp>
        <p:nvSpPr>
          <p:cNvPr id="215" name="PlaceHolder 3"/>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17"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218"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219" name="PlaceHolder 4"/>
          <p:cNvSpPr>
            <a:spLocks noGrp="1"/>
          </p:cNvSpPr>
          <p:nvPr>
            <p:ph type="body"/>
          </p:nvPr>
        </p:nvSpPr>
        <p:spPr>
          <a:xfrm>
            <a:off x="6231960" y="3682080"/>
            <a:ext cx="5354280" cy="1896840"/>
          </a:xfrm>
          <a:prstGeom prst="rect">
            <a:avLst/>
          </a:prstGeom>
        </p:spPr>
        <p:txBody>
          <a:bodyPr wrap="none" lIns="0" rIns="0" tIns="0" bIns="0"/>
          <a:p>
            <a:endParaRPr/>
          </a:p>
        </p:txBody>
      </p:sp>
      <p:sp>
        <p:nvSpPr>
          <p:cNvPr id="220" name="PlaceHolder 5"/>
          <p:cNvSpPr>
            <a:spLocks noGrp="1"/>
          </p:cNvSpPr>
          <p:nvPr>
            <p:ph type="body"/>
          </p:nvPr>
        </p:nvSpPr>
        <p:spPr>
          <a:xfrm>
            <a:off x="609480" y="3682080"/>
            <a:ext cx="5354280" cy="1896840"/>
          </a:xfrm>
          <a:prstGeom prst="rect">
            <a:avLst/>
          </a:prstGeom>
        </p:spPr>
        <p:txBody>
          <a:bodyPr wrap="none"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22" name="PlaceHolder 2"/>
          <p:cNvSpPr>
            <a:spLocks noGrp="1"/>
          </p:cNvSpPr>
          <p:nvPr>
            <p:ph type="body"/>
          </p:nvPr>
        </p:nvSpPr>
        <p:spPr>
          <a:xfrm>
            <a:off x="609480" y="1604520"/>
            <a:ext cx="10972440" cy="3977280"/>
          </a:xfrm>
          <a:prstGeom prst="rect">
            <a:avLst/>
          </a:prstGeom>
        </p:spPr>
        <p:txBody>
          <a:bodyPr wrap="none" lIns="0" rIns="0" tIns="0" bIns="0"/>
          <a:p>
            <a:endParaRPr/>
          </a:p>
        </p:txBody>
      </p:sp>
      <p:sp>
        <p:nvSpPr>
          <p:cNvPr id="223" name="PlaceHolder 3"/>
          <p:cNvSpPr>
            <a:spLocks noGrp="1"/>
          </p:cNvSpPr>
          <p:nvPr>
            <p:ph type="body"/>
          </p:nvPr>
        </p:nvSpPr>
        <p:spPr>
          <a:xfrm>
            <a:off x="609480" y="1604520"/>
            <a:ext cx="10972440" cy="3977280"/>
          </a:xfrm>
          <a:prstGeom prst="rect">
            <a:avLst/>
          </a:prstGeom>
        </p:spPr>
        <p:txBody>
          <a:bodyPr wrap="none" lIns="0" rIns="0" tIns="0" bIns="0"/>
          <a:p>
            <a:endParaRPr/>
          </a:p>
        </p:txBody>
      </p:sp>
      <p:pic>
        <p:nvPicPr>
          <p:cNvPr id="224" name="" descr=""/>
          <p:cNvPicPr/>
          <p:nvPr/>
        </p:nvPicPr>
        <p:blipFill>
          <a:blip r:embed="rId2"/>
          <a:stretch>
            <a:fillRect/>
          </a:stretch>
        </p:blipFill>
        <p:spPr>
          <a:xfrm>
            <a:off x="3602880" y="1604520"/>
            <a:ext cx="4984920" cy="3977280"/>
          </a:xfrm>
          <a:prstGeom prst="rect">
            <a:avLst/>
          </a:prstGeom>
          <a:ln>
            <a:noFill/>
          </a:ln>
        </p:spPr>
      </p:pic>
      <p:pic>
        <p:nvPicPr>
          <p:cNvPr id="22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33" name="PlaceHolder 2"/>
          <p:cNvSpPr>
            <a:spLocks noGrp="1"/>
          </p:cNvSpPr>
          <p:nvPr>
            <p:ph type="subTitle"/>
          </p:nvPr>
        </p:nvSpPr>
        <p:spPr>
          <a:xfrm>
            <a:off x="609480" y="1604520"/>
            <a:ext cx="10972440" cy="3977640"/>
          </a:xfrm>
          <a:prstGeom prst="rect">
            <a:avLst/>
          </a:prstGeom>
        </p:spPr>
        <p:txBody>
          <a:bodyPr wrap="none"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35" name="PlaceHolder 2"/>
          <p:cNvSpPr>
            <a:spLocks noGrp="1"/>
          </p:cNvSpPr>
          <p:nvPr>
            <p:ph type="body"/>
          </p:nvPr>
        </p:nvSpPr>
        <p:spPr>
          <a:xfrm>
            <a:off x="609480" y="1604520"/>
            <a:ext cx="10972440" cy="3977280"/>
          </a:xfrm>
          <a:prstGeom prst="rect">
            <a:avLst/>
          </a:prstGeom>
        </p:spPr>
        <p:txBody>
          <a:bodyPr wrap="none"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37"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238" name="PlaceHolder 3"/>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609480" y="273600"/>
            <a:ext cx="10972440" cy="5308200"/>
          </a:xfrm>
          <a:prstGeom prst="rect">
            <a:avLst/>
          </a:prstGeom>
        </p:spPr>
        <p:txBody>
          <a:bodyPr wrap="none"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42"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243" name="PlaceHolder 3"/>
          <p:cNvSpPr>
            <a:spLocks noGrp="1"/>
          </p:cNvSpPr>
          <p:nvPr>
            <p:ph type="body"/>
          </p:nvPr>
        </p:nvSpPr>
        <p:spPr>
          <a:xfrm>
            <a:off x="609480" y="3682080"/>
            <a:ext cx="5354280" cy="1896840"/>
          </a:xfrm>
          <a:prstGeom prst="rect">
            <a:avLst/>
          </a:prstGeom>
        </p:spPr>
        <p:txBody>
          <a:bodyPr wrap="none" lIns="0" rIns="0" tIns="0" bIns="0"/>
          <a:p>
            <a:endParaRPr/>
          </a:p>
        </p:txBody>
      </p:sp>
      <p:sp>
        <p:nvSpPr>
          <p:cNvPr id="244" name="PlaceHolder 4"/>
          <p:cNvSpPr>
            <a:spLocks noGrp="1"/>
          </p:cNvSpPr>
          <p:nvPr>
            <p:ph type="body"/>
          </p:nvPr>
        </p:nvSpPr>
        <p:spPr>
          <a:xfrm>
            <a:off x="6231960" y="1604520"/>
            <a:ext cx="5354280" cy="397728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18"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19"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20" name="PlaceHolder 4"/>
          <p:cNvSpPr>
            <a:spLocks noGrp="1"/>
          </p:cNvSpPr>
          <p:nvPr>
            <p:ph type="body"/>
          </p:nvPr>
        </p:nvSpPr>
        <p:spPr>
          <a:xfrm>
            <a:off x="6231960" y="3682080"/>
            <a:ext cx="5354280" cy="1896840"/>
          </a:xfrm>
          <a:prstGeom prst="rect">
            <a:avLst/>
          </a:prstGeom>
        </p:spPr>
        <p:txBody>
          <a:bodyPr wrap="none"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46" name="PlaceHolder 2"/>
          <p:cNvSpPr>
            <a:spLocks noGrp="1"/>
          </p:cNvSpPr>
          <p:nvPr>
            <p:ph type="body"/>
          </p:nvPr>
        </p:nvSpPr>
        <p:spPr>
          <a:xfrm>
            <a:off x="609480" y="1604520"/>
            <a:ext cx="5354280" cy="3977280"/>
          </a:xfrm>
          <a:prstGeom prst="rect">
            <a:avLst/>
          </a:prstGeom>
        </p:spPr>
        <p:txBody>
          <a:bodyPr wrap="none" lIns="0" rIns="0" tIns="0" bIns="0"/>
          <a:p>
            <a:endParaRPr/>
          </a:p>
        </p:txBody>
      </p:sp>
      <p:sp>
        <p:nvSpPr>
          <p:cNvPr id="247"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248" name="PlaceHolder 4"/>
          <p:cNvSpPr>
            <a:spLocks noGrp="1"/>
          </p:cNvSpPr>
          <p:nvPr>
            <p:ph type="body"/>
          </p:nvPr>
        </p:nvSpPr>
        <p:spPr>
          <a:xfrm>
            <a:off x="6231960" y="3682080"/>
            <a:ext cx="5354280" cy="1896840"/>
          </a:xfrm>
          <a:prstGeom prst="rect">
            <a:avLst/>
          </a:prstGeom>
        </p:spPr>
        <p:txBody>
          <a:bodyPr wrap="none"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50"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251"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252" name="PlaceHolder 4"/>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54" name="PlaceHolder 2"/>
          <p:cNvSpPr>
            <a:spLocks noGrp="1"/>
          </p:cNvSpPr>
          <p:nvPr>
            <p:ph type="body"/>
          </p:nvPr>
        </p:nvSpPr>
        <p:spPr>
          <a:xfrm>
            <a:off x="609480" y="1604520"/>
            <a:ext cx="10972440" cy="1896840"/>
          </a:xfrm>
          <a:prstGeom prst="rect">
            <a:avLst/>
          </a:prstGeom>
        </p:spPr>
        <p:txBody>
          <a:bodyPr wrap="none" lIns="0" rIns="0" tIns="0" bIns="0"/>
          <a:p>
            <a:endParaRPr/>
          </a:p>
        </p:txBody>
      </p:sp>
      <p:sp>
        <p:nvSpPr>
          <p:cNvPr id="255" name="PlaceHolder 3"/>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57"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258"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259" name="PlaceHolder 4"/>
          <p:cNvSpPr>
            <a:spLocks noGrp="1"/>
          </p:cNvSpPr>
          <p:nvPr>
            <p:ph type="body"/>
          </p:nvPr>
        </p:nvSpPr>
        <p:spPr>
          <a:xfrm>
            <a:off x="6231960" y="3682080"/>
            <a:ext cx="5354280" cy="1896840"/>
          </a:xfrm>
          <a:prstGeom prst="rect">
            <a:avLst/>
          </a:prstGeom>
        </p:spPr>
        <p:txBody>
          <a:bodyPr wrap="none" lIns="0" rIns="0" tIns="0" bIns="0"/>
          <a:p>
            <a:endParaRPr/>
          </a:p>
        </p:txBody>
      </p:sp>
      <p:sp>
        <p:nvSpPr>
          <p:cNvPr id="260" name="PlaceHolder 5"/>
          <p:cNvSpPr>
            <a:spLocks noGrp="1"/>
          </p:cNvSpPr>
          <p:nvPr>
            <p:ph type="body"/>
          </p:nvPr>
        </p:nvSpPr>
        <p:spPr>
          <a:xfrm>
            <a:off x="609480" y="3682080"/>
            <a:ext cx="5354280" cy="1896840"/>
          </a:xfrm>
          <a:prstGeom prst="rect">
            <a:avLst/>
          </a:prstGeom>
        </p:spPr>
        <p:txBody>
          <a:bodyPr wrap="none"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62" name="PlaceHolder 2"/>
          <p:cNvSpPr>
            <a:spLocks noGrp="1"/>
          </p:cNvSpPr>
          <p:nvPr>
            <p:ph type="body"/>
          </p:nvPr>
        </p:nvSpPr>
        <p:spPr>
          <a:xfrm>
            <a:off x="609480" y="1604520"/>
            <a:ext cx="10972440" cy="3977280"/>
          </a:xfrm>
          <a:prstGeom prst="rect">
            <a:avLst/>
          </a:prstGeom>
        </p:spPr>
        <p:txBody>
          <a:bodyPr wrap="none" lIns="0" rIns="0" tIns="0" bIns="0"/>
          <a:p>
            <a:endParaRPr/>
          </a:p>
        </p:txBody>
      </p:sp>
      <p:sp>
        <p:nvSpPr>
          <p:cNvPr id="263" name="PlaceHolder 3"/>
          <p:cNvSpPr>
            <a:spLocks noGrp="1"/>
          </p:cNvSpPr>
          <p:nvPr>
            <p:ph type="body"/>
          </p:nvPr>
        </p:nvSpPr>
        <p:spPr>
          <a:xfrm>
            <a:off x="609480" y="1604520"/>
            <a:ext cx="10972440" cy="3977280"/>
          </a:xfrm>
          <a:prstGeom prst="rect">
            <a:avLst/>
          </a:prstGeom>
        </p:spPr>
        <p:txBody>
          <a:bodyPr wrap="none" lIns="0" rIns="0" tIns="0" bIns="0"/>
          <a:p>
            <a:endParaRPr/>
          </a:p>
        </p:txBody>
      </p:sp>
      <p:pic>
        <p:nvPicPr>
          <p:cNvPr id="264" name="" descr=""/>
          <p:cNvPicPr/>
          <p:nvPr/>
        </p:nvPicPr>
        <p:blipFill>
          <a:blip r:embed="rId2"/>
          <a:stretch>
            <a:fillRect/>
          </a:stretch>
        </p:blipFill>
        <p:spPr>
          <a:xfrm>
            <a:off x="3602880" y="1604520"/>
            <a:ext cx="4984920" cy="3977280"/>
          </a:xfrm>
          <a:prstGeom prst="rect">
            <a:avLst/>
          </a:prstGeom>
          <a:ln>
            <a:noFill/>
          </a:ln>
        </p:spPr>
      </p:pic>
      <p:pic>
        <p:nvPicPr>
          <p:cNvPr id="26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5160"/>
          </a:xfrm>
          <a:prstGeom prst="rect">
            <a:avLst/>
          </a:prstGeom>
        </p:spPr>
        <p:txBody>
          <a:bodyPr wrap="none" lIns="0" rIns="0" tIns="0" bIns="0" anchor="ctr"/>
          <a:p>
            <a:endParaRPr/>
          </a:p>
        </p:txBody>
      </p:sp>
      <p:sp>
        <p:nvSpPr>
          <p:cNvPr id="22" name="PlaceHolder 2"/>
          <p:cNvSpPr>
            <a:spLocks noGrp="1"/>
          </p:cNvSpPr>
          <p:nvPr>
            <p:ph type="body"/>
          </p:nvPr>
        </p:nvSpPr>
        <p:spPr>
          <a:xfrm>
            <a:off x="609480" y="1604520"/>
            <a:ext cx="5354280" cy="1896840"/>
          </a:xfrm>
          <a:prstGeom prst="rect">
            <a:avLst/>
          </a:prstGeom>
        </p:spPr>
        <p:txBody>
          <a:bodyPr wrap="none" lIns="0" rIns="0" tIns="0" bIns="0"/>
          <a:p>
            <a:endParaRPr/>
          </a:p>
        </p:txBody>
      </p:sp>
      <p:sp>
        <p:nvSpPr>
          <p:cNvPr id="23" name="PlaceHolder 3"/>
          <p:cNvSpPr>
            <a:spLocks noGrp="1"/>
          </p:cNvSpPr>
          <p:nvPr>
            <p:ph type="body"/>
          </p:nvPr>
        </p:nvSpPr>
        <p:spPr>
          <a:xfrm>
            <a:off x="6231960" y="1604520"/>
            <a:ext cx="5354280" cy="1896840"/>
          </a:xfrm>
          <a:prstGeom prst="rect">
            <a:avLst/>
          </a:prstGeom>
        </p:spPr>
        <p:txBody>
          <a:bodyPr wrap="none" lIns="0" rIns="0" tIns="0" bIns="0"/>
          <a:p>
            <a:endParaRPr/>
          </a:p>
        </p:txBody>
      </p:sp>
      <p:sp>
        <p:nvSpPr>
          <p:cNvPr id="24" name="PlaceHolder 4"/>
          <p:cNvSpPr>
            <a:spLocks noGrp="1"/>
          </p:cNvSpPr>
          <p:nvPr>
            <p:ph type="body"/>
          </p:nvPr>
        </p:nvSpPr>
        <p:spPr>
          <a:xfrm>
            <a:off x="609480" y="3682080"/>
            <a:ext cx="10972440" cy="18968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1d4380"/>
        </a:solidFill>
      </p:bgPr>
    </p:bg>
    <p:spTree>
      <p:nvGrpSpPr>
        <p:cNvPr id="1" name=""/>
        <p:cNvGrpSpPr/>
        <p:nvPr/>
      </p:nvGrpSpPr>
      <p:grpSpPr>
        <a:xfrm>
          <a:off x="0" y="0"/>
          <a:ext cx="0" cy="0"/>
          <a:chOff x="0" y="0"/>
          <a:chExt cx="0" cy="0"/>
        </a:xfrm>
      </p:grpSpPr>
      <p:pic>
        <p:nvPicPr>
          <p:cNvPr id="0" name="Picture 15" descr=""/>
          <p:cNvPicPr/>
          <p:nvPr/>
        </p:nvPicPr>
        <p:blipFill>
          <a:blip r:embed="rId2"/>
          <a:srcRect l="0" t="0" r="104709" b="107479"/>
          <a:stretch>
            <a:fillRect/>
          </a:stretch>
        </p:blipFill>
        <p:spPr>
          <a:xfrm>
            <a:off x="10800" y="1080"/>
            <a:ext cx="12169800" cy="6856560"/>
          </a:xfrm>
          <a:prstGeom prst="rect">
            <a:avLst/>
          </a:prstGeom>
          <a:ln>
            <a:noFill/>
          </a:ln>
        </p:spPr>
      </p:pic>
      <p:sp>
        <p:nvSpPr>
          <p:cNvPr id="1" name="CustomShape 1"/>
          <p:cNvSpPr/>
          <p:nvPr/>
        </p:nvSpPr>
        <p:spPr>
          <a:xfrm>
            <a:off x="0" y="0"/>
            <a:ext cx="12191760" cy="6857640"/>
          </a:xfrm>
          <a:prstGeom prst="rect">
            <a:avLst/>
          </a:prstGeom>
          <a:solidFill>
            <a:srgbClr val="1d4380"/>
          </a:solidFill>
          <a:ln w="12600">
            <a:noFill/>
          </a:ln>
        </p:spPr>
      </p:sp>
      <p:sp>
        <p:nvSpPr>
          <p:cNvPr id="2" name="PlaceHolder 2"/>
          <p:cNvSpPr>
            <a:spLocks noGrp="1"/>
          </p:cNvSpPr>
          <p:nvPr>
            <p:ph type="title"/>
          </p:nvPr>
        </p:nvSpPr>
        <p:spPr>
          <a:xfrm>
            <a:off x="606240" y="1122480"/>
            <a:ext cx="11034000" cy="2387160"/>
          </a:xfrm>
          <a:prstGeom prst="rect">
            <a:avLst/>
          </a:prstGeom>
        </p:spPr>
        <p:txBody>
          <a:bodyPr anchor="b"/>
          <a:p>
            <a:pPr>
              <a:lnSpc>
                <a:spcPct val="100000"/>
              </a:lnSpc>
            </a:pPr>
            <a:r>
              <a:rPr lang="en-US" sz="6000">
                <a:solidFill>
                  <a:srgbClr val="ffffff"/>
                </a:solidFill>
                <a:latin typeface="Segoe UI Light"/>
              </a:rPr>
              <a:t>Click to edit the title text formatClick to edit Master title style</a:t>
            </a:r>
            <a:endParaRPr/>
          </a:p>
        </p:txBody>
      </p:sp>
      <p:sp>
        <p:nvSpPr>
          <p:cNvPr id="3" name="PlaceHolder 3"/>
          <p:cNvSpPr>
            <a:spLocks noGrp="1"/>
          </p:cNvSpPr>
          <p:nvPr>
            <p:ph type="body"/>
          </p:nvPr>
        </p:nvSpPr>
        <p:spPr>
          <a:xfrm>
            <a:off x="609480" y="1604520"/>
            <a:ext cx="10972440" cy="39772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1d4380"/>
        </a:solidFill>
      </p:bgPr>
    </p:bg>
    <p:spTree>
      <p:nvGrpSpPr>
        <p:cNvPr id="1" name=""/>
        <p:cNvGrpSpPr/>
        <p:nvPr/>
      </p:nvGrpSpPr>
      <p:grpSpPr>
        <a:xfrm>
          <a:off x="0" y="0"/>
          <a:ext cx="0" cy="0"/>
          <a:chOff x="0" y="0"/>
          <a:chExt cx="0" cy="0"/>
        </a:xfrm>
      </p:grpSpPr>
      <p:pic>
        <p:nvPicPr>
          <p:cNvPr id="38" name="Picture 15" descr=""/>
          <p:cNvPicPr/>
          <p:nvPr/>
        </p:nvPicPr>
        <p:blipFill>
          <a:blip r:embed="rId2"/>
          <a:srcRect l="0" t="0" r="104709" b="107479"/>
          <a:stretch>
            <a:fillRect/>
          </a:stretch>
        </p:blipFill>
        <p:spPr>
          <a:xfrm>
            <a:off x="10800" y="1080"/>
            <a:ext cx="12169800" cy="6856560"/>
          </a:xfrm>
          <a:prstGeom prst="rect">
            <a:avLst/>
          </a:prstGeom>
          <a:ln>
            <a:noFill/>
          </a:ln>
        </p:spPr>
      </p:pic>
      <p:sp>
        <p:nvSpPr>
          <p:cNvPr id="39" name="PlaceHolder 1"/>
          <p:cNvSpPr>
            <a:spLocks noGrp="1"/>
          </p:cNvSpPr>
          <p:nvPr>
            <p:ph type="title"/>
          </p:nvPr>
        </p:nvSpPr>
        <p:spPr>
          <a:xfrm>
            <a:off x="606240" y="1122480"/>
            <a:ext cx="11034000" cy="2387160"/>
          </a:xfrm>
          <a:prstGeom prst="rect">
            <a:avLst/>
          </a:prstGeom>
        </p:spPr>
        <p:txBody>
          <a:bodyPr anchor="b"/>
          <a:p>
            <a:pPr>
              <a:lnSpc>
                <a:spcPct val="100000"/>
              </a:lnSpc>
            </a:pPr>
            <a:r>
              <a:rPr lang="en-US" sz="6000">
                <a:solidFill>
                  <a:srgbClr val="ffffff"/>
                </a:solidFill>
                <a:latin typeface="Segoe UI Light"/>
              </a:rPr>
              <a:t>Click to edit the title text formatClick to edit Master title style</a:t>
            </a:r>
            <a:endParaRPr/>
          </a:p>
        </p:txBody>
      </p:sp>
      <p:sp>
        <p:nvSpPr>
          <p:cNvPr id="40" name="PlaceHolder 2"/>
          <p:cNvSpPr>
            <a:spLocks noGrp="1"/>
          </p:cNvSpPr>
          <p:nvPr>
            <p:ph type="body"/>
          </p:nvPr>
        </p:nvSpPr>
        <p:spPr>
          <a:xfrm>
            <a:off x="609480" y="1604520"/>
            <a:ext cx="10972440" cy="39772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1d4380"/>
        </a:solidFill>
      </p:bgPr>
    </p:bg>
    <p:spTree>
      <p:nvGrpSpPr>
        <p:cNvPr id="1" name=""/>
        <p:cNvGrpSpPr/>
        <p:nvPr/>
      </p:nvGrpSpPr>
      <p:grpSpPr>
        <a:xfrm>
          <a:off x="0" y="0"/>
          <a:ext cx="0" cy="0"/>
          <a:chOff x="0" y="0"/>
          <a:chExt cx="0" cy="0"/>
        </a:xfrm>
      </p:grpSpPr>
      <p:pic>
        <p:nvPicPr>
          <p:cNvPr id="75" name="Picture 15" descr=""/>
          <p:cNvPicPr/>
          <p:nvPr/>
        </p:nvPicPr>
        <p:blipFill>
          <a:blip r:embed="rId2"/>
          <a:srcRect l="0" t="0" r="104709" b="107479"/>
          <a:stretch>
            <a:fillRect/>
          </a:stretch>
        </p:blipFill>
        <p:spPr>
          <a:xfrm>
            <a:off x="10800" y="1080"/>
            <a:ext cx="12169800" cy="6856560"/>
          </a:xfrm>
          <a:prstGeom prst="rect">
            <a:avLst/>
          </a:prstGeom>
          <a:ln>
            <a:noFill/>
          </a:ln>
        </p:spPr>
      </p:pic>
      <p:sp>
        <p:nvSpPr>
          <p:cNvPr id="76" name="PlaceHolder 1"/>
          <p:cNvSpPr>
            <a:spLocks noGrp="1"/>
          </p:cNvSpPr>
          <p:nvPr>
            <p:ph type="title"/>
          </p:nvPr>
        </p:nvSpPr>
        <p:spPr>
          <a:xfrm>
            <a:off x="606240" y="2243880"/>
            <a:ext cx="11034000" cy="2387160"/>
          </a:xfrm>
          <a:prstGeom prst="rect">
            <a:avLst/>
          </a:prstGeom>
        </p:spPr>
        <p:txBody>
          <a:bodyPr anchor="ctr"/>
          <a:p>
            <a:pPr>
              <a:lnSpc>
                <a:spcPct val="100000"/>
              </a:lnSpc>
            </a:pPr>
            <a:r>
              <a:rPr lang="en-US" sz="16600">
                <a:solidFill>
                  <a:srgbClr val="ffffff"/>
                </a:solidFill>
                <a:latin typeface="Segoe UI Light"/>
              </a:rPr>
              <a:t>Click to edit the title text formatsubject</a:t>
            </a:r>
            <a:endParaRPr/>
          </a:p>
        </p:txBody>
      </p:sp>
      <p:sp>
        <p:nvSpPr>
          <p:cNvPr id="77" name="PlaceHolder 2"/>
          <p:cNvSpPr>
            <a:spLocks noGrp="1"/>
          </p:cNvSpPr>
          <p:nvPr>
            <p:ph type="body"/>
          </p:nvPr>
        </p:nvSpPr>
        <p:spPr>
          <a:xfrm>
            <a:off x="609480" y="1604520"/>
            <a:ext cx="10972440" cy="39772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1d4380"/>
        </a:solidFill>
      </p:bgPr>
    </p:bg>
    <p:spTree>
      <p:nvGrpSpPr>
        <p:cNvPr id="1" name=""/>
        <p:cNvGrpSpPr/>
        <p:nvPr/>
      </p:nvGrpSpPr>
      <p:grpSpPr>
        <a:xfrm>
          <a:off x="0" y="0"/>
          <a:ext cx="0" cy="0"/>
          <a:chOff x="0" y="0"/>
          <a:chExt cx="0" cy="0"/>
        </a:xfrm>
      </p:grpSpPr>
      <p:pic>
        <p:nvPicPr>
          <p:cNvPr id="112" name="Picture 15" descr=""/>
          <p:cNvPicPr/>
          <p:nvPr/>
        </p:nvPicPr>
        <p:blipFill>
          <a:blip r:embed="rId2"/>
          <a:srcRect l="0" t="0" r="104709" b="107479"/>
          <a:stretch>
            <a:fillRect/>
          </a:stretch>
        </p:blipFill>
        <p:spPr>
          <a:xfrm>
            <a:off x="10800" y="1080"/>
            <a:ext cx="12169800" cy="6856560"/>
          </a:xfrm>
          <a:prstGeom prst="rect">
            <a:avLst/>
          </a:prstGeom>
          <a:ln>
            <a:noFill/>
          </a:ln>
        </p:spPr>
      </p:pic>
      <p:sp>
        <p:nvSpPr>
          <p:cNvPr id="113" name="PlaceHolder 1"/>
          <p:cNvSpPr>
            <a:spLocks noGrp="1"/>
          </p:cNvSpPr>
          <p:nvPr>
            <p:ph type="title"/>
          </p:nvPr>
        </p:nvSpPr>
        <p:spPr>
          <a:xfrm>
            <a:off x="560880" y="342360"/>
            <a:ext cx="11079360" cy="957240"/>
          </a:xfrm>
          <a:prstGeom prst="rect">
            <a:avLst/>
          </a:prstGeom>
        </p:spPr>
        <p:txBody>
          <a:bodyPr/>
          <a:p>
            <a:pPr>
              <a:lnSpc>
                <a:spcPct val="90000"/>
              </a:lnSpc>
            </a:pPr>
            <a:r>
              <a:rPr lang="en-US" sz="5400">
                <a:solidFill>
                  <a:srgbClr val="ffffff"/>
                </a:solidFill>
                <a:latin typeface="Segoe UI Light"/>
              </a:rPr>
              <a:t>Click to edit the title text formatClick to edit Master title style</a:t>
            </a:r>
            <a:endParaRPr/>
          </a:p>
        </p:txBody>
      </p:sp>
      <p:sp>
        <p:nvSpPr>
          <p:cNvPr id="114" name="PlaceHolder 2"/>
          <p:cNvSpPr>
            <a:spLocks noGrp="1"/>
          </p:cNvSpPr>
          <p:nvPr>
            <p:ph type="body"/>
          </p:nvPr>
        </p:nvSpPr>
        <p:spPr>
          <a:xfrm>
            <a:off x="609480" y="1604520"/>
            <a:ext cx="10972440" cy="39772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1d4380"/>
        </a:solidFill>
      </p:bgPr>
    </p:bg>
    <p:spTree>
      <p:nvGrpSpPr>
        <p:cNvPr id="1" name=""/>
        <p:cNvGrpSpPr/>
        <p:nvPr/>
      </p:nvGrpSpPr>
      <p:grpSpPr>
        <a:xfrm>
          <a:off x="0" y="0"/>
          <a:ext cx="0" cy="0"/>
          <a:chOff x="0" y="0"/>
          <a:chExt cx="0" cy="0"/>
        </a:xfrm>
      </p:grpSpPr>
      <p:pic>
        <p:nvPicPr>
          <p:cNvPr id="149" name="Picture 15" descr=""/>
          <p:cNvPicPr/>
          <p:nvPr/>
        </p:nvPicPr>
        <p:blipFill>
          <a:blip r:embed="rId2"/>
          <a:srcRect l="0" t="0" r="104709" b="107479"/>
          <a:stretch>
            <a:fillRect/>
          </a:stretch>
        </p:blipFill>
        <p:spPr>
          <a:xfrm>
            <a:off x="10800" y="1080"/>
            <a:ext cx="12169800" cy="6856560"/>
          </a:xfrm>
          <a:prstGeom prst="rect">
            <a:avLst/>
          </a:prstGeom>
          <a:ln>
            <a:noFill/>
          </a:ln>
        </p:spPr>
      </p:pic>
      <p:sp>
        <p:nvSpPr>
          <p:cNvPr id="150" name="PlaceHolder 1"/>
          <p:cNvSpPr>
            <a:spLocks noGrp="1"/>
          </p:cNvSpPr>
          <p:nvPr>
            <p:ph type="title"/>
          </p:nvPr>
        </p:nvSpPr>
        <p:spPr>
          <a:xfrm>
            <a:off x="560880" y="342360"/>
            <a:ext cx="11079360" cy="957240"/>
          </a:xfrm>
          <a:prstGeom prst="rect">
            <a:avLst/>
          </a:prstGeom>
        </p:spPr>
        <p:txBody>
          <a:bodyPr/>
          <a:p>
            <a:pPr>
              <a:lnSpc>
                <a:spcPct val="100000"/>
              </a:lnSpc>
            </a:pPr>
            <a:r>
              <a:rPr lang="en-US" sz="5400">
                <a:solidFill>
                  <a:srgbClr val="ffffff"/>
                </a:solidFill>
                <a:latin typeface="Segoe UI Light"/>
              </a:rPr>
              <a:t>Click to edit the title text formatClick to edit Master title style</a:t>
            </a:r>
            <a:endParaRPr/>
          </a:p>
        </p:txBody>
      </p:sp>
      <p:sp>
        <p:nvSpPr>
          <p:cNvPr id="151" name="PlaceHolder 2"/>
          <p:cNvSpPr>
            <a:spLocks noGrp="1"/>
          </p:cNvSpPr>
          <p:nvPr>
            <p:ph type="body"/>
          </p:nvPr>
        </p:nvSpPr>
        <p:spPr>
          <a:xfrm>
            <a:off x="560880" y="1482840"/>
            <a:ext cx="11079360" cy="4419360"/>
          </a:xfrm>
          <a:prstGeom prst="rect">
            <a:avLst/>
          </a:prstGeom>
        </p:spPr>
        <p:txBody>
          <a:bodyPr/>
          <a:p>
            <a:pPr>
              <a:buSzPct val="25000"/>
              <a:buFont typeface="StarSymbol"/>
              <a:buChar char=""/>
            </a:pPr>
            <a:r>
              <a:rPr lang="en-US" sz="3600">
                <a:solidFill>
                  <a:srgbClr val="ffffff"/>
                </a:solidFill>
                <a:latin typeface="Segoe UI"/>
              </a:rPr>
              <a:t>Click to edit the outline text format</a:t>
            </a:r>
            <a:endParaRPr/>
          </a:p>
          <a:p>
            <a:pPr lvl="1">
              <a:buSzPct val="25000"/>
              <a:buFont typeface="StarSymbol"/>
              <a:buChar char=""/>
            </a:pPr>
            <a:r>
              <a:rPr lang="en-US" sz="3600">
                <a:solidFill>
                  <a:srgbClr val="ffffff"/>
                </a:solidFill>
                <a:latin typeface="Segoe UI"/>
              </a:rPr>
              <a:t>Second Outline Level</a:t>
            </a:r>
            <a:endParaRPr/>
          </a:p>
          <a:p>
            <a:pPr lvl="2">
              <a:buSzPct val="25000"/>
              <a:buFont typeface="StarSymbol"/>
              <a:buChar char=""/>
            </a:pPr>
            <a:r>
              <a:rPr lang="en-US" sz="3600">
                <a:solidFill>
                  <a:srgbClr val="ffffff"/>
                </a:solidFill>
                <a:latin typeface="Segoe UI"/>
              </a:rPr>
              <a:t>Third Outline Level</a:t>
            </a:r>
            <a:endParaRPr/>
          </a:p>
          <a:p>
            <a:pPr lvl="3">
              <a:buSzPct val="25000"/>
              <a:buFont typeface="StarSymbol"/>
              <a:buChar char=""/>
            </a:pPr>
            <a:r>
              <a:rPr lang="en-US" sz="3600">
                <a:solidFill>
                  <a:srgbClr val="ffffff"/>
                </a:solidFill>
                <a:latin typeface="Segoe UI"/>
              </a:rPr>
              <a:t>Fourth Outline Level</a:t>
            </a:r>
            <a:endParaRPr/>
          </a:p>
          <a:p>
            <a:pPr lvl="4">
              <a:buSzPct val="25000"/>
              <a:buFont typeface="StarSymbol"/>
              <a:buChar char=""/>
            </a:pPr>
            <a:r>
              <a:rPr lang="en-US" sz="3600">
                <a:solidFill>
                  <a:srgbClr val="ffffff"/>
                </a:solidFill>
                <a:latin typeface="Segoe UI"/>
              </a:rPr>
              <a:t>Fifth Outline Level</a:t>
            </a:r>
            <a:endParaRPr/>
          </a:p>
          <a:p>
            <a:pPr lvl="5">
              <a:buSzPct val="25000"/>
              <a:buFont typeface="StarSymbol"/>
              <a:buChar char=""/>
            </a:pPr>
            <a:r>
              <a:rPr lang="en-US" sz="3600">
                <a:solidFill>
                  <a:srgbClr val="ffffff"/>
                </a:solidFill>
                <a:latin typeface="Segoe UI"/>
              </a:rPr>
              <a:t>Sixth Outline Level</a:t>
            </a:r>
            <a:endParaRPr/>
          </a:p>
          <a:p>
            <a:pPr>
              <a:lnSpc>
                <a:spcPct val="100000"/>
              </a:lnSpc>
              <a:buFont typeface="Arial"/>
              <a:buChar char="•"/>
            </a:pPr>
            <a:r>
              <a:rPr lang="en-US" sz="3600">
                <a:solidFill>
                  <a:srgbClr val="ffffff"/>
                </a:solidFill>
                <a:latin typeface="Segoe UI"/>
              </a:rPr>
              <a:t>Seventh Outline LevelClick to edit Master text styles</a:t>
            </a:r>
            <a:endParaRPr/>
          </a:p>
          <a:p>
            <a:pPr lvl="1">
              <a:lnSpc>
                <a:spcPct val="100000"/>
              </a:lnSpc>
              <a:buFont typeface="Arial"/>
              <a:buChar char="•"/>
            </a:pPr>
            <a:r>
              <a:rPr lang="en-US" sz="3200">
                <a:solidFill>
                  <a:srgbClr val="ffffff"/>
                </a:solidFill>
                <a:latin typeface="Segoe UI"/>
              </a:rPr>
              <a:t>Second level</a:t>
            </a:r>
            <a:endParaRPr/>
          </a:p>
          <a:p>
            <a:pPr lvl="2">
              <a:lnSpc>
                <a:spcPct val="100000"/>
              </a:lnSpc>
              <a:buFont typeface="Arial"/>
              <a:buChar char="•"/>
            </a:pPr>
            <a:r>
              <a:rPr lang="en-US" sz="2800">
                <a:solidFill>
                  <a:srgbClr val="ffffff"/>
                </a:solidFill>
                <a:latin typeface="Segoe UI"/>
              </a:rPr>
              <a:t>Third level</a:t>
            </a:r>
            <a:endParaRPr/>
          </a:p>
          <a:p>
            <a:pPr lvl="3">
              <a:lnSpc>
                <a:spcPct val="100000"/>
              </a:lnSpc>
              <a:buFont typeface="Arial"/>
              <a:buChar char="•"/>
            </a:pPr>
            <a:r>
              <a:rPr lang="en-US" sz="2400">
                <a:solidFill>
                  <a:srgbClr val="ffffff"/>
                </a:solidFill>
                <a:latin typeface="Segoe UI"/>
              </a:rPr>
              <a:t>Fourth level</a:t>
            </a:r>
            <a:endParaRPr/>
          </a:p>
          <a:p>
            <a:pPr lvl="4">
              <a:lnSpc>
                <a:spcPct val="100000"/>
              </a:lnSpc>
              <a:buFont typeface="Arial"/>
              <a:buChar char="•"/>
            </a:pPr>
            <a:r>
              <a:rPr lang="en-US" sz="2400">
                <a:solidFill>
                  <a:srgbClr val="ffffff"/>
                </a:solidFill>
                <a:latin typeface="Segoe UI"/>
              </a:rPr>
              <a:t>Fifth level</a:t>
            </a:r>
            <a:endParaRPr/>
          </a:p>
        </p:txBody>
      </p:sp>
      <p:sp>
        <p:nvSpPr>
          <p:cNvPr id="152" name="PlaceHolder 3"/>
          <p:cNvSpPr>
            <a:spLocks noGrp="1"/>
          </p:cNvSpPr>
          <p:nvPr>
            <p:ph type="sldNum"/>
          </p:nvPr>
        </p:nvSpPr>
        <p:spPr>
          <a:xfrm>
            <a:off x="8897400" y="6256080"/>
            <a:ext cx="2742840" cy="364680"/>
          </a:xfrm>
          <a:prstGeom prst="rect">
            <a:avLst/>
          </a:prstGeom>
        </p:spPr>
        <p:txBody>
          <a:bodyPr anchor="ctr"/>
          <a:p>
            <a:pPr algn="r">
              <a:lnSpc>
                <a:spcPct val="100000"/>
              </a:lnSpc>
            </a:pPr>
            <a:fld id="{6E8CB272-2092-4723-9CBE-8D20AEAE58F8}" type="slidenum">
              <a:rPr lang="el-GR" sz="2000">
                <a:solidFill>
                  <a:srgbClr val="289fd7"/>
                </a:solidFill>
                <a:latin typeface="Segoe UI Light"/>
              </a:rPr>
              <a:t>&lt;number&gt;</a:t>
            </a:fld>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1d4380"/>
        </a:solidFill>
      </p:bgPr>
    </p:bg>
    <p:spTree>
      <p:nvGrpSpPr>
        <p:cNvPr id="1" name=""/>
        <p:cNvGrpSpPr/>
        <p:nvPr/>
      </p:nvGrpSpPr>
      <p:grpSpPr>
        <a:xfrm>
          <a:off x="0" y="0"/>
          <a:ext cx="0" cy="0"/>
          <a:chOff x="0" y="0"/>
          <a:chExt cx="0" cy="0"/>
        </a:xfrm>
      </p:grpSpPr>
      <p:pic>
        <p:nvPicPr>
          <p:cNvPr id="187" name="Picture 15" descr=""/>
          <p:cNvPicPr/>
          <p:nvPr/>
        </p:nvPicPr>
        <p:blipFill>
          <a:blip r:embed="rId2"/>
          <a:srcRect l="0" t="0" r="104709" b="107479"/>
          <a:stretch>
            <a:fillRect/>
          </a:stretch>
        </p:blipFill>
        <p:spPr>
          <a:xfrm>
            <a:off x="10800" y="1080"/>
            <a:ext cx="12169800" cy="6856560"/>
          </a:xfrm>
          <a:prstGeom prst="rect">
            <a:avLst/>
          </a:prstGeom>
          <a:ln>
            <a:noFill/>
          </a:ln>
        </p:spPr>
      </p:pic>
      <p:pic>
        <p:nvPicPr>
          <p:cNvPr id="188" name="Picture 3" descr=""/>
          <p:cNvPicPr/>
          <p:nvPr/>
        </p:nvPicPr>
        <p:blipFill>
          <a:blip r:embed="rId3"/>
          <a:stretch>
            <a:fillRect/>
          </a:stretch>
        </p:blipFill>
        <p:spPr>
          <a:xfrm>
            <a:off x="0" y="2880"/>
            <a:ext cx="12191760" cy="6851880"/>
          </a:xfrm>
          <a:prstGeom prst="rect">
            <a:avLst/>
          </a:prstGeom>
          <a:ln>
            <a:noFill/>
          </a:ln>
        </p:spPr>
      </p:pic>
      <p:sp>
        <p:nvSpPr>
          <p:cNvPr id="189" name="CustomShape 1"/>
          <p:cNvSpPr/>
          <p:nvPr/>
        </p:nvSpPr>
        <p:spPr>
          <a:xfrm>
            <a:off x="0" y="0"/>
            <a:ext cx="12191760" cy="6857640"/>
          </a:xfrm>
          <a:prstGeom prst="rect">
            <a:avLst/>
          </a:prstGeom>
          <a:gradFill>
            <a:gsLst>
              <a:gs pos="0">
                <a:srgbClr val="000000"/>
              </a:gs>
              <a:gs pos="100000">
                <a:srgbClr val="000000"/>
              </a:gs>
            </a:gsLst>
            <a:path path="circle"/>
          </a:gradFill>
          <a:ln w="12600">
            <a:noFill/>
          </a:ln>
        </p:spPr>
      </p:sp>
      <p:sp>
        <p:nvSpPr>
          <p:cNvPr id="190" name="PlaceHolder 2"/>
          <p:cNvSpPr>
            <a:spLocks noGrp="1"/>
          </p:cNvSpPr>
          <p:nvPr>
            <p:ph type="title"/>
          </p:nvPr>
        </p:nvSpPr>
        <p:spPr>
          <a:xfrm>
            <a:off x="609480" y="273600"/>
            <a:ext cx="10972440" cy="1144800"/>
          </a:xfrm>
          <a:prstGeom prst="rect">
            <a:avLst/>
          </a:prstGeom>
        </p:spPr>
        <p:txBody>
          <a:bodyPr wrap="none" lIns="0" rIns="0" tIns="0" bIns="0" anchor="ctr"/>
          <a:p>
            <a:r>
              <a:rPr lang="en-US"/>
              <a:t>Click to edit the title text format</a:t>
            </a:r>
            <a:endParaRPr/>
          </a:p>
        </p:txBody>
      </p:sp>
      <p:sp>
        <p:nvSpPr>
          <p:cNvPr id="191" name="PlaceHolder 3"/>
          <p:cNvSpPr>
            <a:spLocks noGrp="1"/>
          </p:cNvSpPr>
          <p:nvPr>
            <p:ph type="body"/>
          </p:nvPr>
        </p:nvSpPr>
        <p:spPr>
          <a:xfrm>
            <a:off x="609480" y="1604520"/>
            <a:ext cx="10972440" cy="39772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222a35"/>
        </a:solidFill>
      </p:bgPr>
    </p:bg>
    <p:spTree>
      <p:nvGrpSpPr>
        <p:cNvPr id="1" name=""/>
        <p:cNvGrpSpPr/>
        <p:nvPr/>
      </p:nvGrpSpPr>
      <p:grpSpPr>
        <a:xfrm>
          <a:off x="0" y="0"/>
          <a:ext cx="0" cy="0"/>
          <a:chOff x="0" y="0"/>
          <a:chExt cx="0" cy="0"/>
        </a:xfrm>
      </p:grpSpPr>
      <p:pic>
        <p:nvPicPr>
          <p:cNvPr id="226" name="Picture 15" descr=""/>
          <p:cNvPicPr/>
          <p:nvPr/>
        </p:nvPicPr>
        <p:blipFill>
          <a:blip r:embed="rId2"/>
          <a:srcRect l="0" t="0" r="104709" b="107479"/>
          <a:stretch>
            <a:fillRect/>
          </a:stretch>
        </p:blipFill>
        <p:spPr>
          <a:xfrm>
            <a:off x="10800" y="1080"/>
            <a:ext cx="12169800" cy="6856560"/>
          </a:xfrm>
          <a:prstGeom prst="rect">
            <a:avLst/>
          </a:prstGeom>
          <a:ln>
            <a:noFill/>
          </a:ln>
        </p:spPr>
      </p:pic>
      <p:sp>
        <p:nvSpPr>
          <p:cNvPr id="227" name="CustomShape 1"/>
          <p:cNvSpPr/>
          <p:nvPr/>
        </p:nvSpPr>
        <p:spPr>
          <a:xfrm>
            <a:off x="0" y="0"/>
            <a:ext cx="12191760" cy="6857640"/>
          </a:xfrm>
          <a:prstGeom prst="rect">
            <a:avLst/>
          </a:prstGeom>
          <a:solidFill>
            <a:srgbClr val="222a35"/>
          </a:solidFill>
          <a:ln w="12600">
            <a:noFill/>
          </a:ln>
        </p:spPr>
      </p:sp>
      <p:sp>
        <p:nvSpPr>
          <p:cNvPr id="228" name="CustomShape 2"/>
          <p:cNvSpPr/>
          <p:nvPr/>
        </p:nvSpPr>
        <p:spPr>
          <a:xfrm>
            <a:off x="450360" y="5503320"/>
            <a:ext cx="8638920" cy="600120"/>
          </a:xfrm>
          <a:prstGeom prst="rect">
            <a:avLst/>
          </a:prstGeom>
          <a:noFill/>
          <a:ln w="12600">
            <a:noFill/>
          </a:ln>
        </p:spPr>
        <p:txBody>
          <a:bodyPr lIns="179280" rIns="179280" tIns="143280" bIns="143280"/>
          <a:p>
            <a:pPr>
              <a:lnSpc>
                <a:spcPct val="100000"/>
              </a:lnSpc>
            </a:pPr>
            <a:r>
              <a:rPr lang="el-GR" sz="690">
                <a:solidFill>
                  <a:srgbClr val="00b0f0"/>
                </a:solidFill>
                <a:latin typeface="Segoe UI"/>
              </a:rPr>
              <a:t>©2014Microsoft Corporation. All rights reserved. Microsoft, Windows, Windows Vista and other product names are or may be registered trademarks and/or trademarks in the U.S. and/or other countries.</a:t>
            </a:r>
            <a:endParaRPr/>
          </a:p>
          <a:p>
            <a:pPr>
              <a:lnSpc>
                <a:spcPct val="100000"/>
              </a:lnSpc>
            </a:pPr>
            <a:r>
              <a:rPr lang="el-GR" sz="690">
                <a:solidFill>
                  <a:srgbClr val="00b0f0"/>
                </a:solidFill>
                <a:latin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p:txBody>
      </p:sp>
      <p:pic>
        <p:nvPicPr>
          <p:cNvPr id="229" name="Picture 3" descr=""/>
          <p:cNvPicPr/>
          <p:nvPr/>
        </p:nvPicPr>
        <p:blipFill>
          <a:blip r:embed="rId3"/>
          <a:stretch>
            <a:fillRect/>
          </a:stretch>
        </p:blipFill>
        <p:spPr>
          <a:xfrm>
            <a:off x="667800" y="2968200"/>
            <a:ext cx="3223440" cy="690480"/>
          </a:xfrm>
          <a:prstGeom prst="rect">
            <a:avLst/>
          </a:prstGeom>
          <a:ln>
            <a:noFill/>
          </a:ln>
        </p:spPr>
      </p:pic>
      <p:sp>
        <p:nvSpPr>
          <p:cNvPr id="230" name="PlaceHolder 3"/>
          <p:cNvSpPr>
            <a:spLocks noGrp="1"/>
          </p:cNvSpPr>
          <p:nvPr>
            <p:ph type="title"/>
          </p:nvPr>
        </p:nvSpPr>
        <p:spPr>
          <a:xfrm>
            <a:off x="609480" y="273600"/>
            <a:ext cx="10972440" cy="1144800"/>
          </a:xfrm>
          <a:prstGeom prst="rect">
            <a:avLst/>
          </a:prstGeom>
        </p:spPr>
        <p:txBody>
          <a:bodyPr wrap="none" lIns="0" rIns="0" tIns="0" bIns="0" anchor="ctr"/>
          <a:p>
            <a:r>
              <a:rPr lang="en-US"/>
              <a:t>Click to edit the title text format</a:t>
            </a:r>
            <a:endParaRPr/>
          </a:p>
        </p:txBody>
      </p:sp>
      <p:sp>
        <p:nvSpPr>
          <p:cNvPr id="231" name="PlaceHolder 4"/>
          <p:cNvSpPr>
            <a:spLocks noGrp="1"/>
          </p:cNvSpPr>
          <p:nvPr>
            <p:ph type="body"/>
          </p:nvPr>
        </p:nvSpPr>
        <p:spPr>
          <a:xfrm>
            <a:off x="609480" y="1604520"/>
            <a:ext cx="10972440" cy="397728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slideLayout" Target="../slideLayouts/slideLayout61.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 Id="rId3" Type="http://schemas.openxmlformats.org/officeDocument/2006/relationships/image" Target="../media/image27.wmf"/><Relationship Id="rId4" Type="http://schemas.openxmlformats.org/officeDocument/2006/relationships/slideLayout" Target="../slideLayouts/slideLayout14.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 Id="rId3" Type="http://schemas.openxmlformats.org/officeDocument/2006/relationships/image" Target="../media/image30.wmf"/><Relationship Id="rId4" Type="http://schemas.openxmlformats.org/officeDocument/2006/relationships/image" Target="../media/image31.wmf"/><Relationship Id="rId5" Type="http://schemas.openxmlformats.org/officeDocument/2006/relationships/image" Target="../media/image32.wmf"/><Relationship Id="rId6" Type="http://schemas.openxmlformats.org/officeDocument/2006/relationships/image" Target="../media/image33.wmf"/><Relationship Id="rId7" Type="http://schemas.openxmlformats.org/officeDocument/2006/relationships/image" Target="../media/image34.wmf"/><Relationship Id="rId8" Type="http://schemas.openxmlformats.org/officeDocument/2006/relationships/image" Target="../media/image35.wmf"/><Relationship Id="rId9" Type="http://schemas.openxmlformats.org/officeDocument/2006/relationships/image" Target="../media/image36.wmf"/><Relationship Id="rId10" Type="http://schemas.openxmlformats.org/officeDocument/2006/relationships/image" Target="../media/image37.wmf"/><Relationship Id="rId11" Type="http://schemas.openxmlformats.org/officeDocument/2006/relationships/image" Target="../media/image38.wmf"/><Relationship Id="rId12" Type="http://schemas.openxmlformats.org/officeDocument/2006/relationships/image" Target="../media/image39.wmf"/><Relationship Id="rId13" Type="http://schemas.openxmlformats.org/officeDocument/2006/relationships/image" Target="../media/image40.wmf"/><Relationship Id="rId14" Type="http://schemas.openxmlformats.org/officeDocument/2006/relationships/image" Target="../media/image41.wmf"/><Relationship Id="rId15" Type="http://schemas.openxmlformats.org/officeDocument/2006/relationships/image" Target="../media/image42.wmf"/><Relationship Id="rId16" Type="http://schemas.openxmlformats.org/officeDocument/2006/relationships/image" Target="../media/image43.wmf"/><Relationship Id="rId17" Type="http://schemas.openxmlformats.org/officeDocument/2006/relationships/image" Target="../media/image44.wmf"/><Relationship Id="rId18" Type="http://schemas.openxmlformats.org/officeDocument/2006/relationships/image" Target="../media/image45.wmf"/><Relationship Id="rId19" Type="http://schemas.openxmlformats.org/officeDocument/2006/relationships/image" Target="../media/image46.wmf"/><Relationship Id="rId20" Type="http://schemas.openxmlformats.org/officeDocument/2006/relationships/slideLayout" Target="../slideLayouts/slideLayout14.xml"/><Relationship Id="rId21"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wmf"/><Relationship Id="rId4" Type="http://schemas.openxmlformats.org/officeDocument/2006/relationships/image" Target="../media/image50.wmf"/><Relationship Id="rId5" Type="http://schemas.openxmlformats.org/officeDocument/2006/relationships/image" Target="../media/image51.png"/><Relationship Id="rId6" Type="http://schemas.openxmlformats.org/officeDocument/2006/relationships/slideLayout" Target="../slideLayouts/slideLayout37.xml"/><Relationship Id="rId7"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58.png"/><Relationship Id="rId8" Type="http://schemas.openxmlformats.org/officeDocument/2006/relationships/image" Target="../media/image59.png"/><Relationship Id="rId9" Type="http://schemas.openxmlformats.org/officeDocument/2006/relationships/image" Target="../media/image60.png"/><Relationship Id="rId10" Type="http://schemas.openxmlformats.org/officeDocument/2006/relationships/image" Target="../media/image61.png"/><Relationship Id="rId11" Type="http://schemas.openxmlformats.org/officeDocument/2006/relationships/image" Target="../media/image62.png"/><Relationship Id="rId12" Type="http://schemas.openxmlformats.org/officeDocument/2006/relationships/image" Target="../media/image63.png"/><Relationship Id="rId13" Type="http://schemas.openxmlformats.org/officeDocument/2006/relationships/image" Target="../media/image64.png"/><Relationship Id="rId14" Type="http://schemas.openxmlformats.org/officeDocument/2006/relationships/image" Target="../media/image65.png"/><Relationship Id="rId15" Type="http://schemas.openxmlformats.org/officeDocument/2006/relationships/image" Target="../media/image66.png"/><Relationship Id="rId16" Type="http://schemas.openxmlformats.org/officeDocument/2006/relationships/image" Target="../media/image67.png"/><Relationship Id="rId17" Type="http://schemas.openxmlformats.org/officeDocument/2006/relationships/image" Target="../media/image68.png"/><Relationship Id="rId18" Type="http://schemas.openxmlformats.org/officeDocument/2006/relationships/image" Target="../media/image69.png"/><Relationship Id="rId19" Type="http://schemas.openxmlformats.org/officeDocument/2006/relationships/slideLayout" Target="../slideLayouts/slideLayout49.xml"/><Relationship Id="rId20"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71" name="Picture 3" descr=""/>
          <p:cNvPicPr/>
          <p:nvPr/>
        </p:nvPicPr>
        <p:blipFill>
          <a:blip r:embed="rId1"/>
          <a:srcRect l="394897" t="0" r="0" b="0"/>
          <a:stretch>
            <a:fillRect/>
          </a:stretch>
        </p:blipFill>
        <p:spPr>
          <a:xfrm>
            <a:off x="-18720" y="0"/>
            <a:ext cx="12210480" cy="6857640"/>
          </a:xfrm>
          <a:prstGeom prst="rect">
            <a:avLst/>
          </a:prstGeom>
          <a:ln>
            <a:noFill/>
          </a:ln>
        </p:spPr>
      </p:pic>
      <p:sp>
        <p:nvSpPr>
          <p:cNvPr id="272" name="TextShape 1"/>
          <p:cNvSpPr txBox="1"/>
          <p:nvPr/>
        </p:nvSpPr>
        <p:spPr>
          <a:xfrm>
            <a:off x="606240" y="2121120"/>
            <a:ext cx="11034000" cy="2387160"/>
          </a:xfrm>
          <a:prstGeom prst="rect">
            <a:avLst/>
          </a:prstGeom>
        </p:spPr>
        <p:txBody>
          <a:bodyPr anchor="b"/>
          <a:p>
            <a:pPr>
              <a:lnSpc>
                <a:spcPct val="100000"/>
              </a:lnSpc>
            </a:pPr>
            <a:r>
              <a:rPr lang="en-US" sz="9600">
                <a:solidFill>
                  <a:srgbClr val="ffffff"/>
                </a:solidFill>
                <a:latin typeface="Segoe UI Light"/>
              </a:rPr>
              <a:t>Azure IaaS</a:t>
            </a:r>
            <a:endParaRPr/>
          </a:p>
        </p:txBody>
      </p:sp>
      <p:sp>
        <p:nvSpPr>
          <p:cNvPr id="273" name="TextShape 2"/>
          <p:cNvSpPr txBox="1"/>
          <p:nvPr/>
        </p:nvSpPr>
        <p:spPr>
          <a:xfrm>
            <a:off x="606240" y="4740480"/>
            <a:ext cx="11034000" cy="1655280"/>
          </a:xfrm>
          <a:prstGeom prst="rect">
            <a:avLst/>
          </a:prstGeom>
        </p:spPr>
        <p:txBody>
          <a:bodyPr/>
          <a:p>
            <a:pPr>
              <a:lnSpc>
                <a:spcPct val="100000"/>
              </a:lnSpc>
            </a:pPr>
            <a:r>
              <a:rPr lang="el-GR" sz="4400">
                <a:solidFill>
                  <a:srgbClr val="00b0f0"/>
                </a:solidFill>
                <a:latin typeface="Segoe UI Light"/>
              </a:rPr>
              <a:t>Nikos Tzelvenzis</a:t>
            </a:r>
            <a:endParaRPr/>
          </a:p>
          <a:p>
            <a:pPr>
              <a:lnSpc>
                <a:spcPct val="100000"/>
              </a:lnSpc>
            </a:pPr>
            <a:r>
              <a:rPr lang="el-GR" sz="2800">
                <a:solidFill>
                  <a:srgbClr val="ffffff"/>
                </a:solidFill>
                <a:latin typeface="Segoe UI Light"/>
              </a:rPr>
              <a:t>Developer - Operations</a:t>
            </a:r>
            <a:endParaRPr/>
          </a:p>
          <a:p>
            <a:pPr>
              <a:lnSpc>
                <a:spcPct val="100000"/>
              </a:lnSpc>
            </a:pPr>
            <a:endParaRPr/>
          </a:p>
        </p:txBody>
      </p:sp>
      <p:sp>
        <p:nvSpPr>
          <p:cNvPr id="274" name="CustomShape 3"/>
          <p:cNvSpPr/>
          <p:nvPr/>
        </p:nvSpPr>
        <p:spPr>
          <a:xfrm>
            <a:off x="10043280" y="6026760"/>
            <a:ext cx="1215720" cy="395280"/>
          </a:xfrm>
          <a:prstGeom prst="rect">
            <a:avLst/>
          </a:prstGeom>
          <a:noFill/>
          <a:ln>
            <a:noFill/>
          </a:ln>
        </p:spPr>
        <p:txBody>
          <a:bodyPr wrap="none" lIns="90000" rIns="90000" tIns="45000" bIns="45000"/>
          <a:p>
            <a:pPr>
              <a:lnSpc>
                <a:spcPct val="100000"/>
              </a:lnSpc>
            </a:pPr>
            <a:r>
              <a:rPr lang="el-GR" sz="2000">
                <a:solidFill>
                  <a:srgbClr val="ffffff"/>
                </a:solidFill>
                <a:latin typeface="Segoe UI"/>
              </a:rPr>
              <a:t>Microsoft Azure</a:t>
            </a:r>
            <a:endParaRPr/>
          </a:p>
        </p:txBody>
      </p:sp>
    </p:spTree>
  </p:cSld>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afterEffect" fill="hold" presetClass="entr" presetID="10">
                                  <p:stCondLst>
                                    <p:cond delay="0"/>
                                  </p:stCondLst>
                                  <p:childTnLst>
                                    <p:set>
                                      <p:cBhvr>
                                        <p:cTn id="6" dur="1" fill="hold">
                                          <p:stCondLst>
                                            <p:cond delay="0"/>
                                          </p:stCondLst>
                                        </p:cTn>
                                        <p:tgtEl>
                                          <p:spTgt spid="271"/>
                                        </p:tgtEl>
                                        <p:attrNameLst>
                                          <p:attrName>style.visibility</p:attrName>
                                        </p:attrNameLst>
                                      </p:cBhvr>
                                      <p:to>
                                        <p:strVal val="visible"/>
                                      </p:to>
                                    </p:set>
                                    <p:animEffect filter="fade" transition="in">
                                      <p:cBhvr additive="repl">
                                        <p:cTn id="7" dur="1000"/>
                                        <p:tgtEl>
                                          <p:spTgt spid="27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TextShape 1"/>
          <p:cNvSpPr txBox="1"/>
          <p:nvPr/>
        </p:nvSpPr>
        <p:spPr>
          <a:xfrm>
            <a:off x="560880" y="489240"/>
            <a:ext cx="11079360" cy="957240"/>
          </a:xfrm>
          <a:prstGeom prst="rect">
            <a:avLst/>
          </a:prstGeom>
        </p:spPr>
        <p:txBody>
          <a:bodyPr/>
          <a:p>
            <a:pPr>
              <a:lnSpc>
                <a:spcPct val="90000"/>
              </a:lnSpc>
            </a:pPr>
            <a:r>
              <a:rPr lang="en-US" sz="5400">
                <a:solidFill>
                  <a:srgbClr val="ffffff"/>
                </a:solidFill>
                <a:latin typeface="Segoe UI Light"/>
              </a:rPr>
              <a:t>Virtual Machine Sizes</a:t>
            </a:r>
            <a:endParaRPr/>
          </a:p>
        </p:txBody>
      </p:sp>
      <p:sp>
        <p:nvSpPr>
          <p:cNvPr id="378" name="CustomShape 2"/>
          <p:cNvSpPr/>
          <p:nvPr/>
        </p:nvSpPr>
        <p:spPr>
          <a:xfrm>
            <a:off x="2304360" y="1763640"/>
            <a:ext cx="5419080" cy="3237840"/>
          </a:xfrm>
          <a:prstGeom prst="rect">
            <a:avLst/>
          </a:prstGeom>
          <a:noFill/>
          <a:ln>
            <a:noFill/>
          </a:ln>
        </p:spPr>
        <p:txBody>
          <a:bodyPr wrap="none" lIns="90000" rIns="90000" tIns="45000" bIns="45000"/>
          <a:p>
            <a:pPr>
              <a:lnSpc>
                <a:spcPct val="90000"/>
              </a:lnSpc>
              <a:buSzPct val="25000"/>
              <a:buFont typeface="Arial"/>
              <a:buChar char="•"/>
            </a:pPr>
            <a:r>
              <a:rPr lang="el-GR" sz="4000">
                <a:solidFill>
                  <a:srgbClr val="ffffff"/>
                </a:solidFill>
                <a:latin typeface="Segoe UI"/>
              </a:rPr>
              <a:t>GeneralPurpose compute: Basic</a:t>
            </a:r>
            <a:endParaRPr/>
          </a:p>
          <a:p>
            <a:pPr>
              <a:lnSpc>
                <a:spcPct val="90000"/>
              </a:lnSpc>
              <a:buSzPct val="25000"/>
              <a:buFont typeface="Arial"/>
              <a:buChar char="•"/>
            </a:pPr>
            <a:r>
              <a:rPr lang="el-GR" sz="4000">
                <a:solidFill>
                  <a:srgbClr val="ffffff"/>
                </a:solidFill>
                <a:latin typeface="Segoe UI"/>
              </a:rPr>
              <a:t>General Purpose compute: Standard</a:t>
            </a:r>
            <a:endParaRPr/>
          </a:p>
          <a:p>
            <a:pPr>
              <a:lnSpc>
                <a:spcPct val="90000"/>
              </a:lnSpc>
              <a:buSzPct val="25000"/>
              <a:buFont typeface="Arial"/>
              <a:buChar char="•"/>
            </a:pPr>
            <a:r>
              <a:rPr lang="el-GR" sz="4000">
                <a:solidFill>
                  <a:srgbClr val="ffffff"/>
                </a:solidFill>
                <a:latin typeface="Segoe UI"/>
              </a:rPr>
              <a:t>Optimized Compute</a:t>
            </a:r>
            <a:endParaRPr/>
          </a:p>
          <a:p>
            <a:pPr>
              <a:lnSpc>
                <a:spcPct val="90000"/>
              </a:lnSpc>
              <a:buSzPct val="25000"/>
              <a:buFont typeface="Arial"/>
              <a:buChar char="•"/>
            </a:pPr>
            <a:r>
              <a:rPr lang="el-GR" sz="4000">
                <a:solidFill>
                  <a:srgbClr val="ffffff"/>
                </a:solidFill>
                <a:latin typeface="Segoe UI"/>
              </a:rPr>
              <a:t>Performance Optimized</a:t>
            </a:r>
            <a:endParaRPr/>
          </a:p>
          <a:p>
            <a:pPr>
              <a:lnSpc>
                <a:spcPct val="90000"/>
              </a:lnSpc>
              <a:buSzPct val="25000"/>
              <a:buFont typeface="Arial"/>
              <a:buChar char="•"/>
            </a:pPr>
            <a:r>
              <a:rPr lang="el-GR" sz="4000">
                <a:solidFill>
                  <a:srgbClr val="ffffff"/>
                </a:solidFill>
                <a:latin typeface="Segoe UI"/>
              </a:rPr>
              <a:t>Network Optimized</a:t>
            </a:r>
            <a:endParaRPr/>
          </a:p>
        </p:txBody>
      </p:sp>
    </p:spTree>
  </p:cSld>
  <p:transition>
    <p:fade/>
  </p:transition>
  <p:timing>
    <p:tnLst>
      <p:par>
        <p:cTn id="436" dur="indefinite" restart="never" nodeType="tmRoot">
          <p:childTnLst>
            <p:seq>
              <p:cTn id="437"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379" name="Table 1"/>
          <p:cNvGraphicFramePr/>
          <p:nvPr/>
        </p:nvGraphicFramePr>
        <p:xfrm>
          <a:off x="544320" y="2462400"/>
          <a:ext cx="10640160" cy="4070160"/>
        </p:xfrm>
        <a:graphic>
          <a:graphicData uri="http://schemas.openxmlformats.org/drawingml/2006/table">
            <a:tbl>
              <a:tblPr/>
              <a:tblGrid>
                <a:gridCol w="2660040"/>
                <a:gridCol w="2660040"/>
                <a:gridCol w="2660040"/>
                <a:gridCol w="2660040"/>
              </a:tblGrid>
              <a:tr h="678240">
                <a:tc>
                  <a:txBody>
                    <a:bodyPr wrap="none" lIns="12240" rIns="12240" tIns="6120" bIns="6120" anchor="ctr"/>
                    <a:p>
                      <a:pPr>
                        <a:lnSpc>
                          <a:spcPct val="100000"/>
                        </a:lnSpc>
                      </a:pPr>
                      <a:r>
                        <a:rPr b="1" lang="el-GR" sz="2800">
                          <a:solidFill>
                            <a:srgbClr val="ffffff"/>
                          </a:solidFill>
                          <a:latin typeface="Segoe UI"/>
                        </a:rPr>
                        <a:t>Instance</a:t>
                      </a:r>
                      <a:endParaRPr/>
                    </a:p>
                  </a:txBody>
                  <a:tcPr/>
                </a:tc>
                <a:tc>
                  <a:txBody>
                    <a:bodyPr wrap="none" lIns="12240" rIns="12240" tIns="6120" bIns="6120" anchor="ctr"/>
                    <a:p>
                      <a:pPr>
                        <a:lnSpc>
                          <a:spcPct val="100000"/>
                        </a:lnSpc>
                      </a:pPr>
                      <a:r>
                        <a:rPr b="1" lang="el-GR" sz="2800">
                          <a:solidFill>
                            <a:srgbClr val="ffffff"/>
                          </a:solidFill>
                          <a:latin typeface="Segoe UI"/>
                        </a:rPr>
                        <a:t>Cores</a:t>
                      </a:r>
                      <a:endParaRPr/>
                    </a:p>
                  </a:txBody>
                  <a:tcPr/>
                </a:tc>
                <a:tc>
                  <a:txBody>
                    <a:bodyPr wrap="none" lIns="12240" rIns="12240" tIns="6120" bIns="6120" anchor="ctr"/>
                    <a:p>
                      <a:pPr>
                        <a:lnSpc>
                          <a:spcPct val="100000"/>
                        </a:lnSpc>
                      </a:pPr>
                      <a:r>
                        <a:rPr b="1" lang="el-GR" sz="2800">
                          <a:solidFill>
                            <a:srgbClr val="ffffff"/>
                          </a:solidFill>
                          <a:latin typeface="Segoe UI"/>
                        </a:rPr>
                        <a:t>RAM</a:t>
                      </a:r>
                      <a:endParaRPr/>
                    </a:p>
                  </a:txBody>
                  <a:tcPr/>
                </a:tc>
                <a:tc>
                  <a:txBody>
                    <a:bodyPr wrap="none" lIns="12240" rIns="12240" tIns="6120" bIns="6120" anchor="ctr"/>
                    <a:p>
                      <a:pPr>
                        <a:lnSpc>
                          <a:spcPct val="100000"/>
                        </a:lnSpc>
                      </a:pPr>
                      <a:r>
                        <a:rPr b="1" lang="el-GR" sz="2800">
                          <a:solidFill>
                            <a:srgbClr val="ffffff"/>
                          </a:solidFill>
                          <a:latin typeface="Segoe UI"/>
                        </a:rPr>
                        <a:t>Disk sizes</a:t>
                      </a:r>
                      <a:endParaRPr/>
                    </a:p>
                  </a:txBody>
                  <a:tcPr/>
                </a:tc>
              </a:tr>
              <a:tr h="678240">
                <a:tc>
                  <a:txBody>
                    <a:bodyPr wrap="none" lIns="12240" rIns="12240" tIns="6120" bIns="6120" anchor="ctr"/>
                    <a:p>
                      <a:pPr>
                        <a:lnSpc>
                          <a:spcPct val="100000"/>
                        </a:lnSpc>
                      </a:pPr>
                      <a:r>
                        <a:rPr lang="el-GR" sz="2800">
                          <a:solidFill>
                            <a:srgbClr val="00b0f0"/>
                          </a:solidFill>
                          <a:latin typeface="Segoe UI"/>
                        </a:rPr>
                        <a:t>A0</a:t>
                      </a:r>
                      <a:endParaRPr/>
                    </a:p>
                  </a:txBody>
                  <a:tcPr/>
                </a:tc>
                <a:tc>
                  <a:txBody>
                    <a:bodyPr wrap="none" lIns="12240" rIns="12240" tIns="6120" bIns="6120" anchor="ctr"/>
                    <a:p>
                      <a:pPr>
                        <a:lnSpc>
                          <a:spcPct val="100000"/>
                        </a:lnSpc>
                      </a:pPr>
                      <a:r>
                        <a:rPr lang="el-GR" sz="2800">
                          <a:solidFill>
                            <a:srgbClr val="00b0f0"/>
                          </a:solidFill>
                          <a:latin typeface="Segoe UI"/>
                        </a:rPr>
                        <a:t>1</a:t>
                      </a:r>
                      <a:endParaRPr/>
                    </a:p>
                  </a:txBody>
                  <a:tcPr/>
                </a:tc>
                <a:tc>
                  <a:txBody>
                    <a:bodyPr wrap="none" lIns="12240" rIns="12240" tIns="6120" bIns="6120" anchor="ctr"/>
                    <a:p>
                      <a:pPr>
                        <a:lnSpc>
                          <a:spcPct val="100000"/>
                        </a:lnSpc>
                      </a:pPr>
                      <a:r>
                        <a:rPr lang="el-GR" sz="2800">
                          <a:solidFill>
                            <a:srgbClr val="00b0f0"/>
                          </a:solidFill>
                          <a:latin typeface="Segoe UI"/>
                        </a:rPr>
                        <a:t>0.75 GB</a:t>
                      </a:r>
                      <a:endParaRPr/>
                    </a:p>
                  </a:txBody>
                  <a:tcPr/>
                </a:tc>
                <a:tc>
                  <a:txBody>
                    <a:bodyPr wrap="none" lIns="12240" rIns="12240" tIns="6120" bIns="6120" anchor="ctr"/>
                    <a:p>
                      <a:pPr>
                        <a:lnSpc>
                          <a:spcPct val="100000"/>
                        </a:lnSpc>
                      </a:pPr>
                      <a:r>
                        <a:rPr lang="el-GR" sz="2800">
                          <a:solidFill>
                            <a:srgbClr val="00b0f0"/>
                          </a:solidFill>
                          <a:latin typeface="Segoe UI"/>
                        </a:rPr>
                        <a:t>20 GB</a:t>
                      </a:r>
                      <a:endParaRPr/>
                    </a:p>
                  </a:txBody>
                  <a:tcPr/>
                </a:tc>
              </a:tr>
              <a:tr h="678240">
                <a:tc>
                  <a:txBody>
                    <a:bodyPr wrap="none" lIns="12240" rIns="12240" tIns="6120" bIns="6120" anchor="ctr"/>
                    <a:p>
                      <a:pPr>
                        <a:lnSpc>
                          <a:spcPct val="100000"/>
                        </a:lnSpc>
                      </a:pPr>
                      <a:r>
                        <a:rPr lang="el-GR" sz="2800">
                          <a:solidFill>
                            <a:srgbClr val="00b0f0"/>
                          </a:solidFill>
                          <a:latin typeface="Segoe UI"/>
                        </a:rPr>
                        <a:t>A1</a:t>
                      </a:r>
                      <a:endParaRPr/>
                    </a:p>
                  </a:txBody>
                  <a:tcPr/>
                </a:tc>
                <a:tc>
                  <a:txBody>
                    <a:bodyPr wrap="none" lIns="12240" rIns="12240" tIns="6120" bIns="6120" anchor="ctr"/>
                    <a:p>
                      <a:pPr>
                        <a:lnSpc>
                          <a:spcPct val="100000"/>
                        </a:lnSpc>
                      </a:pPr>
                      <a:r>
                        <a:rPr lang="el-GR" sz="2800">
                          <a:solidFill>
                            <a:srgbClr val="00b0f0"/>
                          </a:solidFill>
                          <a:latin typeface="Segoe UI"/>
                        </a:rPr>
                        <a:t>1</a:t>
                      </a:r>
                      <a:endParaRPr/>
                    </a:p>
                  </a:txBody>
                  <a:tcPr/>
                </a:tc>
                <a:tc>
                  <a:txBody>
                    <a:bodyPr wrap="none" lIns="12240" rIns="12240" tIns="6120" bIns="6120" anchor="ctr"/>
                    <a:p>
                      <a:pPr>
                        <a:lnSpc>
                          <a:spcPct val="100000"/>
                        </a:lnSpc>
                      </a:pPr>
                      <a:r>
                        <a:rPr lang="el-GR" sz="2800">
                          <a:solidFill>
                            <a:srgbClr val="00b0f0"/>
                          </a:solidFill>
                          <a:latin typeface="Segoe UI"/>
                        </a:rPr>
                        <a:t>1.75 GB</a:t>
                      </a:r>
                      <a:endParaRPr/>
                    </a:p>
                  </a:txBody>
                  <a:tcPr/>
                </a:tc>
                <a:tc>
                  <a:txBody>
                    <a:bodyPr wrap="none" lIns="12240" rIns="12240" tIns="6120" bIns="6120" anchor="ctr"/>
                    <a:p>
                      <a:pPr>
                        <a:lnSpc>
                          <a:spcPct val="100000"/>
                        </a:lnSpc>
                      </a:pPr>
                      <a:r>
                        <a:rPr lang="el-GR" sz="2800">
                          <a:solidFill>
                            <a:srgbClr val="00b0f0"/>
                          </a:solidFill>
                          <a:latin typeface="Segoe UI"/>
                        </a:rPr>
                        <a:t>40 GB</a:t>
                      </a:r>
                      <a:endParaRPr/>
                    </a:p>
                  </a:txBody>
                  <a:tcPr/>
                </a:tc>
              </a:tr>
              <a:tr h="678240">
                <a:tc>
                  <a:txBody>
                    <a:bodyPr wrap="none" lIns="12240" rIns="12240" tIns="6120" bIns="6120" anchor="ctr"/>
                    <a:p>
                      <a:pPr>
                        <a:lnSpc>
                          <a:spcPct val="100000"/>
                        </a:lnSpc>
                      </a:pPr>
                      <a:r>
                        <a:rPr lang="el-GR" sz="2800">
                          <a:solidFill>
                            <a:srgbClr val="00b0f0"/>
                          </a:solidFill>
                          <a:latin typeface="Segoe UI"/>
                        </a:rPr>
                        <a:t>A2</a:t>
                      </a:r>
                      <a:endParaRPr/>
                    </a:p>
                  </a:txBody>
                  <a:tcPr/>
                </a:tc>
                <a:tc>
                  <a:txBody>
                    <a:bodyPr wrap="none" lIns="12240" rIns="12240" tIns="6120" bIns="6120" anchor="ctr"/>
                    <a:p>
                      <a:pPr>
                        <a:lnSpc>
                          <a:spcPct val="100000"/>
                        </a:lnSpc>
                      </a:pPr>
                      <a:r>
                        <a:rPr lang="el-GR" sz="2800">
                          <a:solidFill>
                            <a:srgbClr val="00b0f0"/>
                          </a:solidFill>
                          <a:latin typeface="Segoe UI"/>
                        </a:rPr>
                        <a:t>2</a:t>
                      </a:r>
                      <a:endParaRPr/>
                    </a:p>
                  </a:txBody>
                  <a:tcPr/>
                </a:tc>
                <a:tc>
                  <a:txBody>
                    <a:bodyPr wrap="none" lIns="12240" rIns="12240" tIns="6120" bIns="6120" anchor="ctr"/>
                    <a:p>
                      <a:pPr>
                        <a:lnSpc>
                          <a:spcPct val="100000"/>
                        </a:lnSpc>
                      </a:pPr>
                      <a:r>
                        <a:rPr lang="el-GR" sz="2800">
                          <a:solidFill>
                            <a:srgbClr val="00b0f0"/>
                          </a:solidFill>
                          <a:latin typeface="Segoe UI"/>
                        </a:rPr>
                        <a:t>3.5 GB</a:t>
                      </a:r>
                      <a:endParaRPr/>
                    </a:p>
                  </a:txBody>
                  <a:tcPr/>
                </a:tc>
                <a:tc>
                  <a:txBody>
                    <a:bodyPr wrap="none" lIns="12240" rIns="12240" tIns="6120" bIns="6120" anchor="ctr"/>
                    <a:p>
                      <a:pPr>
                        <a:lnSpc>
                          <a:spcPct val="100000"/>
                        </a:lnSpc>
                      </a:pPr>
                      <a:r>
                        <a:rPr lang="el-GR" sz="2800">
                          <a:solidFill>
                            <a:srgbClr val="00b0f0"/>
                          </a:solidFill>
                          <a:latin typeface="Segoe UI"/>
                        </a:rPr>
                        <a:t>60 GB</a:t>
                      </a:r>
                      <a:endParaRPr/>
                    </a:p>
                  </a:txBody>
                  <a:tcPr/>
                </a:tc>
              </a:tr>
              <a:tr h="678240">
                <a:tc>
                  <a:txBody>
                    <a:bodyPr wrap="none" lIns="12240" rIns="12240" tIns="6120" bIns="6120" anchor="ctr"/>
                    <a:p>
                      <a:pPr>
                        <a:lnSpc>
                          <a:spcPct val="100000"/>
                        </a:lnSpc>
                      </a:pPr>
                      <a:r>
                        <a:rPr lang="el-GR" sz="2800">
                          <a:solidFill>
                            <a:srgbClr val="00b0f0"/>
                          </a:solidFill>
                          <a:latin typeface="Segoe UI"/>
                        </a:rPr>
                        <a:t>A3</a:t>
                      </a:r>
                      <a:endParaRPr/>
                    </a:p>
                  </a:txBody>
                  <a:tcPr/>
                </a:tc>
                <a:tc>
                  <a:txBody>
                    <a:bodyPr wrap="none" lIns="12240" rIns="12240" tIns="6120" bIns="6120" anchor="ctr"/>
                    <a:p>
                      <a:pPr>
                        <a:lnSpc>
                          <a:spcPct val="100000"/>
                        </a:lnSpc>
                      </a:pPr>
                      <a:r>
                        <a:rPr lang="el-GR" sz="2800">
                          <a:solidFill>
                            <a:srgbClr val="00b0f0"/>
                          </a:solidFill>
                          <a:latin typeface="Segoe UI"/>
                        </a:rPr>
                        <a:t>4</a:t>
                      </a:r>
                      <a:endParaRPr/>
                    </a:p>
                  </a:txBody>
                  <a:tcPr/>
                </a:tc>
                <a:tc>
                  <a:txBody>
                    <a:bodyPr wrap="none" lIns="12240" rIns="12240" tIns="6120" bIns="6120" anchor="ctr"/>
                    <a:p>
                      <a:pPr>
                        <a:lnSpc>
                          <a:spcPct val="100000"/>
                        </a:lnSpc>
                      </a:pPr>
                      <a:r>
                        <a:rPr lang="el-GR" sz="2800">
                          <a:solidFill>
                            <a:srgbClr val="00b0f0"/>
                          </a:solidFill>
                          <a:latin typeface="Segoe UI"/>
                        </a:rPr>
                        <a:t>7 GB</a:t>
                      </a:r>
                      <a:endParaRPr/>
                    </a:p>
                  </a:txBody>
                  <a:tcPr/>
                </a:tc>
                <a:tc>
                  <a:txBody>
                    <a:bodyPr wrap="none" lIns="12240" rIns="12240" tIns="6120" bIns="6120" anchor="ctr"/>
                    <a:p>
                      <a:pPr>
                        <a:lnSpc>
                          <a:spcPct val="100000"/>
                        </a:lnSpc>
                      </a:pPr>
                      <a:r>
                        <a:rPr lang="el-GR" sz="2800">
                          <a:solidFill>
                            <a:srgbClr val="00b0f0"/>
                          </a:solidFill>
                          <a:latin typeface="Segoe UI"/>
                        </a:rPr>
                        <a:t>120 GB</a:t>
                      </a:r>
                      <a:endParaRPr/>
                    </a:p>
                  </a:txBody>
                  <a:tcPr/>
                </a:tc>
              </a:tr>
              <a:tr h="678960">
                <a:tc>
                  <a:txBody>
                    <a:bodyPr wrap="none" lIns="12240" rIns="12240" tIns="6120" bIns="6120" anchor="ctr"/>
                    <a:p>
                      <a:pPr>
                        <a:lnSpc>
                          <a:spcPct val="100000"/>
                        </a:lnSpc>
                      </a:pPr>
                      <a:r>
                        <a:rPr lang="el-GR" sz="2800">
                          <a:solidFill>
                            <a:srgbClr val="00b0f0"/>
                          </a:solidFill>
                          <a:latin typeface="Segoe UI"/>
                        </a:rPr>
                        <a:t>A4</a:t>
                      </a:r>
                      <a:endParaRPr/>
                    </a:p>
                  </a:txBody>
                  <a:tcPr/>
                </a:tc>
                <a:tc>
                  <a:txBody>
                    <a:bodyPr wrap="none" lIns="12240" rIns="12240" tIns="6120" bIns="6120" anchor="ctr"/>
                    <a:p>
                      <a:pPr>
                        <a:lnSpc>
                          <a:spcPct val="100000"/>
                        </a:lnSpc>
                      </a:pPr>
                      <a:r>
                        <a:rPr lang="el-GR" sz="2800">
                          <a:solidFill>
                            <a:srgbClr val="00b0f0"/>
                          </a:solidFill>
                          <a:latin typeface="Segoe UI"/>
                        </a:rPr>
                        <a:t>8</a:t>
                      </a:r>
                      <a:endParaRPr/>
                    </a:p>
                  </a:txBody>
                  <a:tcPr/>
                </a:tc>
                <a:tc>
                  <a:txBody>
                    <a:bodyPr wrap="none" lIns="12240" rIns="12240" tIns="6120" bIns="6120" anchor="ctr"/>
                    <a:p>
                      <a:pPr>
                        <a:lnSpc>
                          <a:spcPct val="100000"/>
                        </a:lnSpc>
                      </a:pPr>
                      <a:r>
                        <a:rPr lang="el-GR" sz="2800">
                          <a:solidFill>
                            <a:srgbClr val="00b0f0"/>
                          </a:solidFill>
                          <a:latin typeface="Segoe UI"/>
                        </a:rPr>
                        <a:t>14 GB</a:t>
                      </a:r>
                      <a:endParaRPr/>
                    </a:p>
                  </a:txBody>
                  <a:tcPr/>
                </a:tc>
                <a:tc>
                  <a:txBody>
                    <a:bodyPr wrap="none" lIns="12240" rIns="12240" tIns="6120" bIns="6120" anchor="ctr"/>
                    <a:p>
                      <a:pPr>
                        <a:lnSpc>
                          <a:spcPct val="100000"/>
                        </a:lnSpc>
                      </a:pPr>
                      <a:r>
                        <a:rPr lang="el-GR" sz="2800">
                          <a:solidFill>
                            <a:srgbClr val="00b0f0"/>
                          </a:solidFill>
                          <a:latin typeface="Segoe UI"/>
                        </a:rPr>
                        <a:t>240 GB</a:t>
                      </a:r>
                      <a:endParaRPr/>
                    </a:p>
                  </a:txBody>
                  <a:tcPr/>
                </a:tc>
              </a:tr>
            </a:tbl>
          </a:graphicData>
        </a:graphic>
      </p:graphicFrame>
      <p:sp>
        <p:nvSpPr>
          <p:cNvPr id="380" name="CustomShape 2"/>
          <p:cNvSpPr/>
          <p:nvPr/>
        </p:nvSpPr>
        <p:spPr>
          <a:xfrm>
            <a:off x="511920" y="425880"/>
            <a:ext cx="10950480" cy="1899000"/>
          </a:xfrm>
          <a:prstGeom prst="rect">
            <a:avLst/>
          </a:prstGeom>
          <a:noFill/>
          <a:ln>
            <a:noFill/>
          </a:ln>
        </p:spPr>
        <p:txBody>
          <a:bodyPr lIns="0" rIns="0" tIns="88920" bIns="133200" anchor="ctr"/>
          <a:p>
            <a:pPr>
              <a:lnSpc>
                <a:spcPct val="100000"/>
              </a:lnSpc>
            </a:pPr>
            <a:r>
              <a:rPr lang="el-GR" sz="3600">
                <a:solidFill>
                  <a:srgbClr val="ffffff"/>
                </a:solidFill>
                <a:latin typeface="Segoe UI"/>
              </a:rPr>
              <a:t>General purpose compute: Basic tier</a:t>
            </a:r>
            <a:endParaRPr/>
          </a:p>
          <a:p>
            <a:pPr>
              <a:lnSpc>
                <a:spcPct val="100000"/>
              </a:lnSpc>
            </a:pPr>
            <a:r>
              <a:rPr lang="el-GR" sz="2800">
                <a:solidFill>
                  <a:srgbClr val="00b0f0"/>
                </a:solidFill>
                <a:latin typeface="Segoe UI"/>
              </a:rPr>
              <a:t>An economical option for development workloads, test servers, and other applications that don't require load balancing, auto-scaling, or memory-intensive virtual machines.</a:t>
            </a:r>
            <a:endParaRPr/>
          </a:p>
          <a:p>
            <a:pPr>
              <a:lnSpc>
                <a:spcPct val="100000"/>
              </a:lnSpc>
            </a:pPr>
            <a:endParaRPr/>
          </a:p>
        </p:txBody>
      </p:sp>
    </p:spTree>
  </p:cSld>
  <p:transition>
    <p:fade/>
  </p:transition>
  <p:timing>
    <p:tnLst>
      <p:par>
        <p:cTn id="438" dur="indefinite" restart="never" nodeType="tmRoot">
          <p:childTnLst>
            <p:seq>
              <p:cTn id="439"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TextShape 1"/>
          <p:cNvSpPr txBox="1"/>
          <p:nvPr/>
        </p:nvSpPr>
        <p:spPr>
          <a:xfrm>
            <a:off x="560880" y="195480"/>
            <a:ext cx="11079360" cy="1224720"/>
          </a:xfrm>
          <a:prstGeom prst="rect">
            <a:avLst/>
          </a:prstGeom>
        </p:spPr>
        <p:txBody>
          <a:bodyPr/>
          <a:p>
            <a:pPr>
              <a:lnSpc>
                <a:spcPct val="90000"/>
              </a:lnSpc>
            </a:pPr>
            <a:r>
              <a:rPr lang="en-US" sz="4900">
                <a:solidFill>
                  <a:srgbClr val="ffffff"/>
                </a:solidFill>
                <a:latin typeface="Segoe UI Light"/>
              </a:rPr>
              <a:t>General purposecompute: Standardtier</a:t>
            </a:r>
            <a:r>
              <a:rPr b="1" lang="en-US" sz="3600">
                <a:solidFill>
                  <a:srgbClr val="ffffff"/>
                </a:solidFill>
                <a:latin typeface="Segoe UI Light"/>
              </a:rPr>
              <a:t>
</a:t>
            </a:r>
            <a:r>
              <a:rPr lang="en-US" sz="3600">
                <a:solidFill>
                  <a:srgbClr val="00b0f0"/>
                </a:solidFill>
                <a:latin typeface="Segoe UI Light"/>
              </a:rPr>
              <a:t>Offers the most flexibility. Supports all virtual machine configurations andfeatures</a:t>
            </a:r>
            <a:r>
              <a:rPr lang="en-US" sz="3100">
                <a:solidFill>
                  <a:srgbClr val="ffffff"/>
                </a:solidFill>
                <a:latin typeface="Segoe UI Light"/>
              </a:rPr>
              <a:t>
</a:t>
            </a:r>
            <a:endParaRPr/>
          </a:p>
        </p:txBody>
      </p:sp>
      <p:graphicFrame>
        <p:nvGraphicFramePr>
          <p:cNvPr id="382" name="Table 2"/>
          <p:cNvGraphicFramePr/>
          <p:nvPr/>
        </p:nvGraphicFramePr>
        <p:xfrm>
          <a:off x="560880" y="1856880"/>
          <a:ext cx="11079360" cy="4759560"/>
        </p:xfrm>
        <a:graphic>
          <a:graphicData uri="http://schemas.openxmlformats.org/drawingml/2006/table">
            <a:tbl>
              <a:tblPr/>
              <a:tblGrid>
                <a:gridCol w="2769840"/>
                <a:gridCol w="2769840"/>
                <a:gridCol w="2769840"/>
                <a:gridCol w="2769840"/>
              </a:tblGrid>
              <a:tr h="528840">
                <a:tc>
                  <a:txBody>
                    <a:bodyPr wrap="none" lIns="7200" rIns="7200" tIns="3600" bIns="3600" anchor="ctr"/>
                    <a:p>
                      <a:pPr>
                        <a:lnSpc>
                          <a:spcPct val="100000"/>
                        </a:lnSpc>
                      </a:pPr>
                      <a:r>
                        <a:rPr b="1" lang="el-GR" sz="2800">
                          <a:solidFill>
                            <a:srgbClr val="ffffff"/>
                          </a:solidFill>
                          <a:latin typeface="Segoe UI"/>
                        </a:rPr>
                        <a:t>Instance</a:t>
                      </a:r>
                      <a:endParaRPr/>
                    </a:p>
                  </a:txBody>
                  <a:tcPr/>
                </a:tc>
                <a:tc>
                  <a:txBody>
                    <a:bodyPr wrap="none" lIns="7200" rIns="7200" tIns="3600" bIns="3600" anchor="ctr"/>
                    <a:p>
                      <a:pPr>
                        <a:lnSpc>
                          <a:spcPct val="100000"/>
                        </a:lnSpc>
                      </a:pPr>
                      <a:r>
                        <a:rPr b="1" lang="el-GR" sz="2800">
                          <a:solidFill>
                            <a:srgbClr val="ffffff"/>
                          </a:solidFill>
                          <a:latin typeface="Segoe UI"/>
                        </a:rPr>
                        <a:t>Cores</a:t>
                      </a:r>
                      <a:endParaRPr/>
                    </a:p>
                  </a:txBody>
                  <a:tcPr/>
                </a:tc>
                <a:tc>
                  <a:txBody>
                    <a:bodyPr wrap="none" lIns="7200" rIns="7200" tIns="3600" bIns="3600" anchor="ctr"/>
                    <a:p>
                      <a:pPr>
                        <a:lnSpc>
                          <a:spcPct val="100000"/>
                        </a:lnSpc>
                      </a:pPr>
                      <a:r>
                        <a:rPr b="1" lang="el-GR" sz="2800">
                          <a:solidFill>
                            <a:srgbClr val="ffffff"/>
                          </a:solidFill>
                          <a:latin typeface="Segoe UI"/>
                        </a:rPr>
                        <a:t>RAM</a:t>
                      </a:r>
                      <a:endParaRPr/>
                    </a:p>
                  </a:txBody>
                  <a:tcPr/>
                </a:tc>
                <a:tc>
                  <a:txBody>
                    <a:bodyPr wrap="none" lIns="7200" rIns="7200" tIns="3600" bIns="3600" anchor="ctr"/>
                    <a:p>
                      <a:pPr>
                        <a:lnSpc>
                          <a:spcPct val="100000"/>
                        </a:lnSpc>
                      </a:pPr>
                      <a:r>
                        <a:rPr b="1" lang="el-GR" sz="2800">
                          <a:solidFill>
                            <a:srgbClr val="ffffff"/>
                          </a:solidFill>
                          <a:latin typeface="Segoe UI"/>
                        </a:rPr>
                        <a:t>Disk sizes</a:t>
                      </a:r>
                      <a:endParaRPr/>
                    </a:p>
                  </a:txBody>
                  <a:tcPr/>
                </a:tc>
              </a:tr>
              <a:tr h="528840">
                <a:tc>
                  <a:txBody>
                    <a:bodyPr wrap="none" lIns="7200" rIns="7200" tIns="3600" bIns="3600" anchor="ctr"/>
                    <a:p>
                      <a:pPr>
                        <a:lnSpc>
                          <a:spcPct val="100000"/>
                        </a:lnSpc>
                      </a:pPr>
                      <a:r>
                        <a:rPr lang="el-GR" sz="2800">
                          <a:solidFill>
                            <a:srgbClr val="00b0f0"/>
                          </a:solidFill>
                          <a:latin typeface="Segoe UI"/>
                        </a:rPr>
                        <a:t>A0</a:t>
                      </a:r>
                      <a:endParaRPr/>
                    </a:p>
                  </a:txBody>
                  <a:tcPr/>
                </a:tc>
                <a:tc>
                  <a:txBody>
                    <a:bodyPr wrap="none" lIns="7200" rIns="7200" tIns="3600" bIns="3600" anchor="ctr"/>
                    <a:p>
                      <a:pPr>
                        <a:lnSpc>
                          <a:spcPct val="100000"/>
                        </a:lnSpc>
                      </a:pPr>
                      <a:r>
                        <a:rPr lang="el-GR" sz="2800">
                          <a:solidFill>
                            <a:srgbClr val="00b0f0"/>
                          </a:solidFill>
                          <a:latin typeface="Segoe UI"/>
                        </a:rPr>
                        <a:t>1</a:t>
                      </a:r>
                      <a:endParaRPr/>
                    </a:p>
                  </a:txBody>
                  <a:tcPr/>
                </a:tc>
                <a:tc>
                  <a:txBody>
                    <a:bodyPr wrap="none" lIns="7200" rIns="7200" tIns="3600" bIns="3600" anchor="ctr"/>
                    <a:p>
                      <a:pPr>
                        <a:lnSpc>
                          <a:spcPct val="100000"/>
                        </a:lnSpc>
                      </a:pPr>
                      <a:r>
                        <a:rPr lang="el-GR" sz="2800">
                          <a:solidFill>
                            <a:srgbClr val="00b0f0"/>
                          </a:solidFill>
                          <a:latin typeface="Segoe UI"/>
                        </a:rPr>
                        <a:t>0.75 GB</a:t>
                      </a:r>
                      <a:endParaRPr/>
                    </a:p>
                  </a:txBody>
                  <a:tcPr/>
                </a:tc>
                <a:tc>
                  <a:txBody>
                    <a:bodyPr wrap="none" lIns="7200" rIns="7200" tIns="3600" bIns="3600" anchor="ctr"/>
                    <a:p>
                      <a:pPr>
                        <a:lnSpc>
                          <a:spcPct val="100000"/>
                        </a:lnSpc>
                      </a:pPr>
                      <a:r>
                        <a:rPr lang="el-GR" sz="2800">
                          <a:solidFill>
                            <a:srgbClr val="00b0f0"/>
                          </a:solidFill>
                          <a:latin typeface="Segoe UI"/>
                        </a:rPr>
                        <a:t>20 GB</a:t>
                      </a:r>
                      <a:endParaRPr/>
                    </a:p>
                  </a:txBody>
                  <a:tcPr/>
                </a:tc>
              </a:tr>
              <a:tr h="528840">
                <a:tc>
                  <a:txBody>
                    <a:bodyPr wrap="none" lIns="7200" rIns="7200" tIns="3600" bIns="3600" anchor="ctr"/>
                    <a:p>
                      <a:pPr>
                        <a:lnSpc>
                          <a:spcPct val="100000"/>
                        </a:lnSpc>
                      </a:pPr>
                      <a:r>
                        <a:rPr lang="el-GR" sz="2800">
                          <a:solidFill>
                            <a:srgbClr val="00b0f0"/>
                          </a:solidFill>
                          <a:latin typeface="Segoe UI"/>
                        </a:rPr>
                        <a:t>A1</a:t>
                      </a:r>
                      <a:endParaRPr/>
                    </a:p>
                  </a:txBody>
                  <a:tcPr/>
                </a:tc>
                <a:tc>
                  <a:txBody>
                    <a:bodyPr wrap="none" lIns="7200" rIns="7200" tIns="3600" bIns="3600" anchor="ctr"/>
                    <a:p>
                      <a:pPr>
                        <a:lnSpc>
                          <a:spcPct val="100000"/>
                        </a:lnSpc>
                      </a:pPr>
                      <a:r>
                        <a:rPr lang="el-GR" sz="2800">
                          <a:solidFill>
                            <a:srgbClr val="00b0f0"/>
                          </a:solidFill>
                          <a:latin typeface="Segoe UI"/>
                        </a:rPr>
                        <a:t>1</a:t>
                      </a:r>
                      <a:endParaRPr/>
                    </a:p>
                  </a:txBody>
                  <a:tcPr/>
                </a:tc>
                <a:tc>
                  <a:txBody>
                    <a:bodyPr wrap="none" lIns="7200" rIns="7200" tIns="3600" bIns="3600" anchor="ctr"/>
                    <a:p>
                      <a:pPr>
                        <a:lnSpc>
                          <a:spcPct val="100000"/>
                        </a:lnSpc>
                      </a:pPr>
                      <a:r>
                        <a:rPr lang="el-GR" sz="2800">
                          <a:solidFill>
                            <a:srgbClr val="00b0f0"/>
                          </a:solidFill>
                          <a:latin typeface="Segoe UI"/>
                        </a:rPr>
                        <a:t>1.75 GB</a:t>
                      </a:r>
                      <a:endParaRPr/>
                    </a:p>
                  </a:txBody>
                  <a:tcPr/>
                </a:tc>
                <a:tc>
                  <a:txBody>
                    <a:bodyPr wrap="none" lIns="7200" rIns="7200" tIns="3600" bIns="3600" anchor="ctr"/>
                    <a:p>
                      <a:pPr>
                        <a:lnSpc>
                          <a:spcPct val="100000"/>
                        </a:lnSpc>
                      </a:pPr>
                      <a:r>
                        <a:rPr lang="el-GR" sz="2800">
                          <a:solidFill>
                            <a:srgbClr val="00b0f0"/>
                          </a:solidFill>
                          <a:latin typeface="Segoe UI"/>
                        </a:rPr>
                        <a:t>70 GB</a:t>
                      </a:r>
                      <a:endParaRPr/>
                    </a:p>
                  </a:txBody>
                  <a:tcPr/>
                </a:tc>
              </a:tr>
              <a:tr h="528840">
                <a:tc>
                  <a:txBody>
                    <a:bodyPr wrap="none" lIns="7200" rIns="7200" tIns="3600" bIns="3600" anchor="ctr"/>
                    <a:p>
                      <a:pPr>
                        <a:lnSpc>
                          <a:spcPct val="100000"/>
                        </a:lnSpc>
                      </a:pPr>
                      <a:r>
                        <a:rPr lang="el-GR" sz="2800">
                          <a:solidFill>
                            <a:srgbClr val="00b0f0"/>
                          </a:solidFill>
                          <a:latin typeface="Segoe UI"/>
                        </a:rPr>
                        <a:t>A2</a:t>
                      </a:r>
                      <a:endParaRPr/>
                    </a:p>
                  </a:txBody>
                  <a:tcPr/>
                </a:tc>
                <a:tc>
                  <a:txBody>
                    <a:bodyPr wrap="none" lIns="7200" rIns="7200" tIns="3600" bIns="3600" anchor="ctr"/>
                    <a:p>
                      <a:pPr>
                        <a:lnSpc>
                          <a:spcPct val="100000"/>
                        </a:lnSpc>
                      </a:pPr>
                      <a:r>
                        <a:rPr lang="el-GR" sz="2800">
                          <a:solidFill>
                            <a:srgbClr val="00b0f0"/>
                          </a:solidFill>
                          <a:latin typeface="Segoe UI"/>
                        </a:rPr>
                        <a:t>2</a:t>
                      </a:r>
                      <a:endParaRPr/>
                    </a:p>
                  </a:txBody>
                  <a:tcPr/>
                </a:tc>
                <a:tc>
                  <a:txBody>
                    <a:bodyPr wrap="none" lIns="7200" rIns="7200" tIns="3600" bIns="3600" anchor="ctr"/>
                    <a:p>
                      <a:pPr>
                        <a:lnSpc>
                          <a:spcPct val="100000"/>
                        </a:lnSpc>
                      </a:pPr>
                      <a:r>
                        <a:rPr lang="el-GR" sz="2800">
                          <a:solidFill>
                            <a:srgbClr val="00b0f0"/>
                          </a:solidFill>
                          <a:latin typeface="Segoe UI"/>
                        </a:rPr>
                        <a:t>3.5 GB</a:t>
                      </a:r>
                      <a:endParaRPr/>
                    </a:p>
                  </a:txBody>
                  <a:tcPr/>
                </a:tc>
                <a:tc>
                  <a:txBody>
                    <a:bodyPr wrap="none" lIns="7200" rIns="7200" tIns="3600" bIns="3600" anchor="ctr"/>
                    <a:p>
                      <a:pPr>
                        <a:lnSpc>
                          <a:spcPct val="100000"/>
                        </a:lnSpc>
                      </a:pPr>
                      <a:r>
                        <a:rPr lang="el-GR" sz="2800">
                          <a:solidFill>
                            <a:srgbClr val="00b0f0"/>
                          </a:solidFill>
                          <a:latin typeface="Segoe UI"/>
                        </a:rPr>
                        <a:t>135 GB</a:t>
                      </a:r>
                      <a:endParaRPr/>
                    </a:p>
                  </a:txBody>
                  <a:tcPr/>
                </a:tc>
              </a:tr>
              <a:tr h="528840">
                <a:tc>
                  <a:txBody>
                    <a:bodyPr wrap="none" lIns="7200" rIns="7200" tIns="3600" bIns="3600" anchor="ctr"/>
                    <a:p>
                      <a:pPr>
                        <a:lnSpc>
                          <a:spcPct val="100000"/>
                        </a:lnSpc>
                      </a:pPr>
                      <a:r>
                        <a:rPr lang="el-GR" sz="2800">
                          <a:solidFill>
                            <a:srgbClr val="00b0f0"/>
                          </a:solidFill>
                          <a:latin typeface="Segoe UI"/>
                        </a:rPr>
                        <a:t>A3</a:t>
                      </a:r>
                      <a:endParaRPr/>
                    </a:p>
                  </a:txBody>
                  <a:tcPr/>
                </a:tc>
                <a:tc>
                  <a:txBody>
                    <a:bodyPr wrap="none" lIns="7200" rIns="7200" tIns="3600" bIns="3600" anchor="ctr"/>
                    <a:p>
                      <a:pPr>
                        <a:lnSpc>
                          <a:spcPct val="100000"/>
                        </a:lnSpc>
                      </a:pPr>
                      <a:r>
                        <a:rPr lang="el-GR" sz="2800">
                          <a:solidFill>
                            <a:srgbClr val="00b0f0"/>
                          </a:solidFill>
                          <a:latin typeface="Segoe UI"/>
                        </a:rPr>
                        <a:t>4</a:t>
                      </a:r>
                      <a:endParaRPr/>
                    </a:p>
                  </a:txBody>
                  <a:tcPr/>
                </a:tc>
                <a:tc>
                  <a:txBody>
                    <a:bodyPr wrap="none" lIns="7200" rIns="7200" tIns="3600" bIns="3600" anchor="ctr"/>
                    <a:p>
                      <a:pPr>
                        <a:lnSpc>
                          <a:spcPct val="100000"/>
                        </a:lnSpc>
                      </a:pPr>
                      <a:r>
                        <a:rPr lang="el-GR" sz="2800">
                          <a:solidFill>
                            <a:srgbClr val="00b0f0"/>
                          </a:solidFill>
                          <a:latin typeface="Segoe UI"/>
                        </a:rPr>
                        <a:t>7 GB</a:t>
                      </a:r>
                      <a:endParaRPr/>
                    </a:p>
                  </a:txBody>
                  <a:tcPr/>
                </a:tc>
                <a:tc>
                  <a:txBody>
                    <a:bodyPr wrap="none" lIns="7200" rIns="7200" tIns="3600" bIns="3600" anchor="ctr"/>
                    <a:p>
                      <a:pPr>
                        <a:lnSpc>
                          <a:spcPct val="100000"/>
                        </a:lnSpc>
                      </a:pPr>
                      <a:r>
                        <a:rPr lang="el-GR" sz="2800">
                          <a:solidFill>
                            <a:srgbClr val="00b0f0"/>
                          </a:solidFill>
                          <a:latin typeface="Segoe UI"/>
                        </a:rPr>
                        <a:t>285 GB</a:t>
                      </a:r>
                      <a:endParaRPr/>
                    </a:p>
                  </a:txBody>
                  <a:tcPr/>
                </a:tc>
              </a:tr>
              <a:tr h="528840">
                <a:tc>
                  <a:txBody>
                    <a:bodyPr wrap="none" lIns="7200" rIns="7200" tIns="3600" bIns="3600" anchor="ctr"/>
                    <a:p>
                      <a:pPr>
                        <a:lnSpc>
                          <a:spcPct val="100000"/>
                        </a:lnSpc>
                      </a:pPr>
                      <a:r>
                        <a:rPr lang="el-GR" sz="2800">
                          <a:solidFill>
                            <a:srgbClr val="00b0f0"/>
                          </a:solidFill>
                          <a:latin typeface="Segoe UI"/>
                        </a:rPr>
                        <a:t>A4</a:t>
                      </a:r>
                      <a:endParaRPr/>
                    </a:p>
                  </a:txBody>
                  <a:tcPr/>
                </a:tc>
                <a:tc>
                  <a:txBody>
                    <a:bodyPr wrap="none" lIns="7200" rIns="7200" tIns="3600" bIns="3600" anchor="ctr"/>
                    <a:p>
                      <a:pPr>
                        <a:lnSpc>
                          <a:spcPct val="100000"/>
                        </a:lnSpc>
                      </a:pPr>
                      <a:r>
                        <a:rPr lang="el-GR" sz="2800">
                          <a:solidFill>
                            <a:srgbClr val="00b0f0"/>
                          </a:solidFill>
                          <a:latin typeface="Segoe UI"/>
                        </a:rPr>
                        <a:t>8</a:t>
                      </a:r>
                      <a:endParaRPr/>
                    </a:p>
                  </a:txBody>
                  <a:tcPr/>
                </a:tc>
                <a:tc>
                  <a:txBody>
                    <a:bodyPr wrap="none" lIns="7200" rIns="7200" tIns="3600" bIns="3600" anchor="ctr"/>
                    <a:p>
                      <a:pPr>
                        <a:lnSpc>
                          <a:spcPct val="100000"/>
                        </a:lnSpc>
                      </a:pPr>
                      <a:r>
                        <a:rPr lang="el-GR" sz="2800">
                          <a:solidFill>
                            <a:srgbClr val="00b0f0"/>
                          </a:solidFill>
                          <a:latin typeface="Segoe UI"/>
                        </a:rPr>
                        <a:t>14 GB</a:t>
                      </a:r>
                      <a:endParaRPr/>
                    </a:p>
                  </a:txBody>
                  <a:tcPr/>
                </a:tc>
                <a:tc>
                  <a:txBody>
                    <a:bodyPr wrap="none" lIns="7200" rIns="7200" tIns="3600" bIns="3600" anchor="ctr"/>
                    <a:p>
                      <a:pPr>
                        <a:lnSpc>
                          <a:spcPct val="100000"/>
                        </a:lnSpc>
                      </a:pPr>
                      <a:r>
                        <a:rPr lang="el-GR" sz="2800">
                          <a:solidFill>
                            <a:srgbClr val="00b0f0"/>
                          </a:solidFill>
                          <a:latin typeface="Segoe UI"/>
                        </a:rPr>
                        <a:t>605 GB</a:t>
                      </a:r>
                      <a:endParaRPr/>
                    </a:p>
                  </a:txBody>
                  <a:tcPr/>
                </a:tc>
              </a:tr>
              <a:tr h="528840">
                <a:tc>
                  <a:txBody>
                    <a:bodyPr wrap="none" lIns="7200" rIns="7200" tIns="3600" bIns="3600" anchor="ctr"/>
                    <a:p>
                      <a:pPr>
                        <a:lnSpc>
                          <a:spcPct val="100000"/>
                        </a:lnSpc>
                      </a:pPr>
                      <a:r>
                        <a:rPr lang="el-GR" sz="2800">
                          <a:solidFill>
                            <a:srgbClr val="00b0f0"/>
                          </a:solidFill>
                          <a:latin typeface="Segoe UI"/>
                        </a:rPr>
                        <a:t>A5</a:t>
                      </a:r>
                      <a:endParaRPr/>
                    </a:p>
                  </a:txBody>
                  <a:tcPr/>
                </a:tc>
                <a:tc>
                  <a:txBody>
                    <a:bodyPr wrap="none" lIns="7200" rIns="7200" tIns="3600" bIns="3600" anchor="ctr"/>
                    <a:p>
                      <a:pPr>
                        <a:lnSpc>
                          <a:spcPct val="100000"/>
                        </a:lnSpc>
                      </a:pPr>
                      <a:r>
                        <a:rPr lang="el-GR" sz="2800">
                          <a:solidFill>
                            <a:srgbClr val="00b0f0"/>
                          </a:solidFill>
                          <a:latin typeface="Segoe UI"/>
                        </a:rPr>
                        <a:t>2</a:t>
                      </a:r>
                      <a:endParaRPr/>
                    </a:p>
                  </a:txBody>
                  <a:tcPr/>
                </a:tc>
                <a:tc>
                  <a:txBody>
                    <a:bodyPr wrap="none" lIns="7200" rIns="7200" tIns="3600" bIns="3600" anchor="ctr"/>
                    <a:p>
                      <a:pPr>
                        <a:lnSpc>
                          <a:spcPct val="100000"/>
                        </a:lnSpc>
                      </a:pPr>
                      <a:r>
                        <a:rPr lang="el-GR" sz="2800">
                          <a:solidFill>
                            <a:srgbClr val="00b0f0"/>
                          </a:solidFill>
                          <a:latin typeface="Segoe UI"/>
                        </a:rPr>
                        <a:t>14 GB</a:t>
                      </a:r>
                      <a:endParaRPr/>
                    </a:p>
                  </a:txBody>
                  <a:tcPr/>
                </a:tc>
                <a:tc>
                  <a:txBody>
                    <a:bodyPr wrap="none" lIns="7200" rIns="7200" tIns="3600" bIns="3600" anchor="ctr"/>
                    <a:p>
                      <a:pPr>
                        <a:lnSpc>
                          <a:spcPct val="100000"/>
                        </a:lnSpc>
                      </a:pPr>
                      <a:r>
                        <a:rPr lang="el-GR" sz="2800">
                          <a:solidFill>
                            <a:srgbClr val="00b0f0"/>
                          </a:solidFill>
                          <a:latin typeface="Segoe UI"/>
                        </a:rPr>
                        <a:t>135 GB</a:t>
                      </a:r>
                      <a:endParaRPr/>
                    </a:p>
                  </a:txBody>
                  <a:tcPr/>
                </a:tc>
              </a:tr>
              <a:tr h="528840">
                <a:tc>
                  <a:txBody>
                    <a:bodyPr wrap="none" lIns="7200" rIns="7200" tIns="3600" bIns="3600" anchor="ctr"/>
                    <a:p>
                      <a:pPr>
                        <a:lnSpc>
                          <a:spcPct val="100000"/>
                        </a:lnSpc>
                      </a:pPr>
                      <a:r>
                        <a:rPr lang="el-GR" sz="2800">
                          <a:solidFill>
                            <a:srgbClr val="00b0f0"/>
                          </a:solidFill>
                          <a:latin typeface="Segoe UI"/>
                        </a:rPr>
                        <a:t>A6</a:t>
                      </a:r>
                      <a:endParaRPr/>
                    </a:p>
                  </a:txBody>
                  <a:tcPr/>
                </a:tc>
                <a:tc>
                  <a:txBody>
                    <a:bodyPr wrap="none" lIns="7200" rIns="7200" tIns="3600" bIns="3600" anchor="ctr"/>
                    <a:p>
                      <a:pPr>
                        <a:lnSpc>
                          <a:spcPct val="100000"/>
                        </a:lnSpc>
                      </a:pPr>
                      <a:r>
                        <a:rPr lang="el-GR" sz="2800">
                          <a:solidFill>
                            <a:srgbClr val="00b0f0"/>
                          </a:solidFill>
                          <a:latin typeface="Segoe UI"/>
                        </a:rPr>
                        <a:t>4</a:t>
                      </a:r>
                      <a:endParaRPr/>
                    </a:p>
                  </a:txBody>
                  <a:tcPr/>
                </a:tc>
                <a:tc>
                  <a:txBody>
                    <a:bodyPr wrap="none" lIns="7200" rIns="7200" tIns="3600" bIns="3600" anchor="ctr"/>
                    <a:p>
                      <a:pPr>
                        <a:lnSpc>
                          <a:spcPct val="100000"/>
                        </a:lnSpc>
                      </a:pPr>
                      <a:r>
                        <a:rPr lang="el-GR" sz="2800">
                          <a:solidFill>
                            <a:srgbClr val="00b0f0"/>
                          </a:solidFill>
                          <a:latin typeface="Segoe UI"/>
                        </a:rPr>
                        <a:t>28 GB</a:t>
                      </a:r>
                      <a:endParaRPr/>
                    </a:p>
                  </a:txBody>
                  <a:tcPr/>
                </a:tc>
                <a:tc>
                  <a:txBody>
                    <a:bodyPr wrap="none" lIns="7200" rIns="7200" tIns="3600" bIns="3600" anchor="ctr"/>
                    <a:p>
                      <a:pPr>
                        <a:lnSpc>
                          <a:spcPct val="100000"/>
                        </a:lnSpc>
                      </a:pPr>
                      <a:r>
                        <a:rPr lang="el-GR" sz="2800">
                          <a:solidFill>
                            <a:srgbClr val="00b0f0"/>
                          </a:solidFill>
                          <a:latin typeface="Segoe UI"/>
                        </a:rPr>
                        <a:t>285 GB</a:t>
                      </a:r>
                      <a:endParaRPr/>
                    </a:p>
                  </a:txBody>
                  <a:tcPr/>
                </a:tc>
              </a:tr>
              <a:tr h="528840">
                <a:tc>
                  <a:txBody>
                    <a:bodyPr wrap="none" lIns="7200" rIns="7200" tIns="3600" bIns="3600" anchor="ctr"/>
                    <a:p>
                      <a:pPr>
                        <a:lnSpc>
                          <a:spcPct val="100000"/>
                        </a:lnSpc>
                      </a:pPr>
                      <a:r>
                        <a:rPr lang="el-GR" sz="2800">
                          <a:solidFill>
                            <a:srgbClr val="00b0f0"/>
                          </a:solidFill>
                          <a:latin typeface="Segoe UI"/>
                        </a:rPr>
                        <a:t>A7</a:t>
                      </a:r>
                      <a:endParaRPr/>
                    </a:p>
                  </a:txBody>
                  <a:tcPr/>
                </a:tc>
                <a:tc>
                  <a:txBody>
                    <a:bodyPr wrap="none" lIns="7200" rIns="7200" tIns="3600" bIns="3600" anchor="ctr"/>
                    <a:p>
                      <a:pPr>
                        <a:lnSpc>
                          <a:spcPct val="100000"/>
                        </a:lnSpc>
                      </a:pPr>
                      <a:r>
                        <a:rPr lang="el-GR" sz="2800">
                          <a:solidFill>
                            <a:srgbClr val="00b0f0"/>
                          </a:solidFill>
                          <a:latin typeface="Segoe UI"/>
                        </a:rPr>
                        <a:t>8</a:t>
                      </a:r>
                      <a:endParaRPr/>
                    </a:p>
                  </a:txBody>
                  <a:tcPr/>
                </a:tc>
                <a:tc>
                  <a:txBody>
                    <a:bodyPr wrap="none" lIns="7200" rIns="7200" tIns="3600" bIns="3600" anchor="ctr"/>
                    <a:p>
                      <a:pPr>
                        <a:lnSpc>
                          <a:spcPct val="100000"/>
                        </a:lnSpc>
                      </a:pPr>
                      <a:r>
                        <a:rPr lang="el-GR" sz="2800">
                          <a:solidFill>
                            <a:srgbClr val="00b0f0"/>
                          </a:solidFill>
                          <a:latin typeface="Segoe UI"/>
                        </a:rPr>
                        <a:t>56 GB</a:t>
                      </a:r>
                      <a:endParaRPr/>
                    </a:p>
                  </a:txBody>
                  <a:tcPr/>
                </a:tc>
                <a:tc>
                  <a:txBody>
                    <a:bodyPr wrap="none" lIns="7200" rIns="7200" tIns="3600" bIns="3600" anchor="ctr"/>
                    <a:p>
                      <a:pPr>
                        <a:lnSpc>
                          <a:spcPct val="100000"/>
                        </a:lnSpc>
                      </a:pPr>
                      <a:r>
                        <a:rPr lang="el-GR" sz="2800">
                          <a:solidFill>
                            <a:srgbClr val="00b0f0"/>
                          </a:solidFill>
                          <a:latin typeface="Segoe UI"/>
                        </a:rPr>
                        <a:t>605 GB</a:t>
                      </a:r>
                      <a:endParaRPr/>
                    </a:p>
                  </a:txBody>
                  <a:tcPr/>
                </a:tc>
              </a:tr>
            </a:tbl>
          </a:graphicData>
        </a:graphic>
      </p:graphicFrame>
    </p:spTree>
  </p:cSld>
  <p:transition>
    <p:fade/>
  </p:transition>
  <p:timing>
    <p:tnLst>
      <p:par>
        <p:cTn id="440" dur="indefinite" restart="never" nodeType="tmRoot">
          <p:childTnLst>
            <p:seq>
              <p:cTn id="441"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3" name="TextShape 1"/>
          <p:cNvSpPr txBox="1"/>
          <p:nvPr/>
        </p:nvSpPr>
        <p:spPr>
          <a:xfrm>
            <a:off x="528120" y="195480"/>
            <a:ext cx="11079360" cy="957240"/>
          </a:xfrm>
          <a:prstGeom prst="rect">
            <a:avLst/>
          </a:prstGeom>
        </p:spPr>
        <p:txBody>
          <a:bodyPr/>
          <a:p>
            <a:pPr>
              <a:lnSpc>
                <a:spcPct val="90000"/>
              </a:lnSpc>
            </a:pPr>
            <a:r>
              <a:rPr b="1" lang="en-US" sz="5400">
                <a:solidFill>
                  <a:srgbClr val="ffffff"/>
                </a:solidFill>
                <a:latin typeface="Segoe UI Light"/>
              </a:rPr>
              <a:t>Optimizedcompute</a:t>
            </a:r>
            <a:r>
              <a:rPr b="1" lang="en-US" sz="5400">
                <a:solidFill>
                  <a:srgbClr val="ffffff"/>
                </a:solidFill>
                <a:latin typeface="Segoe UI Light"/>
              </a:rPr>
              <a:t>
</a:t>
            </a:r>
            <a:r>
              <a:rPr b="1" lang="en-US" sz="4000">
                <a:solidFill>
                  <a:srgbClr val="00b0f0"/>
                </a:solidFill>
                <a:latin typeface="Segoe UI Light"/>
              </a:rPr>
              <a:t>60% faster CPUs, more memory, and local SSD</a:t>
            </a:r>
            <a:endParaRPr/>
          </a:p>
        </p:txBody>
      </p:sp>
      <p:graphicFrame>
        <p:nvGraphicFramePr>
          <p:cNvPr id="384" name="Table 2"/>
          <p:cNvGraphicFramePr/>
          <p:nvPr/>
        </p:nvGraphicFramePr>
        <p:xfrm>
          <a:off x="642600" y="1595520"/>
          <a:ext cx="11079360" cy="4881600"/>
        </p:xfrm>
        <a:graphic>
          <a:graphicData uri="http://schemas.openxmlformats.org/drawingml/2006/table">
            <a:tbl>
              <a:tblPr/>
              <a:tblGrid>
                <a:gridCol w="2769840"/>
                <a:gridCol w="2769840"/>
                <a:gridCol w="2769840"/>
                <a:gridCol w="2769840"/>
              </a:tblGrid>
              <a:tr h="411480">
                <a:tc>
                  <a:txBody>
                    <a:bodyPr wrap="none" lIns="7200" rIns="7200" tIns="3600" bIns="3600" anchor="ctr"/>
                    <a:p>
                      <a:pPr>
                        <a:lnSpc>
                          <a:spcPct val="100000"/>
                        </a:lnSpc>
                      </a:pPr>
                      <a:r>
                        <a:rPr b="1" lang="el-GR" sz="2400">
                          <a:solidFill>
                            <a:srgbClr val="ffffff"/>
                          </a:solidFill>
                          <a:latin typeface="Segoe UI"/>
                        </a:rPr>
                        <a:t>Instance</a:t>
                      </a:r>
                      <a:endParaRPr/>
                    </a:p>
                  </a:txBody>
                  <a:tcPr/>
                </a:tc>
                <a:tc>
                  <a:txBody>
                    <a:bodyPr wrap="none" lIns="7200" rIns="7200" tIns="3600" bIns="3600" anchor="ctr"/>
                    <a:p>
                      <a:pPr>
                        <a:lnSpc>
                          <a:spcPct val="100000"/>
                        </a:lnSpc>
                      </a:pPr>
                      <a:r>
                        <a:rPr b="1" lang="el-GR" sz="2400">
                          <a:solidFill>
                            <a:srgbClr val="ffffff"/>
                          </a:solidFill>
                          <a:latin typeface="Segoe UI"/>
                        </a:rPr>
                        <a:t>Cores</a:t>
                      </a:r>
                      <a:endParaRPr/>
                    </a:p>
                  </a:txBody>
                  <a:tcPr/>
                </a:tc>
                <a:tc>
                  <a:txBody>
                    <a:bodyPr wrap="none" lIns="7200" rIns="7200" tIns="3600" bIns="3600" anchor="ctr"/>
                    <a:p>
                      <a:pPr>
                        <a:lnSpc>
                          <a:spcPct val="100000"/>
                        </a:lnSpc>
                      </a:pPr>
                      <a:r>
                        <a:rPr b="1" lang="el-GR" sz="2400">
                          <a:solidFill>
                            <a:srgbClr val="ffffff"/>
                          </a:solidFill>
                          <a:latin typeface="Segoe UI"/>
                        </a:rPr>
                        <a:t>RAM</a:t>
                      </a:r>
                      <a:endParaRPr/>
                    </a:p>
                  </a:txBody>
                  <a:tcPr/>
                </a:tc>
                <a:tc>
                  <a:txBody>
                    <a:bodyPr wrap="none" lIns="7200" rIns="7200" tIns="3600" bIns="3600" anchor="ctr"/>
                    <a:p>
                      <a:pPr>
                        <a:lnSpc>
                          <a:spcPct val="100000"/>
                        </a:lnSpc>
                      </a:pPr>
                      <a:r>
                        <a:rPr b="1" lang="el-GR" sz="2400">
                          <a:solidFill>
                            <a:srgbClr val="ffffff"/>
                          </a:solidFill>
                          <a:latin typeface="Segoe UI"/>
                        </a:rPr>
                        <a:t>Disk sizes</a:t>
                      </a:r>
                      <a:endParaRPr/>
                    </a:p>
                  </a:txBody>
                  <a:tcPr/>
                </a:tc>
              </a:tr>
              <a:tr h="579960">
                <a:tc>
                  <a:txBody>
                    <a:bodyPr wrap="none" lIns="7200" rIns="7200" tIns="3600" bIns="3600" anchor="ctr"/>
                    <a:p>
                      <a:pPr>
                        <a:lnSpc>
                          <a:spcPct val="100000"/>
                        </a:lnSpc>
                      </a:pPr>
                      <a:r>
                        <a:rPr lang="el-GR" sz="2400">
                          <a:solidFill>
                            <a:srgbClr val="00b0f0"/>
                          </a:solidFill>
                          <a:latin typeface="Segoe UI"/>
                        </a:rPr>
                        <a:t>D1</a:t>
                      </a:r>
                      <a:endParaRPr/>
                    </a:p>
                  </a:txBody>
                  <a:tcPr/>
                </a:tc>
                <a:tc>
                  <a:txBody>
                    <a:bodyPr wrap="none" lIns="7200" rIns="7200" tIns="3600" bIns="3600" anchor="ctr"/>
                    <a:p>
                      <a:pPr>
                        <a:lnSpc>
                          <a:spcPct val="100000"/>
                        </a:lnSpc>
                      </a:pPr>
                      <a:r>
                        <a:rPr lang="el-GR" sz="2400">
                          <a:solidFill>
                            <a:srgbClr val="00b0f0"/>
                          </a:solidFill>
                          <a:latin typeface="Segoe UI"/>
                        </a:rPr>
                        <a:t>1</a:t>
                      </a:r>
                      <a:endParaRPr/>
                    </a:p>
                  </a:txBody>
                  <a:tcPr/>
                </a:tc>
                <a:tc>
                  <a:txBody>
                    <a:bodyPr wrap="none" lIns="7200" rIns="7200" tIns="3600" bIns="3600" anchor="ctr"/>
                    <a:p>
                      <a:pPr>
                        <a:lnSpc>
                          <a:spcPct val="100000"/>
                        </a:lnSpc>
                      </a:pPr>
                      <a:r>
                        <a:rPr lang="el-GR" sz="2400">
                          <a:solidFill>
                            <a:srgbClr val="00b0f0"/>
                          </a:solidFill>
                          <a:latin typeface="Segoe UI"/>
                        </a:rPr>
                        <a:t>3.5 GB</a:t>
                      </a:r>
                      <a:endParaRPr/>
                    </a:p>
                  </a:txBody>
                  <a:tcPr/>
                </a:tc>
                <a:tc>
                  <a:txBody>
                    <a:bodyPr wrap="none" lIns="7200" rIns="7200" tIns="3600" bIns="3600" anchor="ctr"/>
                    <a:p>
                      <a:pPr>
                        <a:lnSpc>
                          <a:spcPct val="100000"/>
                        </a:lnSpc>
                      </a:pPr>
                      <a:r>
                        <a:rPr lang="el-GR" sz="2400">
                          <a:solidFill>
                            <a:srgbClr val="00b0f0"/>
                          </a:solidFill>
                          <a:latin typeface="Segoe UI"/>
                        </a:rPr>
                        <a:t>50 GB</a:t>
                      </a:r>
                      <a:endParaRPr/>
                    </a:p>
                  </a:txBody>
                  <a:tcPr/>
                </a:tc>
              </a:tr>
              <a:tr h="579960">
                <a:tc>
                  <a:txBody>
                    <a:bodyPr wrap="none" lIns="7200" rIns="7200" tIns="3600" bIns="3600" anchor="ctr"/>
                    <a:p>
                      <a:pPr>
                        <a:lnSpc>
                          <a:spcPct val="100000"/>
                        </a:lnSpc>
                      </a:pPr>
                      <a:r>
                        <a:rPr lang="el-GR" sz="2400">
                          <a:solidFill>
                            <a:srgbClr val="00b0f0"/>
                          </a:solidFill>
                          <a:latin typeface="Segoe UI"/>
                        </a:rPr>
                        <a:t>D2</a:t>
                      </a:r>
                      <a:endParaRPr/>
                    </a:p>
                  </a:txBody>
                  <a:tcPr/>
                </a:tc>
                <a:tc>
                  <a:txBody>
                    <a:bodyPr wrap="none" lIns="7200" rIns="7200" tIns="3600" bIns="3600" anchor="ctr"/>
                    <a:p>
                      <a:pPr>
                        <a:lnSpc>
                          <a:spcPct val="100000"/>
                        </a:lnSpc>
                      </a:pPr>
                      <a:r>
                        <a:rPr lang="el-GR" sz="2400">
                          <a:solidFill>
                            <a:srgbClr val="00b0f0"/>
                          </a:solidFill>
                          <a:latin typeface="Segoe UI"/>
                        </a:rPr>
                        <a:t>2</a:t>
                      </a:r>
                      <a:endParaRPr/>
                    </a:p>
                  </a:txBody>
                  <a:tcPr/>
                </a:tc>
                <a:tc>
                  <a:txBody>
                    <a:bodyPr wrap="none" lIns="7200" rIns="7200" tIns="3600" bIns="3600" anchor="ctr"/>
                    <a:p>
                      <a:pPr>
                        <a:lnSpc>
                          <a:spcPct val="100000"/>
                        </a:lnSpc>
                      </a:pPr>
                      <a:r>
                        <a:rPr lang="el-GR" sz="2400">
                          <a:solidFill>
                            <a:srgbClr val="00b0f0"/>
                          </a:solidFill>
                          <a:latin typeface="Segoe UI"/>
                        </a:rPr>
                        <a:t>7 GB</a:t>
                      </a:r>
                      <a:endParaRPr/>
                    </a:p>
                  </a:txBody>
                  <a:tcPr/>
                </a:tc>
                <a:tc>
                  <a:txBody>
                    <a:bodyPr wrap="none" lIns="7200" rIns="7200" tIns="3600" bIns="3600" anchor="ctr"/>
                    <a:p>
                      <a:pPr>
                        <a:lnSpc>
                          <a:spcPct val="100000"/>
                        </a:lnSpc>
                      </a:pPr>
                      <a:r>
                        <a:rPr lang="el-GR" sz="2400">
                          <a:solidFill>
                            <a:srgbClr val="00b0f0"/>
                          </a:solidFill>
                          <a:latin typeface="Segoe UI"/>
                        </a:rPr>
                        <a:t>100 GB</a:t>
                      </a:r>
                      <a:endParaRPr/>
                    </a:p>
                  </a:txBody>
                  <a:tcPr/>
                </a:tc>
              </a:tr>
              <a:tr h="579960">
                <a:tc>
                  <a:txBody>
                    <a:bodyPr wrap="none" lIns="7200" rIns="7200" tIns="3600" bIns="3600" anchor="ctr"/>
                    <a:p>
                      <a:pPr>
                        <a:lnSpc>
                          <a:spcPct val="100000"/>
                        </a:lnSpc>
                      </a:pPr>
                      <a:r>
                        <a:rPr lang="el-GR" sz="2400">
                          <a:solidFill>
                            <a:srgbClr val="00b0f0"/>
                          </a:solidFill>
                          <a:latin typeface="Segoe UI"/>
                        </a:rPr>
                        <a:t>D3</a:t>
                      </a:r>
                      <a:endParaRPr/>
                    </a:p>
                  </a:txBody>
                  <a:tcPr/>
                </a:tc>
                <a:tc>
                  <a:txBody>
                    <a:bodyPr wrap="none" lIns="7200" rIns="7200" tIns="3600" bIns="3600" anchor="ctr"/>
                    <a:p>
                      <a:pPr>
                        <a:lnSpc>
                          <a:spcPct val="100000"/>
                        </a:lnSpc>
                      </a:pPr>
                      <a:r>
                        <a:rPr lang="el-GR" sz="2400">
                          <a:solidFill>
                            <a:srgbClr val="00b0f0"/>
                          </a:solidFill>
                          <a:latin typeface="Segoe UI"/>
                        </a:rPr>
                        <a:t>4</a:t>
                      </a:r>
                      <a:endParaRPr/>
                    </a:p>
                  </a:txBody>
                  <a:tcPr/>
                </a:tc>
                <a:tc>
                  <a:txBody>
                    <a:bodyPr wrap="none" lIns="7200" rIns="7200" tIns="3600" bIns="3600" anchor="ctr"/>
                    <a:p>
                      <a:pPr>
                        <a:lnSpc>
                          <a:spcPct val="100000"/>
                        </a:lnSpc>
                      </a:pPr>
                      <a:r>
                        <a:rPr lang="el-GR" sz="2400">
                          <a:solidFill>
                            <a:srgbClr val="00b0f0"/>
                          </a:solidFill>
                          <a:latin typeface="Segoe UI"/>
                        </a:rPr>
                        <a:t>14 GB</a:t>
                      </a:r>
                      <a:endParaRPr/>
                    </a:p>
                  </a:txBody>
                  <a:tcPr/>
                </a:tc>
                <a:tc>
                  <a:txBody>
                    <a:bodyPr wrap="none" lIns="7200" rIns="7200" tIns="3600" bIns="3600" anchor="ctr"/>
                    <a:p>
                      <a:pPr>
                        <a:lnSpc>
                          <a:spcPct val="100000"/>
                        </a:lnSpc>
                      </a:pPr>
                      <a:r>
                        <a:rPr lang="el-GR" sz="2400">
                          <a:solidFill>
                            <a:srgbClr val="00b0f0"/>
                          </a:solidFill>
                          <a:latin typeface="Segoe UI"/>
                        </a:rPr>
                        <a:t>200 GB</a:t>
                      </a:r>
                      <a:endParaRPr/>
                    </a:p>
                  </a:txBody>
                  <a:tcPr/>
                </a:tc>
              </a:tr>
              <a:tr h="579960">
                <a:tc>
                  <a:txBody>
                    <a:bodyPr wrap="none" lIns="7200" rIns="7200" tIns="3600" bIns="3600" anchor="ctr"/>
                    <a:p>
                      <a:pPr>
                        <a:lnSpc>
                          <a:spcPct val="100000"/>
                        </a:lnSpc>
                      </a:pPr>
                      <a:r>
                        <a:rPr lang="el-GR" sz="2400">
                          <a:solidFill>
                            <a:srgbClr val="00b0f0"/>
                          </a:solidFill>
                          <a:latin typeface="Segoe UI"/>
                        </a:rPr>
                        <a:t>D4</a:t>
                      </a:r>
                      <a:endParaRPr/>
                    </a:p>
                  </a:txBody>
                  <a:tcPr/>
                </a:tc>
                <a:tc>
                  <a:txBody>
                    <a:bodyPr wrap="none" lIns="7200" rIns="7200" tIns="3600" bIns="3600" anchor="ctr"/>
                    <a:p>
                      <a:pPr>
                        <a:lnSpc>
                          <a:spcPct val="100000"/>
                        </a:lnSpc>
                      </a:pPr>
                      <a:r>
                        <a:rPr lang="el-GR" sz="2400">
                          <a:solidFill>
                            <a:srgbClr val="00b0f0"/>
                          </a:solidFill>
                          <a:latin typeface="Segoe UI"/>
                        </a:rPr>
                        <a:t>8</a:t>
                      </a:r>
                      <a:endParaRPr/>
                    </a:p>
                  </a:txBody>
                  <a:tcPr/>
                </a:tc>
                <a:tc>
                  <a:txBody>
                    <a:bodyPr wrap="none" lIns="7200" rIns="7200" tIns="3600" bIns="3600" anchor="ctr"/>
                    <a:p>
                      <a:pPr>
                        <a:lnSpc>
                          <a:spcPct val="100000"/>
                        </a:lnSpc>
                      </a:pPr>
                      <a:r>
                        <a:rPr lang="el-GR" sz="2400">
                          <a:solidFill>
                            <a:srgbClr val="00b0f0"/>
                          </a:solidFill>
                          <a:latin typeface="Segoe UI"/>
                        </a:rPr>
                        <a:t>28 GB</a:t>
                      </a:r>
                      <a:endParaRPr/>
                    </a:p>
                  </a:txBody>
                  <a:tcPr/>
                </a:tc>
                <a:tc>
                  <a:txBody>
                    <a:bodyPr wrap="none" lIns="7200" rIns="7200" tIns="3600" bIns="3600" anchor="ctr"/>
                    <a:p>
                      <a:pPr>
                        <a:lnSpc>
                          <a:spcPct val="100000"/>
                        </a:lnSpc>
                      </a:pPr>
                      <a:r>
                        <a:rPr lang="el-GR" sz="2400">
                          <a:solidFill>
                            <a:srgbClr val="00b0f0"/>
                          </a:solidFill>
                          <a:latin typeface="Segoe UI"/>
                        </a:rPr>
                        <a:t>400 GB</a:t>
                      </a:r>
                      <a:endParaRPr/>
                    </a:p>
                  </a:txBody>
                  <a:tcPr/>
                </a:tc>
              </a:tr>
              <a:tr h="579960">
                <a:tc>
                  <a:txBody>
                    <a:bodyPr wrap="none" lIns="7200" rIns="7200" tIns="3600" bIns="3600" anchor="ctr"/>
                    <a:p>
                      <a:pPr>
                        <a:lnSpc>
                          <a:spcPct val="100000"/>
                        </a:lnSpc>
                      </a:pPr>
                      <a:r>
                        <a:rPr lang="el-GR" sz="2400">
                          <a:solidFill>
                            <a:srgbClr val="00b0f0"/>
                          </a:solidFill>
                          <a:latin typeface="Segoe UI"/>
                        </a:rPr>
                        <a:t>D11</a:t>
                      </a:r>
                      <a:endParaRPr/>
                    </a:p>
                  </a:txBody>
                  <a:tcPr/>
                </a:tc>
                <a:tc>
                  <a:txBody>
                    <a:bodyPr wrap="none" lIns="7200" rIns="7200" tIns="3600" bIns="3600" anchor="ctr"/>
                    <a:p>
                      <a:pPr>
                        <a:lnSpc>
                          <a:spcPct val="100000"/>
                        </a:lnSpc>
                      </a:pPr>
                      <a:r>
                        <a:rPr lang="el-GR" sz="2400">
                          <a:solidFill>
                            <a:srgbClr val="00b0f0"/>
                          </a:solidFill>
                          <a:latin typeface="Segoe UI"/>
                        </a:rPr>
                        <a:t>2</a:t>
                      </a:r>
                      <a:endParaRPr/>
                    </a:p>
                  </a:txBody>
                  <a:tcPr/>
                </a:tc>
                <a:tc>
                  <a:txBody>
                    <a:bodyPr wrap="none" lIns="7200" rIns="7200" tIns="3600" bIns="3600" anchor="ctr"/>
                    <a:p>
                      <a:pPr>
                        <a:lnSpc>
                          <a:spcPct val="100000"/>
                        </a:lnSpc>
                      </a:pPr>
                      <a:r>
                        <a:rPr lang="el-GR" sz="2400">
                          <a:solidFill>
                            <a:srgbClr val="00b0f0"/>
                          </a:solidFill>
                          <a:latin typeface="Segoe UI"/>
                        </a:rPr>
                        <a:t>14 GB</a:t>
                      </a:r>
                      <a:endParaRPr/>
                    </a:p>
                  </a:txBody>
                  <a:tcPr/>
                </a:tc>
                <a:tc>
                  <a:txBody>
                    <a:bodyPr wrap="none" lIns="7200" rIns="7200" tIns="3600" bIns="3600" anchor="ctr"/>
                    <a:p>
                      <a:pPr>
                        <a:lnSpc>
                          <a:spcPct val="100000"/>
                        </a:lnSpc>
                      </a:pPr>
                      <a:r>
                        <a:rPr lang="el-GR" sz="2400">
                          <a:solidFill>
                            <a:srgbClr val="00b0f0"/>
                          </a:solidFill>
                          <a:latin typeface="Segoe UI"/>
                        </a:rPr>
                        <a:t>100 GB</a:t>
                      </a:r>
                      <a:endParaRPr/>
                    </a:p>
                  </a:txBody>
                  <a:tcPr/>
                </a:tc>
              </a:tr>
              <a:tr h="579960">
                <a:tc>
                  <a:txBody>
                    <a:bodyPr wrap="none" lIns="7200" rIns="7200" tIns="3600" bIns="3600" anchor="ctr"/>
                    <a:p>
                      <a:pPr>
                        <a:lnSpc>
                          <a:spcPct val="100000"/>
                        </a:lnSpc>
                      </a:pPr>
                      <a:r>
                        <a:rPr lang="el-GR" sz="2400">
                          <a:solidFill>
                            <a:srgbClr val="00b0f0"/>
                          </a:solidFill>
                          <a:latin typeface="Segoe UI"/>
                        </a:rPr>
                        <a:t>D12</a:t>
                      </a:r>
                      <a:endParaRPr/>
                    </a:p>
                  </a:txBody>
                  <a:tcPr/>
                </a:tc>
                <a:tc>
                  <a:txBody>
                    <a:bodyPr wrap="none" lIns="7200" rIns="7200" tIns="3600" bIns="3600" anchor="ctr"/>
                    <a:p>
                      <a:pPr>
                        <a:lnSpc>
                          <a:spcPct val="100000"/>
                        </a:lnSpc>
                      </a:pPr>
                      <a:r>
                        <a:rPr lang="el-GR" sz="2400">
                          <a:solidFill>
                            <a:srgbClr val="00b0f0"/>
                          </a:solidFill>
                          <a:latin typeface="Segoe UI"/>
                        </a:rPr>
                        <a:t>4</a:t>
                      </a:r>
                      <a:endParaRPr/>
                    </a:p>
                  </a:txBody>
                  <a:tcPr/>
                </a:tc>
                <a:tc>
                  <a:txBody>
                    <a:bodyPr wrap="none" lIns="7200" rIns="7200" tIns="3600" bIns="3600" anchor="ctr"/>
                    <a:p>
                      <a:pPr>
                        <a:lnSpc>
                          <a:spcPct val="100000"/>
                        </a:lnSpc>
                      </a:pPr>
                      <a:r>
                        <a:rPr lang="el-GR" sz="2400">
                          <a:solidFill>
                            <a:srgbClr val="00b0f0"/>
                          </a:solidFill>
                          <a:latin typeface="Segoe UI"/>
                        </a:rPr>
                        <a:t>28 GB</a:t>
                      </a:r>
                      <a:endParaRPr/>
                    </a:p>
                  </a:txBody>
                  <a:tcPr/>
                </a:tc>
                <a:tc>
                  <a:txBody>
                    <a:bodyPr wrap="none" lIns="7200" rIns="7200" tIns="3600" bIns="3600" anchor="ctr"/>
                    <a:p>
                      <a:pPr>
                        <a:lnSpc>
                          <a:spcPct val="100000"/>
                        </a:lnSpc>
                      </a:pPr>
                      <a:r>
                        <a:rPr lang="el-GR" sz="2400">
                          <a:solidFill>
                            <a:srgbClr val="00b0f0"/>
                          </a:solidFill>
                          <a:latin typeface="Segoe UI"/>
                        </a:rPr>
                        <a:t>200 GB</a:t>
                      </a:r>
                      <a:endParaRPr/>
                    </a:p>
                  </a:txBody>
                  <a:tcPr/>
                </a:tc>
              </a:tr>
              <a:tr h="579960">
                <a:tc>
                  <a:txBody>
                    <a:bodyPr wrap="none" lIns="7200" rIns="7200" tIns="3600" bIns="3600" anchor="ctr"/>
                    <a:p>
                      <a:pPr>
                        <a:lnSpc>
                          <a:spcPct val="100000"/>
                        </a:lnSpc>
                      </a:pPr>
                      <a:r>
                        <a:rPr lang="el-GR" sz="2400">
                          <a:solidFill>
                            <a:srgbClr val="00b0f0"/>
                          </a:solidFill>
                          <a:latin typeface="Segoe UI"/>
                        </a:rPr>
                        <a:t>D13</a:t>
                      </a:r>
                      <a:endParaRPr/>
                    </a:p>
                  </a:txBody>
                  <a:tcPr/>
                </a:tc>
                <a:tc>
                  <a:txBody>
                    <a:bodyPr wrap="none" lIns="7200" rIns="7200" tIns="3600" bIns="3600" anchor="ctr"/>
                    <a:p>
                      <a:pPr>
                        <a:lnSpc>
                          <a:spcPct val="100000"/>
                        </a:lnSpc>
                      </a:pPr>
                      <a:r>
                        <a:rPr lang="el-GR" sz="2400">
                          <a:solidFill>
                            <a:srgbClr val="00b0f0"/>
                          </a:solidFill>
                          <a:latin typeface="Segoe UI"/>
                        </a:rPr>
                        <a:t>8</a:t>
                      </a:r>
                      <a:endParaRPr/>
                    </a:p>
                  </a:txBody>
                  <a:tcPr/>
                </a:tc>
                <a:tc>
                  <a:txBody>
                    <a:bodyPr wrap="none" lIns="7200" rIns="7200" tIns="3600" bIns="3600" anchor="ctr"/>
                    <a:p>
                      <a:pPr>
                        <a:lnSpc>
                          <a:spcPct val="100000"/>
                        </a:lnSpc>
                      </a:pPr>
                      <a:r>
                        <a:rPr lang="el-GR" sz="2400">
                          <a:solidFill>
                            <a:srgbClr val="00b0f0"/>
                          </a:solidFill>
                          <a:latin typeface="Segoe UI"/>
                        </a:rPr>
                        <a:t>56 GB</a:t>
                      </a:r>
                      <a:endParaRPr/>
                    </a:p>
                  </a:txBody>
                  <a:tcPr/>
                </a:tc>
                <a:tc>
                  <a:txBody>
                    <a:bodyPr wrap="none" lIns="7200" rIns="7200" tIns="3600" bIns="3600" anchor="ctr"/>
                    <a:p>
                      <a:pPr>
                        <a:lnSpc>
                          <a:spcPct val="100000"/>
                        </a:lnSpc>
                      </a:pPr>
                      <a:r>
                        <a:rPr lang="el-GR" sz="2400">
                          <a:solidFill>
                            <a:srgbClr val="00b0f0"/>
                          </a:solidFill>
                          <a:latin typeface="Segoe UI"/>
                        </a:rPr>
                        <a:t>400 GB</a:t>
                      </a:r>
                      <a:endParaRPr/>
                    </a:p>
                  </a:txBody>
                  <a:tcPr/>
                </a:tc>
              </a:tr>
              <a:tr h="411480">
                <a:tc>
                  <a:txBody>
                    <a:bodyPr wrap="none" lIns="7200" rIns="7200" tIns="3600" bIns="3600" anchor="ctr"/>
                    <a:p>
                      <a:pPr>
                        <a:lnSpc>
                          <a:spcPct val="100000"/>
                        </a:lnSpc>
                      </a:pPr>
                      <a:r>
                        <a:rPr lang="el-GR" sz="2400">
                          <a:solidFill>
                            <a:srgbClr val="00b0f0"/>
                          </a:solidFill>
                          <a:latin typeface="Segoe UI"/>
                        </a:rPr>
                        <a:t>D14</a:t>
                      </a:r>
                      <a:endParaRPr/>
                    </a:p>
                  </a:txBody>
                  <a:tcPr/>
                </a:tc>
                <a:tc>
                  <a:txBody>
                    <a:bodyPr wrap="none" lIns="7200" rIns="7200" tIns="3600" bIns="3600" anchor="ctr"/>
                    <a:p>
                      <a:pPr>
                        <a:lnSpc>
                          <a:spcPct val="100000"/>
                        </a:lnSpc>
                      </a:pPr>
                      <a:r>
                        <a:rPr lang="el-GR" sz="2400">
                          <a:solidFill>
                            <a:srgbClr val="00b0f0"/>
                          </a:solidFill>
                          <a:latin typeface="Segoe UI"/>
                        </a:rPr>
                        <a:t>16</a:t>
                      </a:r>
                      <a:endParaRPr/>
                    </a:p>
                  </a:txBody>
                  <a:tcPr/>
                </a:tc>
                <a:tc>
                  <a:txBody>
                    <a:bodyPr wrap="none" lIns="7200" rIns="7200" tIns="3600" bIns="3600" anchor="ctr"/>
                    <a:p>
                      <a:pPr>
                        <a:lnSpc>
                          <a:spcPct val="100000"/>
                        </a:lnSpc>
                      </a:pPr>
                      <a:r>
                        <a:rPr lang="el-GR" sz="2400">
                          <a:solidFill>
                            <a:srgbClr val="00b0f0"/>
                          </a:solidFill>
                          <a:latin typeface="Segoe UI"/>
                        </a:rPr>
                        <a:t>112 GB</a:t>
                      </a:r>
                      <a:endParaRPr/>
                    </a:p>
                  </a:txBody>
                  <a:tcPr/>
                </a:tc>
                <a:tc>
                  <a:txBody>
                    <a:bodyPr wrap="none" lIns="7200" rIns="7200" tIns="3600" bIns="3600" anchor="ctr"/>
                    <a:p>
                      <a:pPr>
                        <a:lnSpc>
                          <a:spcPct val="100000"/>
                        </a:lnSpc>
                      </a:pPr>
                      <a:r>
                        <a:rPr lang="el-GR" sz="2400">
                          <a:solidFill>
                            <a:srgbClr val="00b0f0"/>
                          </a:solidFill>
                          <a:latin typeface="Segoe UI"/>
                        </a:rPr>
                        <a:t>800 GB</a:t>
                      </a:r>
                      <a:endParaRPr/>
                    </a:p>
                  </a:txBody>
                  <a:tcPr/>
                </a:tc>
              </a:tr>
            </a:tbl>
          </a:graphicData>
        </a:graphic>
      </p:graphicFrame>
    </p:spTree>
  </p:cSld>
  <p:transition>
    <p:fade/>
  </p:transition>
  <p:timing>
    <p:tnLst>
      <p:par>
        <p:cTn id="442" dur="indefinite" restart="never" nodeType="tmRoot">
          <p:childTnLst>
            <p:seq>
              <p:cTn id="443"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TextShape 1"/>
          <p:cNvSpPr txBox="1"/>
          <p:nvPr/>
        </p:nvSpPr>
        <p:spPr>
          <a:xfrm>
            <a:off x="593280" y="309600"/>
            <a:ext cx="11079360" cy="957240"/>
          </a:xfrm>
          <a:prstGeom prst="rect">
            <a:avLst/>
          </a:prstGeom>
        </p:spPr>
        <p:txBody>
          <a:bodyPr/>
          <a:p>
            <a:pPr>
              <a:lnSpc>
                <a:spcPct val="90000"/>
              </a:lnSpc>
            </a:pPr>
            <a:r>
              <a:rPr b="1" lang="en-US" sz="5400">
                <a:solidFill>
                  <a:srgbClr val="ffffff"/>
                </a:solidFill>
                <a:latin typeface="Segoe UI Light"/>
              </a:rPr>
              <a:t>Performance optimizedcompute</a:t>
            </a:r>
            <a:r>
              <a:rPr b="1" lang="en-US" sz="4000">
                <a:solidFill>
                  <a:srgbClr val="00b0f0"/>
                </a:solidFill>
                <a:latin typeface="Segoe UI Light"/>
              </a:rPr>
              <a:t>Unparalleledcomputational performance with latest CPUs, more memory, and more local SSD</a:t>
            </a:r>
            <a:endParaRPr/>
          </a:p>
        </p:txBody>
      </p:sp>
      <p:graphicFrame>
        <p:nvGraphicFramePr>
          <p:cNvPr id="386" name="Table 2"/>
          <p:cNvGraphicFramePr/>
          <p:nvPr/>
        </p:nvGraphicFramePr>
        <p:xfrm>
          <a:off x="560880" y="2086920"/>
          <a:ext cx="11079360" cy="4564800"/>
        </p:xfrm>
        <a:graphic>
          <a:graphicData uri="http://schemas.openxmlformats.org/drawingml/2006/table">
            <a:tbl>
              <a:tblPr/>
              <a:tblGrid>
                <a:gridCol w="2769840"/>
                <a:gridCol w="2769840"/>
                <a:gridCol w="2769840"/>
                <a:gridCol w="2769840"/>
              </a:tblGrid>
              <a:tr h="760680">
                <a:tc>
                  <a:txBody>
                    <a:bodyPr wrap="none" lIns="12240" rIns="12240" tIns="6120" bIns="6120" anchor="ctr"/>
                    <a:p>
                      <a:pPr>
                        <a:lnSpc>
                          <a:spcPct val="100000"/>
                        </a:lnSpc>
                      </a:pPr>
                      <a:r>
                        <a:rPr b="1" lang="el-GR" sz="2800">
                          <a:solidFill>
                            <a:srgbClr val="ffffff"/>
                          </a:solidFill>
                          <a:latin typeface="Segoe UI"/>
                        </a:rPr>
                        <a:t>Instance</a:t>
                      </a:r>
                      <a:endParaRPr/>
                    </a:p>
                  </a:txBody>
                  <a:tcPr/>
                </a:tc>
                <a:tc>
                  <a:txBody>
                    <a:bodyPr wrap="none" lIns="12240" rIns="12240" tIns="6120" bIns="6120" anchor="ctr"/>
                    <a:p>
                      <a:pPr>
                        <a:lnSpc>
                          <a:spcPct val="100000"/>
                        </a:lnSpc>
                      </a:pPr>
                      <a:r>
                        <a:rPr b="1" lang="el-GR" sz="2800">
                          <a:solidFill>
                            <a:srgbClr val="ffffff"/>
                          </a:solidFill>
                          <a:latin typeface="Segoe UI"/>
                        </a:rPr>
                        <a:t>Cores</a:t>
                      </a:r>
                      <a:endParaRPr/>
                    </a:p>
                  </a:txBody>
                  <a:tcPr/>
                </a:tc>
                <a:tc>
                  <a:txBody>
                    <a:bodyPr wrap="none" lIns="12240" rIns="12240" tIns="6120" bIns="6120" anchor="ctr"/>
                    <a:p>
                      <a:pPr>
                        <a:lnSpc>
                          <a:spcPct val="100000"/>
                        </a:lnSpc>
                      </a:pPr>
                      <a:r>
                        <a:rPr b="1" lang="el-GR" sz="2800">
                          <a:solidFill>
                            <a:srgbClr val="ffffff"/>
                          </a:solidFill>
                          <a:latin typeface="Segoe UI"/>
                        </a:rPr>
                        <a:t>RAM</a:t>
                      </a:r>
                      <a:endParaRPr/>
                    </a:p>
                  </a:txBody>
                  <a:tcPr/>
                </a:tc>
                <a:tc>
                  <a:txBody>
                    <a:bodyPr wrap="none" lIns="12240" rIns="12240" tIns="6120" bIns="6120" anchor="ctr"/>
                    <a:p>
                      <a:pPr>
                        <a:lnSpc>
                          <a:spcPct val="100000"/>
                        </a:lnSpc>
                      </a:pPr>
                      <a:r>
                        <a:rPr b="1" lang="el-GR" sz="2800">
                          <a:solidFill>
                            <a:srgbClr val="ffffff"/>
                          </a:solidFill>
                          <a:latin typeface="Segoe UI"/>
                        </a:rPr>
                        <a:t>Disk sizes</a:t>
                      </a:r>
                      <a:endParaRPr/>
                    </a:p>
                  </a:txBody>
                  <a:tcPr/>
                </a:tc>
              </a:tr>
              <a:tr h="760680">
                <a:tc>
                  <a:txBody>
                    <a:bodyPr wrap="none" lIns="12240" rIns="12240" tIns="6120" bIns="6120" anchor="ctr"/>
                    <a:p>
                      <a:pPr>
                        <a:lnSpc>
                          <a:spcPct val="100000"/>
                        </a:lnSpc>
                      </a:pPr>
                      <a:r>
                        <a:rPr lang="el-GR" sz="2800">
                          <a:solidFill>
                            <a:srgbClr val="00b0f0"/>
                          </a:solidFill>
                          <a:latin typeface="Segoe UI"/>
                        </a:rPr>
                        <a:t>G1</a:t>
                      </a:r>
                      <a:endParaRPr/>
                    </a:p>
                  </a:txBody>
                  <a:tcPr/>
                </a:tc>
                <a:tc>
                  <a:txBody>
                    <a:bodyPr wrap="none" lIns="12240" rIns="12240" tIns="6120" bIns="6120" anchor="ctr"/>
                    <a:p>
                      <a:pPr>
                        <a:lnSpc>
                          <a:spcPct val="100000"/>
                        </a:lnSpc>
                      </a:pPr>
                      <a:r>
                        <a:rPr lang="el-GR" sz="2800">
                          <a:solidFill>
                            <a:srgbClr val="00b0f0"/>
                          </a:solidFill>
                          <a:latin typeface="Segoe UI"/>
                        </a:rPr>
                        <a:t>2</a:t>
                      </a:r>
                      <a:endParaRPr/>
                    </a:p>
                  </a:txBody>
                  <a:tcPr/>
                </a:tc>
                <a:tc>
                  <a:txBody>
                    <a:bodyPr wrap="none" lIns="12240" rIns="12240" tIns="6120" bIns="6120" anchor="ctr"/>
                    <a:p>
                      <a:pPr>
                        <a:lnSpc>
                          <a:spcPct val="100000"/>
                        </a:lnSpc>
                      </a:pPr>
                      <a:r>
                        <a:rPr lang="el-GR" sz="2800">
                          <a:solidFill>
                            <a:srgbClr val="00b0f0"/>
                          </a:solidFill>
                          <a:latin typeface="Segoe UI"/>
                        </a:rPr>
                        <a:t>28 GB</a:t>
                      </a:r>
                      <a:endParaRPr/>
                    </a:p>
                  </a:txBody>
                  <a:tcPr/>
                </a:tc>
                <a:tc>
                  <a:txBody>
                    <a:bodyPr wrap="none" lIns="12240" rIns="12240" tIns="6120" bIns="6120" anchor="ctr"/>
                    <a:p>
                      <a:pPr>
                        <a:lnSpc>
                          <a:spcPct val="100000"/>
                        </a:lnSpc>
                      </a:pPr>
                      <a:r>
                        <a:rPr lang="el-GR" sz="2800">
                          <a:solidFill>
                            <a:srgbClr val="00b0f0"/>
                          </a:solidFill>
                          <a:latin typeface="Segoe UI"/>
                        </a:rPr>
                        <a:t>384 GB</a:t>
                      </a:r>
                      <a:endParaRPr/>
                    </a:p>
                  </a:txBody>
                  <a:tcPr/>
                </a:tc>
              </a:tr>
              <a:tr h="760680">
                <a:tc>
                  <a:txBody>
                    <a:bodyPr wrap="none" lIns="12240" rIns="12240" tIns="6120" bIns="6120" anchor="ctr"/>
                    <a:p>
                      <a:pPr>
                        <a:lnSpc>
                          <a:spcPct val="100000"/>
                        </a:lnSpc>
                      </a:pPr>
                      <a:r>
                        <a:rPr lang="el-GR" sz="2800">
                          <a:solidFill>
                            <a:srgbClr val="00b0f0"/>
                          </a:solidFill>
                          <a:latin typeface="Segoe UI"/>
                        </a:rPr>
                        <a:t>G2</a:t>
                      </a:r>
                      <a:endParaRPr/>
                    </a:p>
                  </a:txBody>
                  <a:tcPr/>
                </a:tc>
                <a:tc>
                  <a:txBody>
                    <a:bodyPr wrap="none" lIns="12240" rIns="12240" tIns="6120" bIns="6120" anchor="ctr"/>
                    <a:p>
                      <a:pPr>
                        <a:lnSpc>
                          <a:spcPct val="100000"/>
                        </a:lnSpc>
                      </a:pPr>
                      <a:r>
                        <a:rPr lang="el-GR" sz="2800">
                          <a:solidFill>
                            <a:srgbClr val="00b0f0"/>
                          </a:solidFill>
                          <a:latin typeface="Segoe UI"/>
                        </a:rPr>
                        <a:t>4</a:t>
                      </a:r>
                      <a:endParaRPr/>
                    </a:p>
                  </a:txBody>
                  <a:tcPr/>
                </a:tc>
                <a:tc>
                  <a:txBody>
                    <a:bodyPr wrap="none" lIns="12240" rIns="12240" tIns="6120" bIns="6120" anchor="ctr"/>
                    <a:p>
                      <a:pPr>
                        <a:lnSpc>
                          <a:spcPct val="100000"/>
                        </a:lnSpc>
                      </a:pPr>
                      <a:r>
                        <a:rPr lang="el-GR" sz="2800">
                          <a:solidFill>
                            <a:srgbClr val="00b0f0"/>
                          </a:solidFill>
                          <a:latin typeface="Segoe UI"/>
                        </a:rPr>
                        <a:t>56 GB</a:t>
                      </a:r>
                      <a:endParaRPr/>
                    </a:p>
                  </a:txBody>
                  <a:tcPr/>
                </a:tc>
                <a:tc>
                  <a:txBody>
                    <a:bodyPr wrap="none" lIns="12240" rIns="12240" tIns="6120" bIns="6120" anchor="ctr"/>
                    <a:p>
                      <a:pPr>
                        <a:lnSpc>
                          <a:spcPct val="100000"/>
                        </a:lnSpc>
                      </a:pPr>
                      <a:r>
                        <a:rPr lang="el-GR" sz="2800">
                          <a:solidFill>
                            <a:srgbClr val="00b0f0"/>
                          </a:solidFill>
                          <a:latin typeface="Segoe UI"/>
                        </a:rPr>
                        <a:t>768 GB</a:t>
                      </a:r>
                      <a:endParaRPr/>
                    </a:p>
                  </a:txBody>
                  <a:tcPr/>
                </a:tc>
              </a:tr>
              <a:tr h="760680">
                <a:tc>
                  <a:txBody>
                    <a:bodyPr wrap="none" lIns="12240" rIns="12240" tIns="6120" bIns="6120" anchor="ctr"/>
                    <a:p>
                      <a:pPr>
                        <a:lnSpc>
                          <a:spcPct val="100000"/>
                        </a:lnSpc>
                      </a:pPr>
                      <a:r>
                        <a:rPr lang="el-GR" sz="2800">
                          <a:solidFill>
                            <a:srgbClr val="00b0f0"/>
                          </a:solidFill>
                          <a:latin typeface="Segoe UI"/>
                        </a:rPr>
                        <a:t>G3</a:t>
                      </a:r>
                      <a:endParaRPr/>
                    </a:p>
                  </a:txBody>
                  <a:tcPr/>
                </a:tc>
                <a:tc>
                  <a:txBody>
                    <a:bodyPr wrap="none" lIns="12240" rIns="12240" tIns="6120" bIns="6120" anchor="ctr"/>
                    <a:p>
                      <a:pPr>
                        <a:lnSpc>
                          <a:spcPct val="100000"/>
                        </a:lnSpc>
                      </a:pPr>
                      <a:r>
                        <a:rPr lang="el-GR" sz="2800">
                          <a:solidFill>
                            <a:srgbClr val="00b0f0"/>
                          </a:solidFill>
                          <a:latin typeface="Segoe UI"/>
                        </a:rPr>
                        <a:t>8</a:t>
                      </a:r>
                      <a:endParaRPr/>
                    </a:p>
                  </a:txBody>
                  <a:tcPr/>
                </a:tc>
                <a:tc>
                  <a:txBody>
                    <a:bodyPr wrap="none" lIns="12240" rIns="12240" tIns="6120" bIns="6120" anchor="ctr"/>
                    <a:p>
                      <a:pPr>
                        <a:lnSpc>
                          <a:spcPct val="100000"/>
                        </a:lnSpc>
                      </a:pPr>
                      <a:r>
                        <a:rPr lang="el-GR" sz="2800">
                          <a:solidFill>
                            <a:srgbClr val="00b0f0"/>
                          </a:solidFill>
                          <a:latin typeface="Segoe UI"/>
                        </a:rPr>
                        <a:t>112 GB</a:t>
                      </a:r>
                      <a:endParaRPr/>
                    </a:p>
                  </a:txBody>
                  <a:tcPr/>
                </a:tc>
                <a:tc>
                  <a:txBody>
                    <a:bodyPr wrap="none" lIns="12240" rIns="12240" tIns="6120" bIns="6120" anchor="ctr"/>
                    <a:p>
                      <a:pPr>
                        <a:lnSpc>
                          <a:spcPct val="100000"/>
                        </a:lnSpc>
                      </a:pPr>
                      <a:r>
                        <a:rPr lang="el-GR" sz="2800">
                          <a:solidFill>
                            <a:srgbClr val="00b0f0"/>
                          </a:solidFill>
                          <a:latin typeface="Segoe UI"/>
                        </a:rPr>
                        <a:t>1,536 GB</a:t>
                      </a:r>
                      <a:endParaRPr/>
                    </a:p>
                  </a:txBody>
                  <a:tcPr/>
                </a:tc>
              </a:tr>
              <a:tr h="760680">
                <a:tc>
                  <a:txBody>
                    <a:bodyPr wrap="none" lIns="12240" rIns="12240" tIns="6120" bIns="6120" anchor="ctr"/>
                    <a:p>
                      <a:pPr>
                        <a:lnSpc>
                          <a:spcPct val="100000"/>
                        </a:lnSpc>
                      </a:pPr>
                      <a:r>
                        <a:rPr lang="el-GR" sz="2800">
                          <a:solidFill>
                            <a:srgbClr val="00b0f0"/>
                          </a:solidFill>
                          <a:latin typeface="Segoe UI"/>
                        </a:rPr>
                        <a:t>G4</a:t>
                      </a:r>
                      <a:endParaRPr/>
                    </a:p>
                  </a:txBody>
                  <a:tcPr/>
                </a:tc>
                <a:tc>
                  <a:txBody>
                    <a:bodyPr wrap="none" lIns="12240" rIns="12240" tIns="6120" bIns="6120" anchor="ctr"/>
                    <a:p>
                      <a:pPr>
                        <a:lnSpc>
                          <a:spcPct val="100000"/>
                        </a:lnSpc>
                      </a:pPr>
                      <a:r>
                        <a:rPr lang="el-GR" sz="2800">
                          <a:solidFill>
                            <a:srgbClr val="00b0f0"/>
                          </a:solidFill>
                          <a:latin typeface="Segoe UI"/>
                        </a:rPr>
                        <a:t>16</a:t>
                      </a:r>
                      <a:endParaRPr/>
                    </a:p>
                  </a:txBody>
                  <a:tcPr/>
                </a:tc>
                <a:tc>
                  <a:txBody>
                    <a:bodyPr wrap="none" lIns="12240" rIns="12240" tIns="6120" bIns="6120" anchor="ctr"/>
                    <a:p>
                      <a:pPr>
                        <a:lnSpc>
                          <a:spcPct val="100000"/>
                        </a:lnSpc>
                      </a:pPr>
                      <a:r>
                        <a:rPr lang="el-GR" sz="2800">
                          <a:solidFill>
                            <a:srgbClr val="00b0f0"/>
                          </a:solidFill>
                          <a:latin typeface="Segoe UI"/>
                        </a:rPr>
                        <a:t>224 GB</a:t>
                      </a:r>
                      <a:endParaRPr/>
                    </a:p>
                  </a:txBody>
                  <a:tcPr/>
                </a:tc>
                <a:tc>
                  <a:txBody>
                    <a:bodyPr wrap="none" lIns="12240" rIns="12240" tIns="6120" bIns="6120" anchor="ctr"/>
                    <a:p>
                      <a:pPr>
                        <a:lnSpc>
                          <a:spcPct val="100000"/>
                        </a:lnSpc>
                      </a:pPr>
                      <a:r>
                        <a:rPr lang="el-GR" sz="2800">
                          <a:solidFill>
                            <a:srgbClr val="00b0f0"/>
                          </a:solidFill>
                          <a:latin typeface="Segoe UI"/>
                        </a:rPr>
                        <a:t>3,072 GB</a:t>
                      </a:r>
                      <a:endParaRPr/>
                    </a:p>
                  </a:txBody>
                  <a:tcPr/>
                </a:tc>
              </a:tr>
              <a:tr h="761400">
                <a:tc>
                  <a:txBody>
                    <a:bodyPr wrap="none" lIns="12240" rIns="12240" tIns="6120" bIns="6120" anchor="ctr"/>
                    <a:p>
                      <a:pPr>
                        <a:lnSpc>
                          <a:spcPct val="100000"/>
                        </a:lnSpc>
                      </a:pPr>
                      <a:r>
                        <a:rPr lang="el-GR" sz="2800">
                          <a:solidFill>
                            <a:srgbClr val="00b0f0"/>
                          </a:solidFill>
                          <a:latin typeface="Segoe UI"/>
                        </a:rPr>
                        <a:t>G5</a:t>
                      </a:r>
                      <a:endParaRPr/>
                    </a:p>
                  </a:txBody>
                  <a:tcPr/>
                </a:tc>
                <a:tc>
                  <a:txBody>
                    <a:bodyPr wrap="none" lIns="12240" rIns="12240" tIns="6120" bIns="6120" anchor="ctr"/>
                    <a:p>
                      <a:pPr>
                        <a:lnSpc>
                          <a:spcPct val="100000"/>
                        </a:lnSpc>
                      </a:pPr>
                      <a:r>
                        <a:rPr lang="el-GR" sz="2800">
                          <a:solidFill>
                            <a:srgbClr val="00b0f0"/>
                          </a:solidFill>
                          <a:latin typeface="Segoe UI"/>
                        </a:rPr>
                        <a:t>32</a:t>
                      </a:r>
                      <a:endParaRPr/>
                    </a:p>
                  </a:txBody>
                  <a:tcPr/>
                </a:tc>
                <a:tc>
                  <a:txBody>
                    <a:bodyPr wrap="none" lIns="12240" rIns="12240" tIns="6120" bIns="6120" anchor="ctr"/>
                    <a:p>
                      <a:pPr>
                        <a:lnSpc>
                          <a:spcPct val="100000"/>
                        </a:lnSpc>
                      </a:pPr>
                      <a:r>
                        <a:rPr lang="el-GR" sz="2800">
                          <a:solidFill>
                            <a:srgbClr val="00b0f0"/>
                          </a:solidFill>
                          <a:latin typeface="Segoe UI"/>
                        </a:rPr>
                        <a:t>448 GB</a:t>
                      </a:r>
                      <a:endParaRPr/>
                    </a:p>
                  </a:txBody>
                  <a:tcPr/>
                </a:tc>
                <a:tc>
                  <a:txBody>
                    <a:bodyPr wrap="none" lIns="12240" rIns="12240" tIns="6120" bIns="6120" anchor="ctr"/>
                    <a:p>
                      <a:pPr>
                        <a:lnSpc>
                          <a:spcPct val="100000"/>
                        </a:lnSpc>
                      </a:pPr>
                      <a:r>
                        <a:rPr lang="el-GR" sz="2800">
                          <a:solidFill>
                            <a:srgbClr val="00b0f0"/>
                          </a:solidFill>
                          <a:latin typeface="Segoe UI"/>
                        </a:rPr>
                        <a:t>6,144 GB</a:t>
                      </a:r>
                      <a:endParaRPr/>
                    </a:p>
                  </a:txBody>
                  <a:tcPr/>
                </a:tc>
              </a:tr>
            </a:tbl>
          </a:graphicData>
        </a:graphic>
      </p:graphicFrame>
    </p:spTree>
  </p:cSld>
  <p:transition>
    <p:fade/>
  </p:transition>
  <p:timing>
    <p:tnLst>
      <p:par>
        <p:cTn id="444" dur="indefinite" restart="never" nodeType="tmRoot">
          <p:childTnLst>
            <p:seq>
              <p:cTn id="445"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TextShape 1"/>
          <p:cNvSpPr txBox="1"/>
          <p:nvPr/>
        </p:nvSpPr>
        <p:spPr>
          <a:xfrm>
            <a:off x="560880" y="342360"/>
            <a:ext cx="11079360" cy="957240"/>
          </a:xfrm>
          <a:prstGeom prst="rect">
            <a:avLst/>
          </a:prstGeom>
        </p:spPr>
        <p:txBody>
          <a:bodyPr/>
          <a:p>
            <a:pPr>
              <a:lnSpc>
                <a:spcPct val="90000"/>
              </a:lnSpc>
            </a:pPr>
            <a:r>
              <a:rPr b="1" lang="en-US" sz="5400">
                <a:solidFill>
                  <a:srgbClr val="ffffff"/>
                </a:solidFill>
                <a:latin typeface="Segoe UI Light"/>
              </a:rPr>
              <a:t>Networkoptimized</a:t>
            </a:r>
            <a:r>
              <a:rPr b="1" lang="en-US" sz="5400">
                <a:solidFill>
                  <a:srgbClr val="ffffff"/>
                </a:solidFill>
                <a:latin typeface="Segoe UI Light"/>
              </a:rPr>
              <a:t>
</a:t>
            </a:r>
            <a:r>
              <a:rPr b="1" lang="en-US" sz="4900">
                <a:solidFill>
                  <a:srgbClr val="00b0f0"/>
                </a:solidFill>
                <a:latin typeface="Segoe UI Light"/>
              </a:rPr>
              <a:t>Fastnetworking withInfinibandsupport</a:t>
            </a:r>
            <a:r>
              <a:rPr b="1" lang="en-US" sz="4900">
                <a:solidFill>
                  <a:srgbClr val="00b0f0"/>
                </a:solidFill>
                <a:latin typeface="Segoe UI Light"/>
              </a:rPr>
              <a:t>
</a:t>
            </a:r>
            <a:r>
              <a:rPr lang="en-US" sz="3100">
                <a:solidFill>
                  <a:srgbClr val="00b0f0"/>
                </a:solidFill>
                <a:latin typeface="Segoe UI Light"/>
              </a:rPr>
              <a:t>Adds a 40Gbit/sInfiniBandnetwork with remote direct memory access (RDMA) technology. Ideal for Message Passing Interface (MPI) applications, high-performance clusters, modeling and simulations, video encoding, and other compute or network intensive scenarios.</a:t>
            </a:r>
            <a:endParaRPr/>
          </a:p>
        </p:txBody>
      </p:sp>
      <p:graphicFrame>
        <p:nvGraphicFramePr>
          <p:cNvPr id="388" name="Table 2"/>
          <p:cNvGraphicFramePr/>
          <p:nvPr/>
        </p:nvGraphicFramePr>
        <p:xfrm>
          <a:off x="560880" y="3654360"/>
          <a:ext cx="11079360" cy="2550240"/>
        </p:xfrm>
        <a:graphic>
          <a:graphicData uri="http://schemas.openxmlformats.org/drawingml/2006/table">
            <a:tbl>
              <a:tblPr/>
              <a:tblGrid>
                <a:gridCol w="2769840"/>
                <a:gridCol w="2769840"/>
                <a:gridCol w="2769840"/>
                <a:gridCol w="2769840"/>
              </a:tblGrid>
              <a:tr h="849960">
                <a:tc>
                  <a:txBody>
                    <a:bodyPr wrap="none" lIns="37440" rIns="37440" tIns="18720" bIns="18720" anchor="ctr"/>
                    <a:p>
                      <a:pPr>
                        <a:lnSpc>
                          <a:spcPct val="100000"/>
                        </a:lnSpc>
                      </a:pPr>
                      <a:r>
                        <a:rPr b="1" lang="el-GR" sz="2800">
                          <a:solidFill>
                            <a:srgbClr val="ffffff"/>
                          </a:solidFill>
                          <a:latin typeface="Segoe UI"/>
                        </a:rPr>
                        <a:t>Instance</a:t>
                      </a:r>
                      <a:endParaRPr/>
                    </a:p>
                  </a:txBody>
                  <a:tcPr/>
                </a:tc>
                <a:tc>
                  <a:txBody>
                    <a:bodyPr wrap="none" lIns="37440" rIns="37440" tIns="18720" bIns="18720" anchor="ctr"/>
                    <a:p>
                      <a:pPr>
                        <a:lnSpc>
                          <a:spcPct val="100000"/>
                        </a:lnSpc>
                      </a:pPr>
                      <a:r>
                        <a:rPr b="1" lang="el-GR" sz="2800">
                          <a:solidFill>
                            <a:srgbClr val="ffffff"/>
                          </a:solidFill>
                          <a:latin typeface="Segoe UI"/>
                        </a:rPr>
                        <a:t>Cores</a:t>
                      </a:r>
                      <a:endParaRPr/>
                    </a:p>
                  </a:txBody>
                  <a:tcPr/>
                </a:tc>
                <a:tc>
                  <a:txBody>
                    <a:bodyPr wrap="none" lIns="37440" rIns="37440" tIns="18720" bIns="18720" anchor="ctr"/>
                    <a:p>
                      <a:pPr>
                        <a:lnSpc>
                          <a:spcPct val="100000"/>
                        </a:lnSpc>
                      </a:pPr>
                      <a:r>
                        <a:rPr b="1" lang="el-GR" sz="2800">
                          <a:solidFill>
                            <a:srgbClr val="ffffff"/>
                          </a:solidFill>
                          <a:latin typeface="Segoe UI"/>
                        </a:rPr>
                        <a:t>RAM</a:t>
                      </a:r>
                      <a:endParaRPr/>
                    </a:p>
                  </a:txBody>
                  <a:tcPr/>
                </a:tc>
                <a:tc>
                  <a:txBody>
                    <a:bodyPr wrap="none" lIns="37440" rIns="37440" tIns="18720" bIns="18720" anchor="ctr"/>
                    <a:p>
                      <a:pPr>
                        <a:lnSpc>
                          <a:spcPct val="100000"/>
                        </a:lnSpc>
                      </a:pPr>
                      <a:r>
                        <a:rPr b="1" lang="el-GR" sz="2800">
                          <a:solidFill>
                            <a:srgbClr val="ffffff"/>
                          </a:solidFill>
                          <a:latin typeface="Segoe UI"/>
                        </a:rPr>
                        <a:t>Disk sizes</a:t>
                      </a:r>
                      <a:endParaRPr/>
                    </a:p>
                  </a:txBody>
                  <a:tcPr/>
                </a:tc>
              </a:tr>
              <a:tr h="849960">
                <a:tc>
                  <a:txBody>
                    <a:bodyPr wrap="none" lIns="37440" rIns="37440" tIns="18720" bIns="18720" anchor="ctr"/>
                    <a:p>
                      <a:pPr>
                        <a:lnSpc>
                          <a:spcPct val="100000"/>
                        </a:lnSpc>
                      </a:pPr>
                      <a:r>
                        <a:rPr lang="el-GR" sz="2800">
                          <a:solidFill>
                            <a:srgbClr val="00b0f0"/>
                          </a:solidFill>
                          <a:latin typeface="Segoe UI"/>
                        </a:rPr>
                        <a:t>A8</a:t>
                      </a:r>
                      <a:endParaRPr/>
                    </a:p>
                  </a:txBody>
                  <a:tcPr/>
                </a:tc>
                <a:tc>
                  <a:txBody>
                    <a:bodyPr wrap="none" lIns="37440" rIns="37440" tIns="18720" bIns="18720" anchor="ctr"/>
                    <a:p>
                      <a:pPr>
                        <a:lnSpc>
                          <a:spcPct val="100000"/>
                        </a:lnSpc>
                      </a:pPr>
                      <a:r>
                        <a:rPr lang="el-GR" sz="2800">
                          <a:solidFill>
                            <a:srgbClr val="00b0f0"/>
                          </a:solidFill>
                          <a:latin typeface="Segoe UI"/>
                        </a:rPr>
                        <a:t>8</a:t>
                      </a:r>
                      <a:endParaRPr/>
                    </a:p>
                  </a:txBody>
                  <a:tcPr/>
                </a:tc>
                <a:tc>
                  <a:txBody>
                    <a:bodyPr wrap="none" lIns="37440" rIns="37440" tIns="18720" bIns="18720" anchor="ctr"/>
                    <a:p>
                      <a:pPr>
                        <a:lnSpc>
                          <a:spcPct val="100000"/>
                        </a:lnSpc>
                      </a:pPr>
                      <a:r>
                        <a:rPr lang="el-GR" sz="2800">
                          <a:solidFill>
                            <a:srgbClr val="00b0f0"/>
                          </a:solidFill>
                          <a:latin typeface="Segoe UI"/>
                        </a:rPr>
                        <a:t>56 GB</a:t>
                      </a:r>
                      <a:endParaRPr/>
                    </a:p>
                  </a:txBody>
                  <a:tcPr/>
                </a:tc>
                <a:tc>
                  <a:txBody>
                    <a:bodyPr wrap="none" lIns="37440" rIns="37440" tIns="18720" bIns="18720" anchor="ctr"/>
                    <a:p>
                      <a:pPr>
                        <a:lnSpc>
                          <a:spcPct val="100000"/>
                        </a:lnSpc>
                      </a:pPr>
                      <a:r>
                        <a:rPr lang="el-GR" sz="2800">
                          <a:solidFill>
                            <a:srgbClr val="00b0f0"/>
                          </a:solidFill>
                          <a:latin typeface="Segoe UI"/>
                        </a:rPr>
                        <a:t>382 GB</a:t>
                      </a:r>
                      <a:endParaRPr/>
                    </a:p>
                  </a:txBody>
                  <a:tcPr/>
                </a:tc>
              </a:tr>
              <a:tr h="850320">
                <a:tc>
                  <a:txBody>
                    <a:bodyPr wrap="none" lIns="37440" rIns="37440" tIns="18720" bIns="18720" anchor="ctr"/>
                    <a:p>
                      <a:pPr>
                        <a:lnSpc>
                          <a:spcPct val="100000"/>
                        </a:lnSpc>
                      </a:pPr>
                      <a:r>
                        <a:rPr lang="el-GR" sz="2800">
                          <a:solidFill>
                            <a:srgbClr val="00b0f0"/>
                          </a:solidFill>
                          <a:latin typeface="Segoe UI"/>
                        </a:rPr>
                        <a:t>A9</a:t>
                      </a:r>
                      <a:endParaRPr/>
                    </a:p>
                  </a:txBody>
                  <a:tcPr/>
                </a:tc>
                <a:tc>
                  <a:txBody>
                    <a:bodyPr wrap="none" lIns="37440" rIns="37440" tIns="18720" bIns="18720" anchor="ctr"/>
                    <a:p>
                      <a:pPr>
                        <a:lnSpc>
                          <a:spcPct val="100000"/>
                        </a:lnSpc>
                      </a:pPr>
                      <a:r>
                        <a:rPr lang="el-GR" sz="2800">
                          <a:solidFill>
                            <a:srgbClr val="00b0f0"/>
                          </a:solidFill>
                          <a:latin typeface="Segoe UI"/>
                        </a:rPr>
                        <a:t>16</a:t>
                      </a:r>
                      <a:endParaRPr/>
                    </a:p>
                  </a:txBody>
                  <a:tcPr/>
                </a:tc>
                <a:tc>
                  <a:txBody>
                    <a:bodyPr wrap="none" lIns="37440" rIns="37440" tIns="18720" bIns="18720" anchor="ctr"/>
                    <a:p>
                      <a:pPr>
                        <a:lnSpc>
                          <a:spcPct val="100000"/>
                        </a:lnSpc>
                      </a:pPr>
                      <a:r>
                        <a:rPr lang="el-GR" sz="2800">
                          <a:solidFill>
                            <a:srgbClr val="00b0f0"/>
                          </a:solidFill>
                          <a:latin typeface="Segoe UI"/>
                        </a:rPr>
                        <a:t>112 GB</a:t>
                      </a:r>
                      <a:endParaRPr/>
                    </a:p>
                  </a:txBody>
                  <a:tcPr/>
                </a:tc>
                <a:tc>
                  <a:txBody>
                    <a:bodyPr wrap="none" lIns="37440" rIns="37440" tIns="18720" bIns="18720" anchor="ctr"/>
                    <a:p>
                      <a:pPr>
                        <a:lnSpc>
                          <a:spcPct val="100000"/>
                        </a:lnSpc>
                      </a:pPr>
                      <a:r>
                        <a:rPr lang="el-GR" sz="2800">
                          <a:solidFill>
                            <a:srgbClr val="00b0f0"/>
                          </a:solidFill>
                          <a:latin typeface="Segoe UI"/>
                        </a:rPr>
                        <a:t>382 GB</a:t>
                      </a:r>
                      <a:endParaRPr/>
                    </a:p>
                  </a:txBody>
                  <a:tcPr/>
                </a:tc>
              </a:tr>
            </a:tbl>
          </a:graphicData>
        </a:graphic>
      </p:graphicFrame>
    </p:spTree>
  </p:cSld>
  <p:transition>
    <p:fade/>
  </p:transition>
  <p:timing>
    <p:tnLst>
      <p:par>
        <p:cTn id="446" dur="indefinite" restart="never" nodeType="tmRoot">
          <p:childTnLst>
            <p:seq>
              <p:cTn id="447"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9" name="TextShape 1"/>
          <p:cNvSpPr txBox="1"/>
          <p:nvPr/>
        </p:nvSpPr>
        <p:spPr>
          <a:xfrm>
            <a:off x="606240" y="1122480"/>
            <a:ext cx="11034000" cy="2387160"/>
          </a:xfrm>
          <a:prstGeom prst="rect">
            <a:avLst/>
          </a:prstGeom>
        </p:spPr>
        <p:txBody>
          <a:bodyPr anchor="b"/>
          <a:p>
            <a:pPr>
              <a:lnSpc>
                <a:spcPct val="100000"/>
              </a:lnSpc>
            </a:pPr>
            <a:r>
              <a:rPr lang="en-US" sz="6000">
                <a:solidFill>
                  <a:srgbClr val="ffffff"/>
                </a:solidFill>
                <a:latin typeface="Segoe UI Light"/>
              </a:rPr>
              <a:t>Demo: Provisioning VM</a:t>
            </a:r>
            <a:endParaRPr/>
          </a:p>
        </p:txBody>
      </p:sp>
      <p:sp>
        <p:nvSpPr>
          <p:cNvPr id="390" name="TextShape 2"/>
          <p:cNvSpPr txBox="1"/>
          <p:nvPr/>
        </p:nvSpPr>
        <p:spPr>
          <a:xfrm>
            <a:off x="606240" y="3602160"/>
            <a:ext cx="11034000" cy="1655280"/>
          </a:xfrm>
          <a:prstGeom prst="rect">
            <a:avLst/>
          </a:prstGeom>
        </p:spPr>
        <p:txBody>
          <a:bodyPr/>
          <a:p>
            <a:pPr>
              <a:lnSpc>
                <a:spcPct val="100000"/>
              </a:lnSpc>
            </a:pPr>
            <a:r>
              <a:rPr lang="el-GR" sz="4400">
                <a:solidFill>
                  <a:srgbClr val="00b0f0"/>
                </a:solidFill>
                <a:latin typeface="Segoe UI Light"/>
              </a:rPr>
              <a:t>Managing VMs using Azure portal</a:t>
            </a:r>
            <a:endParaRPr/>
          </a:p>
        </p:txBody>
      </p:sp>
    </p:spTree>
  </p:cSld>
  <p:transition spd="med">
    <p:fade/>
  </p:transition>
  <p:timing>
    <p:tnLst>
      <p:par>
        <p:cTn id="448" dur="indefinite" restart="never" nodeType="tmRoot">
          <p:childTnLst>
            <p:seq>
              <p:cTn id="449" dur="indefinite" nodeType="mainSeq">
                <p:childTnLst>
                  <p:par>
                    <p:cTn id="450" fill="hold">
                      <p:stCondLst>
                        <p:cond delay="indefinite"/>
                      </p:stCondLst>
                      <p:childTnLst>
                        <p:par>
                          <p:cTn id="451" fill="hold">
                            <p:stCondLst>
                              <p:cond delay="0"/>
                            </p:stCondLst>
                            <p:childTnLst>
                              <p:par>
                                <p:cTn id="452" nodeType="afterEffect" fill="hold" presetClass="entr" presetID="10">
                                  <p:stCondLst>
                                    <p:cond delay="0"/>
                                  </p:stCondLst>
                                  <p:childTnLst>
                                    <p:set>
                                      <p:cBhvr>
                                        <p:cTn id="453" dur="1" fill="hold">
                                          <p:stCondLst>
                                            <p:cond delay="0"/>
                                          </p:stCondLst>
                                        </p:cTn>
                                        <p:tgtEl>
                                          <p:spTgt spid="390">
                                            <p:txEl>
                                              <p:pRg st="0" end="32"/>
                                            </p:txEl>
                                          </p:spTgt>
                                        </p:tgtEl>
                                        <p:attrNameLst>
                                          <p:attrName>style.visibility</p:attrName>
                                        </p:attrNameLst>
                                      </p:cBhvr>
                                      <p:to>
                                        <p:strVal val="visible"/>
                                      </p:to>
                                    </p:set>
                                    <p:animEffect filter="fade" transition="in">
                                      <p:cBhvr additive="repl">
                                        <p:cTn id="454" dur="500"/>
                                        <p:tgtEl>
                                          <p:spTgt spid="390">
                                            <p:txEl>
                                              <p:pRg st="0" end="3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1" name="TextShape 1"/>
          <p:cNvSpPr txBox="1"/>
          <p:nvPr/>
        </p:nvSpPr>
        <p:spPr>
          <a:xfrm>
            <a:off x="606240" y="2243880"/>
            <a:ext cx="11034000" cy="2387160"/>
          </a:xfrm>
          <a:prstGeom prst="rect">
            <a:avLst/>
          </a:prstGeom>
        </p:spPr>
        <p:txBody>
          <a:bodyPr anchor="ctr"/>
          <a:p>
            <a:pPr>
              <a:lnSpc>
                <a:spcPct val="100000"/>
              </a:lnSpc>
            </a:pPr>
            <a:r>
              <a:rPr lang="en-US" sz="13800">
                <a:solidFill>
                  <a:srgbClr val="ffffff"/>
                </a:solidFill>
                <a:latin typeface="Segoe UI Light"/>
              </a:rPr>
              <a:t>VirtualNetworks</a:t>
            </a:r>
            <a:endParaRPr/>
          </a:p>
        </p:txBody>
      </p:sp>
    </p:spTree>
  </p:cSld>
  <p:transition spd="med">
    <p:fade/>
  </p:transition>
  <p:timing>
    <p:tnLst>
      <p:par>
        <p:cTn id="455" dur="indefinite" restart="never" nodeType="tmRoot">
          <p:childTnLst>
            <p:seq>
              <p:cTn id="456"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2" name="TextShape 1"/>
          <p:cNvSpPr txBox="1"/>
          <p:nvPr/>
        </p:nvSpPr>
        <p:spPr>
          <a:xfrm>
            <a:off x="606240" y="639000"/>
            <a:ext cx="11034000" cy="2387160"/>
          </a:xfrm>
          <a:prstGeom prst="rect">
            <a:avLst/>
          </a:prstGeom>
        </p:spPr>
        <p:txBody>
          <a:bodyPr anchor="b"/>
          <a:p>
            <a:pPr>
              <a:lnSpc>
                <a:spcPct val="100000"/>
              </a:lnSpc>
            </a:pPr>
            <a:r>
              <a:rPr lang="en-US" sz="6600">
                <a:solidFill>
                  <a:srgbClr val="ffffff"/>
                </a:solidFill>
                <a:latin typeface="Segoe UI Light"/>
              </a:rPr>
              <a:t>AzureVirtual Networks</a:t>
            </a:r>
            <a:endParaRPr/>
          </a:p>
        </p:txBody>
      </p:sp>
      <p:sp>
        <p:nvSpPr>
          <p:cNvPr id="393" name="TextShape 2"/>
          <p:cNvSpPr txBox="1"/>
          <p:nvPr/>
        </p:nvSpPr>
        <p:spPr>
          <a:xfrm>
            <a:off x="606240" y="3358800"/>
            <a:ext cx="11034000" cy="3213000"/>
          </a:xfrm>
          <a:prstGeom prst="rect">
            <a:avLst/>
          </a:prstGeom>
        </p:spPr>
        <p:txBody>
          <a:bodyPr/>
          <a:p>
            <a:pPr>
              <a:lnSpc>
                <a:spcPct val="100000"/>
              </a:lnSpc>
            </a:pPr>
            <a:r>
              <a:rPr lang="el-GR" sz="4000">
                <a:solidFill>
                  <a:srgbClr val="92d050"/>
                </a:solidFill>
                <a:latin typeface="Wingdings"/>
              </a:rPr>
              <a:t></a:t>
            </a:r>
            <a:r>
              <a:rPr lang="el-GR" sz="4000">
                <a:solidFill>
                  <a:srgbClr val="ffffff"/>
                </a:solidFill>
                <a:latin typeface="Segoe UI Light"/>
              </a:rPr>
              <a:t>A protected private virtual network in cloud</a:t>
            </a:r>
            <a:endParaRPr/>
          </a:p>
          <a:p>
            <a:pPr>
              <a:lnSpc>
                <a:spcPct val="100000"/>
              </a:lnSpc>
            </a:pPr>
            <a:r>
              <a:rPr lang="el-GR" sz="4000">
                <a:solidFill>
                  <a:srgbClr val="92d050"/>
                </a:solidFill>
                <a:latin typeface="Wingdings"/>
              </a:rPr>
              <a:t></a:t>
            </a:r>
            <a:r>
              <a:rPr lang="el-GR" sz="4000">
                <a:solidFill>
                  <a:srgbClr val="ffffff"/>
                </a:solidFill>
                <a:latin typeface="Segoe UI Light"/>
              </a:rPr>
              <a:t>Extend enterprise networks into Azure</a:t>
            </a:r>
            <a:endParaRPr/>
          </a:p>
          <a:p>
            <a:pPr>
              <a:lnSpc>
                <a:spcPct val="100000"/>
              </a:lnSpc>
            </a:pPr>
            <a:r>
              <a:rPr lang="el-GR" sz="4000">
                <a:solidFill>
                  <a:srgbClr val="92d050"/>
                </a:solidFill>
                <a:latin typeface="Wingdings"/>
              </a:rPr>
              <a:t></a:t>
            </a:r>
            <a:r>
              <a:rPr lang="el-GR" sz="4000">
                <a:solidFill>
                  <a:srgbClr val="ffffff"/>
                </a:solidFill>
                <a:latin typeface="Segoe UI Light"/>
              </a:rPr>
              <a:t>Cross-premises connectivity</a:t>
            </a:r>
            <a:endParaRPr/>
          </a:p>
        </p:txBody>
      </p:sp>
    </p:spTree>
  </p:cSld>
  <p:transition spd="med">
    <p:fade/>
  </p:transition>
  <p:timing>
    <p:tnLst>
      <p:par>
        <p:cTn id="457" dur="indefinite" restart="never" nodeType="tmRoot">
          <p:childTnLst>
            <p:seq>
              <p:cTn id="458" dur="indefinite" nodeType="mainSeq">
                <p:childTnLst>
                  <p:par>
                    <p:cTn id="459" fill="hold">
                      <p:stCondLst>
                        <p:cond delay="indefinite"/>
                      </p:stCondLst>
                      <p:childTnLst>
                        <p:par>
                          <p:cTn id="460" fill="hold">
                            <p:stCondLst>
                              <p:cond delay="0"/>
                            </p:stCondLst>
                            <p:childTnLst>
                              <p:par>
                                <p:cTn id="461" nodeType="afterEffect" fill="hold" presetClass="entr" presetID="10">
                                  <p:stCondLst>
                                    <p:cond delay="0"/>
                                  </p:stCondLst>
                                  <p:childTnLst>
                                    <p:set>
                                      <p:cBhvr>
                                        <p:cTn id="462" dur="1" fill="hold">
                                          <p:stCondLst>
                                            <p:cond delay="0"/>
                                          </p:stCondLst>
                                        </p:cTn>
                                        <p:tgtEl>
                                          <p:spTgt spid="393">
                                            <p:txEl>
                                              <p:pRg st="0" end="46"/>
                                            </p:txEl>
                                          </p:spTgt>
                                        </p:tgtEl>
                                        <p:attrNameLst>
                                          <p:attrName>style.visibility</p:attrName>
                                        </p:attrNameLst>
                                      </p:cBhvr>
                                      <p:to>
                                        <p:strVal val="visible"/>
                                      </p:to>
                                    </p:set>
                                    <p:animEffect filter="fade" transition="in">
                                      <p:cBhvr additive="repl">
                                        <p:cTn id="463" dur="500"/>
                                        <p:tgtEl>
                                          <p:spTgt spid="393">
                                            <p:txEl>
                                              <p:pRg st="0" end="46"/>
                                            </p:txEl>
                                          </p:spTgt>
                                        </p:tgtEl>
                                      </p:cBhvr>
                                    </p:animEffect>
                                  </p:childTnLst>
                                </p:cTn>
                              </p:par>
                            </p:childTnLst>
                          </p:cTn>
                        </p:par>
                        <p:par>
                          <p:cTn id="464" fill="hold">
                            <p:stCondLst>
                              <p:cond delay="500"/>
                            </p:stCondLst>
                            <p:childTnLst>
                              <p:par>
                                <p:cTn id="465" nodeType="afterEffect" fill="hold" presetClass="entr" presetID="10">
                                  <p:stCondLst>
                                    <p:cond delay="0"/>
                                  </p:stCondLst>
                                  <p:childTnLst>
                                    <p:set>
                                      <p:cBhvr>
                                        <p:cTn id="466" dur="1" fill="hold">
                                          <p:stCondLst>
                                            <p:cond delay="0"/>
                                          </p:stCondLst>
                                        </p:cTn>
                                        <p:tgtEl>
                                          <p:spTgt spid="393">
                                            <p:txEl>
                                              <p:pRg st="46" end="85"/>
                                            </p:txEl>
                                          </p:spTgt>
                                        </p:tgtEl>
                                        <p:attrNameLst>
                                          <p:attrName>style.visibility</p:attrName>
                                        </p:attrNameLst>
                                      </p:cBhvr>
                                      <p:to>
                                        <p:strVal val="visible"/>
                                      </p:to>
                                    </p:set>
                                    <p:animEffect filter="fade" transition="in">
                                      <p:cBhvr additive="repl">
                                        <p:cTn id="467" dur="500"/>
                                        <p:tgtEl>
                                          <p:spTgt spid="393">
                                            <p:txEl>
                                              <p:pRg st="46" end="85"/>
                                            </p:txEl>
                                          </p:spTgt>
                                        </p:tgtEl>
                                      </p:cBhvr>
                                    </p:animEffect>
                                  </p:childTnLst>
                                </p:cTn>
                              </p:par>
                            </p:childTnLst>
                          </p:cTn>
                        </p:par>
                        <p:par>
                          <p:cTn id="468" fill="hold">
                            <p:stCondLst>
                              <p:cond delay="1000"/>
                            </p:stCondLst>
                            <p:childTnLst>
                              <p:par>
                                <p:cTn id="469" nodeType="afterEffect" fill="hold" presetClass="entr" presetID="10">
                                  <p:stCondLst>
                                    <p:cond delay="0"/>
                                  </p:stCondLst>
                                  <p:childTnLst>
                                    <p:set>
                                      <p:cBhvr>
                                        <p:cTn id="470" dur="1" fill="hold">
                                          <p:stCondLst>
                                            <p:cond delay="0"/>
                                          </p:stCondLst>
                                        </p:cTn>
                                        <p:tgtEl>
                                          <p:spTgt spid="393">
                                            <p:txEl>
                                              <p:pRg st="85" end="114"/>
                                            </p:txEl>
                                          </p:spTgt>
                                        </p:tgtEl>
                                        <p:attrNameLst>
                                          <p:attrName>style.visibility</p:attrName>
                                        </p:attrNameLst>
                                      </p:cBhvr>
                                      <p:to>
                                        <p:strVal val="visible"/>
                                      </p:to>
                                    </p:set>
                                    <p:animEffect filter="fade" transition="in">
                                      <p:cBhvr additive="repl">
                                        <p:cTn id="471" dur="500"/>
                                        <p:tgtEl>
                                          <p:spTgt spid="393">
                                            <p:txEl>
                                              <p:pRg st="85" end="11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TextShape 1"/>
          <p:cNvSpPr txBox="1"/>
          <p:nvPr/>
        </p:nvSpPr>
        <p:spPr>
          <a:xfrm>
            <a:off x="560880" y="342360"/>
            <a:ext cx="11079360" cy="957240"/>
          </a:xfrm>
          <a:prstGeom prst="rect">
            <a:avLst/>
          </a:prstGeom>
        </p:spPr>
        <p:txBody>
          <a:bodyPr/>
          <a:p>
            <a:pPr>
              <a:lnSpc>
                <a:spcPct val="100000"/>
              </a:lnSpc>
            </a:pPr>
            <a:r>
              <a:rPr lang="en-US" sz="5400">
                <a:solidFill>
                  <a:srgbClr val="ffffff"/>
                </a:solidFill>
                <a:latin typeface="Segoe UI Light"/>
              </a:rPr>
              <a:t>Virtual Network Scenarios</a:t>
            </a:r>
            <a:endParaRPr/>
          </a:p>
        </p:txBody>
      </p:sp>
      <p:sp>
        <p:nvSpPr>
          <p:cNvPr id="395" name="TextShape 2"/>
          <p:cNvSpPr txBox="1"/>
          <p:nvPr/>
        </p:nvSpPr>
        <p:spPr>
          <a:xfrm>
            <a:off x="560880" y="1482840"/>
            <a:ext cx="11079360" cy="4419360"/>
          </a:xfrm>
          <a:prstGeom prst="rect">
            <a:avLst/>
          </a:prstGeom>
        </p:spPr>
        <p:txBody>
          <a:bodyPr/>
          <a:p>
            <a:pPr>
              <a:lnSpc>
                <a:spcPct val="90000"/>
              </a:lnSpc>
              <a:buFont typeface="Arial"/>
              <a:buChar char="•"/>
            </a:pPr>
            <a:r>
              <a:rPr lang="en-US" sz="2800">
                <a:solidFill>
                  <a:srgbClr val="ffffff"/>
                </a:solidFill>
                <a:latin typeface="Segoe UI"/>
              </a:rPr>
              <a:t>Hybrid Public/Private Cloud</a:t>
            </a:r>
            <a:endParaRPr/>
          </a:p>
          <a:p>
            <a:r>
              <a:rPr lang="en-US" sz="2000">
                <a:solidFill>
                  <a:srgbClr val="ffffff"/>
                </a:solidFill>
                <a:latin typeface="Segoe UI"/>
              </a:rPr>
              <a:t>Enterprise appin Microsoft Azurerequiring connectivity toon-premiseresources</a:t>
            </a:r>
            <a:endParaRPr/>
          </a:p>
          <a:p>
            <a:pPr>
              <a:lnSpc>
                <a:spcPct val="90000"/>
              </a:lnSpc>
              <a:buFont typeface="Arial"/>
              <a:buChar char="•"/>
            </a:pPr>
            <a:r>
              <a:rPr lang="en-US" sz="2800">
                <a:solidFill>
                  <a:srgbClr val="ffffff"/>
                </a:solidFill>
                <a:latin typeface="Segoe UI"/>
              </a:rPr>
              <a:t>Enterprise Identity and Access Control</a:t>
            </a:r>
            <a:endParaRPr/>
          </a:p>
          <a:p>
            <a:r>
              <a:rPr lang="en-US" sz="2000">
                <a:solidFill>
                  <a:srgbClr val="ffffff"/>
                </a:solidFill>
                <a:latin typeface="Segoe UI"/>
              </a:rPr>
              <a:t>Manage identity and access control withon-premiseresources (on-premises Active Directory)</a:t>
            </a:r>
            <a:endParaRPr/>
          </a:p>
          <a:p>
            <a:pPr>
              <a:lnSpc>
                <a:spcPct val="90000"/>
              </a:lnSpc>
              <a:buFont typeface="Arial"/>
              <a:buChar char="•"/>
            </a:pPr>
            <a:r>
              <a:rPr lang="en-US" sz="2800">
                <a:solidFill>
                  <a:srgbClr val="ffffff"/>
                </a:solidFill>
                <a:latin typeface="Segoe UI"/>
              </a:rPr>
              <a:t>Monitoring and Management</a:t>
            </a:r>
            <a:endParaRPr/>
          </a:p>
          <a:p>
            <a:r>
              <a:rPr lang="en-US" sz="2000">
                <a:solidFill>
                  <a:srgbClr val="ffffff"/>
                </a:solidFill>
                <a:latin typeface="Segoe UI"/>
              </a:rPr>
              <a:t>Remote monitoring and trouble-shooting of resources running in Azure</a:t>
            </a:r>
            <a:endParaRPr/>
          </a:p>
          <a:p>
            <a:pPr>
              <a:lnSpc>
                <a:spcPct val="90000"/>
              </a:lnSpc>
              <a:buFont typeface="Arial"/>
              <a:buChar char="•"/>
            </a:pPr>
            <a:r>
              <a:rPr lang="en-US" sz="2800">
                <a:solidFill>
                  <a:srgbClr val="ffffff"/>
                </a:solidFill>
                <a:latin typeface="Segoe UI"/>
              </a:rPr>
              <a:t>Advanced Connectivity Requirements</a:t>
            </a:r>
            <a:endParaRPr/>
          </a:p>
          <a:p>
            <a:r>
              <a:rPr lang="en-US" sz="2000">
                <a:solidFill>
                  <a:srgbClr val="ffffff"/>
                </a:solidFill>
                <a:latin typeface="Segoe UI"/>
              </a:rPr>
              <a:t>Cloud deployments requiring IP addresses and direct connectivity across services</a:t>
            </a:r>
            <a:endParaRPr/>
          </a:p>
        </p:txBody>
      </p:sp>
      <p:sp>
        <p:nvSpPr>
          <p:cNvPr id="396" name="TextShape 3"/>
          <p:cNvSpPr txBox="1"/>
          <p:nvPr/>
        </p:nvSpPr>
        <p:spPr>
          <a:xfrm>
            <a:off x="8897400" y="6256080"/>
            <a:ext cx="2742840" cy="364680"/>
          </a:xfrm>
          <a:prstGeom prst="rect">
            <a:avLst/>
          </a:prstGeom>
        </p:spPr>
        <p:txBody>
          <a:bodyPr anchor="ctr"/>
          <a:p>
            <a:pPr algn="r">
              <a:lnSpc>
                <a:spcPct val="100000"/>
              </a:lnSpc>
            </a:pPr>
            <a:fld id="{2E52E199-26BC-4D21-8768-10F31D48C1FD}" type="slidenum">
              <a:rPr lang="el-GR" sz="2000">
                <a:solidFill>
                  <a:srgbClr val="289fd7"/>
                </a:solidFill>
                <a:latin typeface="Segoe UI Light"/>
              </a:rPr>
              <a:t>&lt;number&gt;</a:t>
            </a:fld>
            <a:endParaRPr/>
          </a:p>
        </p:txBody>
      </p:sp>
      <p:sp>
        <p:nvSpPr>
          <p:cNvPr id="397" name="CustomShape 4"/>
          <p:cNvSpPr/>
          <p:nvPr/>
        </p:nvSpPr>
        <p:spPr>
          <a:xfrm>
            <a:off x="942480" y="6256080"/>
            <a:ext cx="1103040" cy="364680"/>
          </a:xfrm>
          <a:prstGeom prst="rect">
            <a:avLst/>
          </a:prstGeom>
          <a:noFill/>
          <a:ln>
            <a:noFill/>
          </a:ln>
        </p:spPr>
        <p:txBody>
          <a:bodyPr wrap="none" lIns="90000" rIns="90000" tIns="45000" bIns="45000"/>
          <a:p>
            <a:pPr>
              <a:lnSpc>
                <a:spcPct val="100000"/>
              </a:lnSpc>
            </a:pPr>
            <a:r>
              <a:rPr lang="el-GR">
                <a:solidFill>
                  <a:srgbClr val="ffffff"/>
                </a:solidFill>
                <a:latin typeface="Segoe UI"/>
              </a:rPr>
              <a:t>Microsoft Azure</a:t>
            </a:r>
            <a:endParaRPr/>
          </a:p>
        </p:txBody>
      </p:sp>
    </p:spTree>
  </p:cSld>
  <p:transition spd="med">
    <p:fade/>
  </p:transition>
  <p:timing>
    <p:tnLst>
      <p:par>
        <p:cTn id="472" dur="indefinite" restart="never" nodeType="tmRoot">
          <p:childTnLst>
            <p:seq>
              <p:cTn id="47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TextShape 1"/>
          <p:cNvSpPr txBox="1"/>
          <p:nvPr/>
        </p:nvSpPr>
        <p:spPr>
          <a:xfrm>
            <a:off x="606240" y="639000"/>
            <a:ext cx="11034000" cy="2387160"/>
          </a:xfrm>
          <a:prstGeom prst="rect">
            <a:avLst/>
          </a:prstGeom>
        </p:spPr>
        <p:txBody>
          <a:bodyPr anchor="b"/>
          <a:p>
            <a:pPr>
              <a:lnSpc>
                <a:spcPct val="100000"/>
              </a:lnSpc>
            </a:pPr>
            <a:r>
              <a:rPr lang="en-US" sz="6600">
                <a:solidFill>
                  <a:srgbClr val="ffffff"/>
                </a:solidFill>
                <a:latin typeface="Segoe UI Light"/>
              </a:rPr>
              <a:t>Agenda</a:t>
            </a:r>
            <a:endParaRPr/>
          </a:p>
        </p:txBody>
      </p:sp>
      <p:sp>
        <p:nvSpPr>
          <p:cNvPr id="276" name="TextShape 2"/>
          <p:cNvSpPr txBox="1"/>
          <p:nvPr/>
        </p:nvSpPr>
        <p:spPr>
          <a:xfrm>
            <a:off x="606240" y="3358800"/>
            <a:ext cx="11034000" cy="3213000"/>
          </a:xfrm>
          <a:prstGeom prst="rect">
            <a:avLst/>
          </a:prstGeom>
        </p:spPr>
        <p:txBody>
          <a:bodyPr/>
          <a:p>
            <a:pPr>
              <a:lnSpc>
                <a:spcPct val="100000"/>
              </a:lnSpc>
            </a:pPr>
            <a:r>
              <a:rPr lang="el-GR" sz="4000">
                <a:solidFill>
                  <a:srgbClr val="92d050"/>
                </a:solidFill>
                <a:latin typeface="Wingdings"/>
              </a:rPr>
              <a:t></a:t>
            </a:r>
            <a:r>
              <a:rPr lang="el-GR" sz="4000">
                <a:solidFill>
                  <a:srgbClr val="ffffff"/>
                </a:solidFill>
                <a:latin typeface="Segoe UI Light"/>
              </a:rPr>
              <a:t>Your services and Azure</a:t>
            </a:r>
            <a:endParaRPr/>
          </a:p>
          <a:p>
            <a:pPr>
              <a:lnSpc>
                <a:spcPct val="100000"/>
              </a:lnSpc>
            </a:pPr>
            <a:r>
              <a:rPr lang="el-GR" sz="4000">
                <a:solidFill>
                  <a:srgbClr val="92d050"/>
                </a:solidFill>
                <a:latin typeface="Wingdings"/>
              </a:rPr>
              <a:t></a:t>
            </a:r>
            <a:r>
              <a:rPr lang="el-GR" sz="4000">
                <a:solidFill>
                  <a:srgbClr val="ffffff"/>
                </a:solidFill>
                <a:latin typeface="Segoe UI Light"/>
              </a:rPr>
              <a:t>Virtual machines</a:t>
            </a:r>
            <a:endParaRPr/>
          </a:p>
          <a:p>
            <a:pPr>
              <a:lnSpc>
                <a:spcPct val="100000"/>
              </a:lnSpc>
            </a:pPr>
            <a:r>
              <a:rPr lang="el-GR" sz="4000">
                <a:solidFill>
                  <a:srgbClr val="92d050"/>
                </a:solidFill>
                <a:latin typeface="Wingdings"/>
              </a:rPr>
              <a:t></a:t>
            </a:r>
            <a:r>
              <a:rPr lang="el-GR" sz="4000">
                <a:solidFill>
                  <a:srgbClr val="ffffff"/>
                </a:solidFill>
                <a:latin typeface="Segoe UI Light"/>
              </a:rPr>
              <a:t>Virtual networks</a:t>
            </a:r>
            <a:endParaRPr/>
          </a:p>
          <a:p>
            <a:pPr>
              <a:lnSpc>
                <a:spcPct val="100000"/>
              </a:lnSpc>
            </a:pPr>
            <a:endParaRPr/>
          </a:p>
        </p:txBody>
      </p:sp>
    </p:spTree>
  </p:cSld>
  <p:transition spd="med">
    <p:fade/>
  </p:transition>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afterEffect" fill="hold" presetClass="entr" presetID="10">
                                  <p:stCondLst>
                                    <p:cond delay="0"/>
                                  </p:stCondLst>
                                  <p:childTnLst>
                                    <p:set>
                                      <p:cBhvr>
                                        <p:cTn id="13" dur="1" fill="hold">
                                          <p:stCondLst>
                                            <p:cond delay="0"/>
                                          </p:stCondLst>
                                        </p:cTn>
                                        <p:tgtEl>
                                          <p:spTgt spid="276">
                                            <p:txEl>
                                              <p:pRg st="0" end="25"/>
                                            </p:txEl>
                                          </p:spTgt>
                                        </p:tgtEl>
                                        <p:attrNameLst>
                                          <p:attrName>style.visibility</p:attrName>
                                        </p:attrNameLst>
                                      </p:cBhvr>
                                      <p:to>
                                        <p:strVal val="visible"/>
                                      </p:to>
                                    </p:set>
                                    <p:animEffect filter="fade" transition="in">
                                      <p:cBhvr additive="repl">
                                        <p:cTn id="14" dur="500"/>
                                        <p:tgtEl>
                                          <p:spTgt spid="276">
                                            <p:txEl>
                                              <p:pRg st="0" end="25"/>
                                            </p:txEl>
                                          </p:spTgt>
                                        </p:tgtEl>
                                      </p:cBhvr>
                                    </p:animEffect>
                                  </p:childTnLst>
                                </p:cTn>
                              </p:par>
                            </p:childTnLst>
                          </p:cTn>
                        </p:par>
                        <p:par>
                          <p:cTn id="15" fill="hold">
                            <p:stCondLst>
                              <p:cond delay="500"/>
                            </p:stCondLst>
                            <p:childTnLst>
                              <p:par>
                                <p:cTn id="16" nodeType="afterEffect" fill="hold" presetClass="entr" presetID="10">
                                  <p:stCondLst>
                                    <p:cond delay="0"/>
                                  </p:stCondLst>
                                  <p:childTnLst>
                                    <p:set>
                                      <p:cBhvr>
                                        <p:cTn id="17" dur="1" fill="hold">
                                          <p:stCondLst>
                                            <p:cond delay="0"/>
                                          </p:stCondLst>
                                        </p:cTn>
                                        <p:tgtEl>
                                          <p:spTgt spid="276">
                                            <p:txEl>
                                              <p:pRg st="25" end="43"/>
                                            </p:txEl>
                                          </p:spTgt>
                                        </p:tgtEl>
                                        <p:attrNameLst>
                                          <p:attrName>style.visibility</p:attrName>
                                        </p:attrNameLst>
                                      </p:cBhvr>
                                      <p:to>
                                        <p:strVal val="visible"/>
                                      </p:to>
                                    </p:set>
                                    <p:animEffect filter="fade" transition="in">
                                      <p:cBhvr additive="repl">
                                        <p:cTn id="18" dur="500"/>
                                        <p:tgtEl>
                                          <p:spTgt spid="276">
                                            <p:txEl>
                                              <p:pRg st="25" end="43"/>
                                            </p:txEl>
                                          </p:spTgt>
                                        </p:tgtEl>
                                      </p:cBhvr>
                                    </p:animEffect>
                                  </p:childTnLst>
                                </p:cTn>
                              </p:par>
                            </p:childTnLst>
                          </p:cTn>
                        </p:par>
                        <p:par>
                          <p:cTn id="19" fill="hold">
                            <p:stCondLst>
                              <p:cond delay="1000"/>
                            </p:stCondLst>
                            <p:childTnLst>
                              <p:par>
                                <p:cTn id="20" nodeType="afterEffect" fill="hold" presetClass="entr" presetID="10">
                                  <p:stCondLst>
                                    <p:cond delay="0"/>
                                  </p:stCondLst>
                                  <p:childTnLst>
                                    <p:set>
                                      <p:cBhvr>
                                        <p:cTn id="21" dur="1" fill="hold">
                                          <p:stCondLst>
                                            <p:cond delay="0"/>
                                          </p:stCondLst>
                                        </p:cTn>
                                        <p:tgtEl>
                                          <p:spTgt spid="276">
                                            <p:txEl>
                                              <p:pRg st="43" end="61"/>
                                            </p:txEl>
                                          </p:spTgt>
                                        </p:tgtEl>
                                        <p:attrNameLst>
                                          <p:attrName>style.visibility</p:attrName>
                                        </p:attrNameLst>
                                      </p:cBhvr>
                                      <p:to>
                                        <p:strVal val="visible"/>
                                      </p:to>
                                    </p:set>
                                    <p:animEffect filter="fade" transition="in">
                                      <p:cBhvr additive="repl">
                                        <p:cTn id="22" dur="500"/>
                                        <p:tgtEl>
                                          <p:spTgt spid="276">
                                            <p:txEl>
                                              <p:pRg st="43" end="6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8" name="TextShape 1"/>
          <p:cNvSpPr txBox="1"/>
          <p:nvPr/>
        </p:nvSpPr>
        <p:spPr>
          <a:xfrm>
            <a:off x="560880" y="342360"/>
            <a:ext cx="11079360" cy="957240"/>
          </a:xfrm>
          <a:prstGeom prst="rect">
            <a:avLst/>
          </a:prstGeom>
        </p:spPr>
        <p:txBody>
          <a:bodyPr/>
          <a:p>
            <a:pPr>
              <a:lnSpc>
                <a:spcPct val="100000"/>
              </a:lnSpc>
            </a:pPr>
            <a:r>
              <a:rPr lang="en-US" sz="5400">
                <a:solidFill>
                  <a:srgbClr val="ffffff"/>
                </a:solidFill>
                <a:latin typeface="Segoe UI Light"/>
              </a:rPr>
              <a:t>Cross-premises Connectivity</a:t>
            </a:r>
            <a:endParaRPr/>
          </a:p>
        </p:txBody>
      </p:sp>
      <p:sp>
        <p:nvSpPr>
          <p:cNvPr id="399" name="TextShape 2"/>
          <p:cNvSpPr txBox="1"/>
          <p:nvPr/>
        </p:nvSpPr>
        <p:spPr>
          <a:xfrm>
            <a:off x="560880" y="1482840"/>
            <a:ext cx="11079360" cy="4419360"/>
          </a:xfrm>
          <a:prstGeom prst="rect">
            <a:avLst/>
          </a:prstGeom>
        </p:spPr>
        <p:txBody>
          <a:bodyPr/>
          <a:p>
            <a:pPr>
              <a:lnSpc>
                <a:spcPct val="90000"/>
              </a:lnSpc>
              <a:buFont typeface="Arial"/>
              <a:buChar char="•"/>
            </a:pPr>
            <a:r>
              <a:rPr lang="en-US" sz="2800">
                <a:solidFill>
                  <a:srgbClr val="ffffff"/>
                </a:solidFill>
                <a:latin typeface="Segoe UI"/>
              </a:rPr>
              <a:t>Site-to-site</a:t>
            </a:r>
            <a:endParaRPr/>
          </a:p>
          <a:p>
            <a:r>
              <a:rPr lang="en-US" sz="2000">
                <a:solidFill>
                  <a:srgbClr val="ffffff"/>
                </a:solidFill>
                <a:latin typeface="Segoe UI"/>
              </a:rPr>
              <a:t>Create a secure connection between your on-premises site and your virtual network</a:t>
            </a:r>
            <a:endParaRPr/>
          </a:p>
          <a:p>
            <a:pPr>
              <a:lnSpc>
                <a:spcPct val="90000"/>
              </a:lnSpc>
              <a:buFont typeface="Arial"/>
              <a:buChar char="•"/>
            </a:pPr>
            <a:r>
              <a:rPr lang="en-US" sz="2800">
                <a:solidFill>
                  <a:srgbClr val="ffffff"/>
                </a:solidFill>
                <a:latin typeface="Segoe UI"/>
              </a:rPr>
              <a:t>Point-to-site</a:t>
            </a:r>
            <a:endParaRPr/>
          </a:p>
          <a:p>
            <a:r>
              <a:rPr lang="en-US" sz="2000">
                <a:solidFill>
                  <a:srgbClr val="ffffff"/>
                </a:solidFill>
                <a:latin typeface="Segoe UI"/>
              </a:rPr>
              <a:t>Create a secure connection via VPN to your virtual network</a:t>
            </a:r>
            <a:endParaRPr/>
          </a:p>
          <a:p>
            <a:pPr>
              <a:lnSpc>
                <a:spcPct val="90000"/>
              </a:lnSpc>
              <a:buFont typeface="Arial"/>
              <a:buChar char="•"/>
            </a:pPr>
            <a:r>
              <a:rPr lang="en-US" sz="2800">
                <a:solidFill>
                  <a:srgbClr val="ffffff"/>
                </a:solidFill>
                <a:latin typeface="Segoe UI"/>
              </a:rPr>
              <a:t>ExpressRoute</a:t>
            </a:r>
            <a:r>
              <a:rPr lang="en-US" sz="2800" baseline="30000">
                <a:solidFill>
                  <a:srgbClr val="ffffff"/>
                </a:solidFill>
                <a:latin typeface="Segoe UI"/>
              </a:rPr>
              <a:t>TM</a:t>
            </a:r>
            <a:endParaRPr/>
          </a:p>
          <a:p>
            <a:r>
              <a:rPr lang="en-US" sz="2800" baseline="30000">
                <a:solidFill>
                  <a:srgbClr val="ffffff"/>
                </a:solidFill>
                <a:latin typeface="Segoe UI"/>
              </a:rPr>
              <a:t>Create a private connection between Azure data centers and infrastructures on your premises or in a co-location environment.</a:t>
            </a:r>
            <a:endParaRPr/>
          </a:p>
          <a:p>
            <a:pPr lvl="2">
              <a:lnSpc>
                <a:spcPct val="100000"/>
              </a:lnSpc>
              <a:buFont typeface="Arial"/>
              <a:buChar char="•"/>
            </a:pPr>
            <a:r>
              <a:rPr lang="en-US" sz="2000" baseline="30000">
                <a:solidFill>
                  <a:srgbClr val="ffffff"/>
                </a:solidFill>
                <a:latin typeface="Segoe UI"/>
              </a:rPr>
              <a:t>Connect at anExpressRoutelocation (Exchange Provider facility)</a:t>
            </a:r>
            <a:endParaRPr/>
          </a:p>
          <a:p>
            <a:pPr lvl="2">
              <a:lnSpc>
                <a:spcPct val="100000"/>
              </a:lnSpc>
              <a:buFont typeface="Arial"/>
              <a:buChar char="•"/>
            </a:pPr>
            <a:r>
              <a:rPr lang="en-US" sz="2000" baseline="30000">
                <a:solidFill>
                  <a:srgbClr val="ffffff"/>
                </a:solidFill>
                <a:latin typeface="Segoe UI"/>
              </a:rPr>
              <a:t>Direct connect via a Network Service Provider</a:t>
            </a:r>
            <a:endParaRPr/>
          </a:p>
          <a:p>
            <a:endParaRPr/>
          </a:p>
        </p:txBody>
      </p:sp>
      <p:sp>
        <p:nvSpPr>
          <p:cNvPr id="400" name="TextShape 3"/>
          <p:cNvSpPr txBox="1"/>
          <p:nvPr/>
        </p:nvSpPr>
        <p:spPr>
          <a:xfrm>
            <a:off x="8897400" y="6256080"/>
            <a:ext cx="2742840" cy="364680"/>
          </a:xfrm>
          <a:prstGeom prst="rect">
            <a:avLst/>
          </a:prstGeom>
        </p:spPr>
        <p:txBody>
          <a:bodyPr anchor="ctr"/>
          <a:p>
            <a:pPr algn="r">
              <a:lnSpc>
                <a:spcPct val="100000"/>
              </a:lnSpc>
            </a:pPr>
            <a:fld id="{DDB64EBC-C134-47E8-9F1A-BCC816D2208D}" type="slidenum">
              <a:rPr lang="el-GR" sz="2000">
                <a:solidFill>
                  <a:srgbClr val="289fd7"/>
                </a:solidFill>
                <a:latin typeface="Segoe UI Light"/>
              </a:rPr>
              <a:t>&lt;number&gt;</a:t>
            </a:fld>
            <a:endParaRPr/>
          </a:p>
        </p:txBody>
      </p:sp>
      <p:sp>
        <p:nvSpPr>
          <p:cNvPr id="401" name="CustomShape 4"/>
          <p:cNvSpPr/>
          <p:nvPr/>
        </p:nvSpPr>
        <p:spPr>
          <a:xfrm>
            <a:off x="942480" y="6256080"/>
            <a:ext cx="1103040" cy="364680"/>
          </a:xfrm>
          <a:prstGeom prst="rect">
            <a:avLst/>
          </a:prstGeom>
          <a:noFill/>
          <a:ln>
            <a:noFill/>
          </a:ln>
        </p:spPr>
        <p:txBody>
          <a:bodyPr wrap="none" lIns="90000" rIns="90000" tIns="45000" bIns="45000"/>
          <a:p>
            <a:pPr>
              <a:lnSpc>
                <a:spcPct val="100000"/>
              </a:lnSpc>
            </a:pPr>
            <a:r>
              <a:rPr lang="el-GR">
                <a:solidFill>
                  <a:srgbClr val="ffffff"/>
                </a:solidFill>
                <a:latin typeface="Segoe UI"/>
              </a:rPr>
              <a:t>Microsoft Azure</a:t>
            </a:r>
            <a:endParaRPr/>
          </a:p>
        </p:txBody>
      </p:sp>
      <p:pic>
        <p:nvPicPr>
          <p:cNvPr id="402" name="Picture 6" descr=""/>
          <p:cNvPicPr/>
          <p:nvPr/>
        </p:nvPicPr>
        <p:blipFill>
          <a:blip r:embed="rId1"/>
          <a:stretch>
            <a:fillRect/>
          </a:stretch>
        </p:blipFill>
        <p:spPr>
          <a:xfrm>
            <a:off x="6100560" y="4680720"/>
            <a:ext cx="596880" cy="600480"/>
          </a:xfrm>
          <a:prstGeom prst="rect">
            <a:avLst/>
          </a:prstGeom>
          <a:ln>
            <a:noFill/>
          </a:ln>
        </p:spPr>
      </p:pic>
      <p:pic>
        <p:nvPicPr>
          <p:cNvPr id="403" name="Picture 8" descr=""/>
          <p:cNvPicPr/>
          <p:nvPr/>
        </p:nvPicPr>
        <p:blipFill>
          <a:blip r:embed="rId2"/>
          <a:stretch>
            <a:fillRect/>
          </a:stretch>
        </p:blipFill>
        <p:spPr>
          <a:xfrm>
            <a:off x="6998040" y="4738680"/>
            <a:ext cx="1125000" cy="542880"/>
          </a:xfrm>
          <a:prstGeom prst="rect">
            <a:avLst/>
          </a:prstGeom>
          <a:ln>
            <a:noFill/>
          </a:ln>
        </p:spPr>
      </p:pic>
      <p:pic>
        <p:nvPicPr>
          <p:cNvPr id="404" name="Picture 9" descr=""/>
          <p:cNvPicPr/>
          <p:nvPr/>
        </p:nvPicPr>
        <p:blipFill>
          <a:blip r:embed="rId3"/>
          <a:stretch>
            <a:fillRect/>
          </a:stretch>
        </p:blipFill>
        <p:spPr>
          <a:xfrm>
            <a:off x="8423640" y="4788360"/>
            <a:ext cx="1067760" cy="519840"/>
          </a:xfrm>
          <a:prstGeom prst="rect">
            <a:avLst/>
          </a:prstGeom>
          <a:ln>
            <a:noFill/>
          </a:ln>
        </p:spPr>
      </p:pic>
      <p:pic>
        <p:nvPicPr>
          <p:cNvPr id="405" name="Picture 10" descr=""/>
          <p:cNvPicPr/>
          <p:nvPr/>
        </p:nvPicPr>
        <p:blipFill>
          <a:blip r:embed="rId4"/>
          <a:stretch>
            <a:fillRect/>
          </a:stretch>
        </p:blipFill>
        <p:spPr>
          <a:xfrm>
            <a:off x="9792000" y="4825440"/>
            <a:ext cx="1389240" cy="369360"/>
          </a:xfrm>
          <a:prstGeom prst="rect">
            <a:avLst/>
          </a:prstGeom>
          <a:ln>
            <a:noFill/>
          </a:ln>
        </p:spPr>
      </p:pic>
      <p:pic>
        <p:nvPicPr>
          <p:cNvPr id="406" name="Picture 11" descr=""/>
          <p:cNvPicPr/>
          <p:nvPr/>
        </p:nvPicPr>
        <p:blipFill>
          <a:blip r:embed="rId5"/>
          <a:stretch>
            <a:fillRect/>
          </a:stretch>
        </p:blipFill>
        <p:spPr>
          <a:xfrm>
            <a:off x="6701040" y="5675040"/>
            <a:ext cx="1722240" cy="577440"/>
          </a:xfrm>
          <a:prstGeom prst="rect">
            <a:avLst/>
          </a:prstGeom>
          <a:ln>
            <a:noFill/>
          </a:ln>
        </p:spPr>
      </p:pic>
      <p:pic>
        <p:nvPicPr>
          <p:cNvPr id="407" name="Picture 12" descr=""/>
          <p:cNvPicPr/>
          <p:nvPr/>
        </p:nvPicPr>
        <p:blipFill>
          <a:blip r:embed="rId6"/>
          <a:stretch>
            <a:fillRect/>
          </a:stretch>
        </p:blipFill>
        <p:spPr>
          <a:xfrm>
            <a:off x="8873280" y="5675040"/>
            <a:ext cx="918360" cy="507960"/>
          </a:xfrm>
          <a:prstGeom prst="rect">
            <a:avLst/>
          </a:prstGeom>
          <a:ln>
            <a:noFill/>
          </a:ln>
        </p:spPr>
      </p:pic>
    </p:spTree>
  </p:cSld>
  <p:transition spd="slow">
    <p:fade/>
  </p:transition>
  <p:timing>
    <p:tnLst>
      <p:par>
        <p:cTn id="474" dur="indefinite" restart="never" nodeType="tmRoot">
          <p:childTnLst>
            <p:seq>
              <p:cTn id="475" dur="indefinite" nodeType="mainSeq">
                <p:childTnLst>
                  <p:par>
                    <p:cTn id="476" fill="hold">
                      <p:stCondLst>
                        <p:cond delay="indefinite"/>
                      </p:stCondLst>
                      <p:childTnLst>
                        <p:par>
                          <p:cTn id="477" fill="hold">
                            <p:stCondLst>
                              <p:cond delay="0"/>
                            </p:stCondLst>
                            <p:childTnLst>
                              <p:par>
                                <p:cTn id="478" nodeType="clickEffect" fill="hold" presetClass="entr" presetID="52">
                                  <p:stCondLst>
                                    <p:cond delay="0"/>
                                  </p:stCondLst>
                                  <p:childTnLst>
                                    <p:set>
                                      <p:cBhvr>
                                        <p:cTn id="479" dur="1" fill="hold">
                                          <p:stCondLst>
                                            <p:cond delay="0"/>
                                          </p:stCondLst>
                                        </p:cTn>
                                        <p:tgtEl>
                                          <p:spTgt spid="-1"/>
                                        </p:tgtEl>
                                        <p:attrNameLst>
                                          <p:attrName>style.visibility</p:attrName>
                                        </p:attrNameLst>
                                      </p:cBhvr>
                                      <p:to>
                                        <p:strVal val="visible"/>
                                      </p:to>
                                    </p:set>
                                    <p:animEffect filter="fade" transition="in">
                                      <p:cBhvr additive="repl">
                                        <p:cTn id="480"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8" name="TextShape 1"/>
          <p:cNvSpPr txBox="1"/>
          <p:nvPr/>
        </p:nvSpPr>
        <p:spPr>
          <a:xfrm>
            <a:off x="606240" y="1122480"/>
            <a:ext cx="11034000" cy="2387160"/>
          </a:xfrm>
          <a:prstGeom prst="rect">
            <a:avLst/>
          </a:prstGeom>
        </p:spPr>
        <p:txBody>
          <a:bodyPr anchor="b"/>
          <a:p>
            <a:pPr>
              <a:lnSpc>
                <a:spcPct val="100000"/>
              </a:lnSpc>
            </a:pPr>
            <a:r>
              <a:rPr lang="en-US" sz="6000">
                <a:solidFill>
                  <a:srgbClr val="ffffff"/>
                </a:solidFill>
                <a:latin typeface="Segoe UI Light"/>
              </a:rPr>
              <a:t>Demo: Virtual Network</a:t>
            </a:r>
            <a:endParaRPr/>
          </a:p>
        </p:txBody>
      </p:sp>
      <p:sp>
        <p:nvSpPr>
          <p:cNvPr id="409" name="TextShape 2"/>
          <p:cNvSpPr txBox="1"/>
          <p:nvPr/>
        </p:nvSpPr>
        <p:spPr>
          <a:xfrm>
            <a:off x="606240" y="3602160"/>
            <a:ext cx="11034000" cy="1655280"/>
          </a:xfrm>
          <a:prstGeom prst="rect">
            <a:avLst/>
          </a:prstGeom>
        </p:spPr>
        <p:txBody>
          <a:bodyPr/>
          <a:p>
            <a:pPr>
              <a:lnSpc>
                <a:spcPct val="100000"/>
              </a:lnSpc>
            </a:pPr>
            <a:r>
              <a:rPr lang="el-GR" sz="4400">
                <a:solidFill>
                  <a:srgbClr val="00b0f0"/>
                </a:solidFill>
                <a:latin typeface="Segoe UI Light"/>
              </a:rPr>
              <a:t>Point-to-Site connection</a:t>
            </a:r>
            <a:endParaRPr/>
          </a:p>
        </p:txBody>
      </p:sp>
    </p:spTree>
  </p:cSld>
  <p:transition spd="med">
    <p:fade/>
  </p:transition>
  <p:timing>
    <p:tnLst>
      <p:par>
        <p:cTn id="481" dur="indefinite" restart="never" nodeType="tmRoot">
          <p:childTnLst>
            <p:seq>
              <p:cTn id="482" dur="indefinite" nodeType="mainSeq">
                <p:childTnLst>
                  <p:par>
                    <p:cTn id="483" fill="hold">
                      <p:stCondLst>
                        <p:cond delay="indefinite"/>
                      </p:stCondLst>
                      <p:childTnLst>
                        <p:par>
                          <p:cTn id="484" fill="hold">
                            <p:stCondLst>
                              <p:cond delay="0"/>
                            </p:stCondLst>
                            <p:childTnLst>
                              <p:par>
                                <p:cTn id="485" nodeType="afterEffect" fill="hold" presetClass="entr" presetID="10">
                                  <p:stCondLst>
                                    <p:cond delay="0"/>
                                  </p:stCondLst>
                                  <p:childTnLst>
                                    <p:set>
                                      <p:cBhvr>
                                        <p:cTn id="486" dur="1" fill="hold">
                                          <p:stCondLst>
                                            <p:cond delay="0"/>
                                          </p:stCondLst>
                                        </p:cTn>
                                        <p:tgtEl>
                                          <p:spTgt spid="409">
                                            <p:txEl>
                                              <p:pRg st="0" end="25"/>
                                            </p:txEl>
                                          </p:spTgt>
                                        </p:tgtEl>
                                        <p:attrNameLst>
                                          <p:attrName>style.visibility</p:attrName>
                                        </p:attrNameLst>
                                      </p:cBhvr>
                                      <p:to>
                                        <p:strVal val="visible"/>
                                      </p:to>
                                    </p:set>
                                    <p:animEffect filter="fade" transition="in">
                                      <p:cBhvr additive="repl">
                                        <p:cTn id="487" dur="500"/>
                                        <p:tgtEl>
                                          <p:spTgt spid="409">
                                            <p:txEl>
                                              <p:pRg st="0" end="2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10" name="Picture 17" descr=""/>
          <p:cNvPicPr/>
          <p:nvPr/>
        </p:nvPicPr>
        <p:blipFill>
          <a:blip r:embed="rId1"/>
          <a:srcRect l="0" t="0" r="10900" b="9997"/>
          <a:stretch>
            <a:fillRect/>
          </a:stretch>
        </p:blipFill>
        <p:spPr>
          <a:xfrm>
            <a:off x="1125360" y="1429560"/>
            <a:ext cx="4278960" cy="2701440"/>
          </a:xfrm>
          <a:prstGeom prst="rect">
            <a:avLst/>
          </a:prstGeom>
          <a:ln>
            <a:noFill/>
          </a:ln>
        </p:spPr>
      </p:pic>
      <p:pic>
        <p:nvPicPr>
          <p:cNvPr id="411" name="Picture 18" descr=""/>
          <p:cNvPicPr/>
          <p:nvPr/>
        </p:nvPicPr>
        <p:blipFill>
          <a:blip r:embed="rId2"/>
          <a:srcRect l="0" t="-61653" r="-2127" b="0"/>
          <a:stretch>
            <a:fillRect/>
          </a:stretch>
        </p:blipFill>
        <p:spPr>
          <a:xfrm>
            <a:off x="1125360" y="3845880"/>
            <a:ext cx="337320" cy="284760"/>
          </a:xfrm>
          <a:prstGeom prst="rect">
            <a:avLst/>
          </a:prstGeom>
          <a:ln>
            <a:noFill/>
          </a:ln>
        </p:spPr>
      </p:pic>
      <p:pic>
        <p:nvPicPr>
          <p:cNvPr id="412" name="Picture 4" descr=""/>
          <p:cNvPicPr/>
          <p:nvPr/>
        </p:nvPicPr>
        <p:blipFill>
          <a:blip r:embed="rId3"/>
          <a:srcRect l="0" t="0" r="0" b="394959"/>
          <a:stretch>
            <a:fillRect/>
          </a:stretch>
        </p:blipFill>
        <p:spPr>
          <a:xfrm>
            <a:off x="916560" y="1127880"/>
            <a:ext cx="4678560" cy="5719320"/>
          </a:xfrm>
          <a:prstGeom prst="rect">
            <a:avLst/>
          </a:prstGeom>
          <a:ln>
            <a:noFill/>
          </a:ln>
        </p:spPr>
      </p:pic>
      <p:sp>
        <p:nvSpPr>
          <p:cNvPr id="413" name="CustomShape 1"/>
          <p:cNvSpPr/>
          <p:nvPr/>
        </p:nvSpPr>
        <p:spPr>
          <a:xfrm>
            <a:off x="5811840" y="2907000"/>
            <a:ext cx="5859720" cy="1628280"/>
          </a:xfrm>
          <a:prstGeom prst="rect">
            <a:avLst/>
          </a:prstGeom>
          <a:noFill/>
          <a:ln>
            <a:noFill/>
          </a:ln>
        </p:spPr>
        <p:txBody>
          <a:bodyPr lIns="179280" rIns="179280" tIns="143280" bIns="143280"/>
          <a:p>
            <a:pPr>
              <a:lnSpc>
                <a:spcPts val="2352"/>
              </a:lnSpc>
            </a:pPr>
            <a:r>
              <a:rPr lang="el-GR" sz="5979">
                <a:solidFill>
                  <a:srgbClr val="ffffff"/>
                </a:solidFill>
                <a:latin typeface="Segoe UI Light"/>
              </a:rPr>
              <a:t>Getstarted</a:t>
            </a:r>
            <a:endParaRPr/>
          </a:p>
        </p:txBody>
      </p:sp>
      <p:sp>
        <p:nvSpPr>
          <p:cNvPr id="414" name="CustomShape 2"/>
          <p:cNvSpPr/>
          <p:nvPr/>
        </p:nvSpPr>
        <p:spPr>
          <a:xfrm>
            <a:off x="5968800" y="3942360"/>
            <a:ext cx="5989320" cy="1412640"/>
          </a:xfrm>
          <a:prstGeom prst="rect">
            <a:avLst/>
          </a:prstGeom>
          <a:noFill/>
          <a:ln>
            <a:noFill/>
          </a:ln>
        </p:spPr>
        <p:txBody>
          <a:bodyPr/>
          <a:p>
            <a:pPr>
              <a:lnSpc>
                <a:spcPct val="100000"/>
              </a:lnSpc>
            </a:pPr>
            <a:r>
              <a:rPr lang="el-GR" sz="4000">
                <a:solidFill>
                  <a:srgbClr val="11c1ff"/>
                </a:solidFill>
                <a:latin typeface="Segoe UI Light"/>
              </a:rPr>
              <a:t>Visit azure.microsoft.com</a:t>
            </a:r>
            <a:endParaRPr/>
          </a:p>
        </p:txBody>
      </p:sp>
    </p:spTree>
  </p:cSld>
  <p:transition spd="med">
    <p:fade/>
  </p:transition>
  <p:timing>
    <p:tnLst>
      <p:par>
        <p:cTn id="488" dur="indefinite" restart="never" nodeType="tmRoot">
          <p:childTnLst>
            <p:seq>
              <p:cTn id="489" dur="indefinite" nodeType="mainSeq">
                <p:childTnLst>
                  <p:par>
                    <p:cTn id="490" fill="hold">
                      <p:stCondLst>
                        <p:cond delay="indefinite"/>
                      </p:stCondLst>
                      <p:childTnLst>
                        <p:par>
                          <p:cTn id="491" fill="hold">
                            <p:stCondLst>
                              <p:cond delay="0"/>
                            </p:stCondLst>
                            <p:childTnLst>
                              <p:par>
                                <p:cTn id="492" nodeType="afterEffect" fill="hold" presetClass="entr" presetID="22" presetSubtype="1">
                                  <p:stCondLst>
                                    <p:cond delay="0"/>
                                  </p:stCondLst>
                                  <p:childTnLst>
                                    <p:set>
                                      <p:cBhvr>
                                        <p:cTn id="493" dur="1" fill="hold">
                                          <p:stCondLst>
                                            <p:cond delay="0"/>
                                          </p:stCondLst>
                                        </p:cTn>
                                        <p:tgtEl>
                                          <p:spTgt spid="412"/>
                                        </p:tgtEl>
                                        <p:attrNameLst>
                                          <p:attrName>style.visibility</p:attrName>
                                        </p:attrNameLst>
                                      </p:cBhvr>
                                      <p:to>
                                        <p:strVal val="visible"/>
                                      </p:to>
                                    </p:set>
                                    <p:animEffect filter="wipe(up)" transition="in">
                                      <p:cBhvr additive="repl">
                                        <p:cTn id="494" dur="500"/>
                                        <p:tgtEl>
                                          <p:spTgt spid="412"/>
                                        </p:tgtEl>
                                      </p:cBhvr>
                                    </p:animEffect>
                                  </p:childTnLst>
                                </p:cTn>
                              </p:par>
                            </p:childTnLst>
                          </p:cTn>
                        </p:par>
                        <p:par>
                          <p:cTn id="495" fill="hold">
                            <p:stCondLst>
                              <p:cond delay="500"/>
                            </p:stCondLst>
                            <p:childTnLst>
                              <p:par>
                                <p:cTn id="496" nodeType="afterEffect" fill="hold" presetClass="entr" presetID="10">
                                  <p:stCondLst>
                                    <p:cond delay="0"/>
                                  </p:stCondLst>
                                  <p:childTnLst>
                                    <p:set>
                                      <p:cBhvr>
                                        <p:cTn id="497" dur="1" fill="hold">
                                          <p:stCondLst>
                                            <p:cond delay="0"/>
                                          </p:stCondLst>
                                        </p:cTn>
                                        <p:tgtEl>
                                          <p:spTgt spid="-1"/>
                                        </p:tgtEl>
                                        <p:attrNameLst>
                                          <p:attrName>style.visibility</p:attrName>
                                        </p:attrNameLst>
                                      </p:cBhvr>
                                      <p:to>
                                        <p:strVal val="visible"/>
                                      </p:to>
                                    </p:set>
                                    <p:animEffect filter="fade" transition="in">
                                      <p:cBhvr additive="repl">
                                        <p:cTn id="498" dur="500"/>
                                        <p:tgtEl>
                                          <p:spTgt spid="-1"/>
                                        </p:tgtEl>
                                      </p:cBhvr>
                                    </p:animEffect>
                                  </p:childTnLst>
                                </p:cTn>
                              </p:par>
                            </p:childTnLst>
                          </p:cTn>
                        </p:par>
                        <p:par>
                          <p:cTn id="499" fill="hold">
                            <p:stCondLst>
                              <p:cond delay="1000"/>
                            </p:stCondLst>
                            <p:childTnLst>
                              <p:par>
                                <p:cTn id="500" nodeType="afterEffect" fill="hold" presetClass="entr" presetID="10">
                                  <p:stCondLst>
                                    <p:cond delay="0"/>
                                  </p:stCondLst>
                                  <p:childTnLst>
                                    <p:set>
                                      <p:cBhvr>
                                        <p:cTn id="501" dur="1" fill="hold">
                                          <p:stCondLst>
                                            <p:cond delay="0"/>
                                          </p:stCondLst>
                                        </p:cTn>
                                        <p:tgtEl>
                                          <p:spTgt spid="-1"/>
                                        </p:tgtEl>
                                        <p:attrNameLst>
                                          <p:attrName>style.visibility</p:attrName>
                                        </p:attrNameLst>
                                      </p:cBhvr>
                                      <p:to>
                                        <p:strVal val="visible"/>
                                      </p:to>
                                    </p:set>
                                    <p:animEffect filter="fade" transition="in">
                                      <p:cBhvr additive="repl">
                                        <p:cTn id="502"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ransition spd="med">
    <p:fade/>
  </p:transition>
  <p:timing>
    <p:tnLst>
      <p:par>
        <p:cTn id="503" dur="indefinite" restart="never" nodeType="tmRoot">
          <p:childTnLst>
            <p:seq>
              <p:cTn id="50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TextShape 1"/>
          <p:cNvSpPr txBox="1"/>
          <p:nvPr/>
        </p:nvSpPr>
        <p:spPr>
          <a:xfrm>
            <a:off x="1001160" y="1725120"/>
            <a:ext cx="10251360" cy="2387160"/>
          </a:xfrm>
          <a:prstGeom prst="rect">
            <a:avLst/>
          </a:prstGeom>
        </p:spPr>
        <p:txBody>
          <a:bodyPr anchor="b"/>
          <a:p>
            <a:pPr algn="ctr">
              <a:lnSpc>
                <a:spcPct val="100000"/>
              </a:lnSpc>
            </a:pPr>
            <a:r>
              <a:rPr lang="en-US" sz="8800">
                <a:solidFill>
                  <a:srgbClr val="ffffff"/>
                </a:solidFill>
                <a:latin typeface="Segoe UI Light"/>
              </a:rPr>
              <a:t>Your service</a:t>
            </a:r>
            <a:endParaRPr/>
          </a:p>
        </p:txBody>
      </p:sp>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CustomShape 1"/>
          <p:cNvSpPr/>
          <p:nvPr/>
        </p:nvSpPr>
        <p:spPr>
          <a:xfrm>
            <a:off x="3547800" y="1453680"/>
            <a:ext cx="8308800" cy="4008960"/>
          </a:xfrm>
          <a:prstGeom prst="rect">
            <a:avLst/>
          </a:prstGeom>
          <a:solidFill>
            <a:srgbClr val="00b0f0"/>
          </a:solidFill>
          <a:ln>
            <a:noFill/>
          </a:ln>
        </p:spPr>
      </p:sp>
      <p:pic>
        <p:nvPicPr>
          <p:cNvPr id="279" name="Picture 20" descr=""/>
          <p:cNvPicPr/>
          <p:nvPr/>
        </p:nvPicPr>
        <p:blipFill>
          <a:blip r:embed="rId1"/>
          <a:stretch>
            <a:fillRect/>
          </a:stretch>
        </p:blipFill>
        <p:spPr>
          <a:xfrm>
            <a:off x="1267560" y="2669400"/>
            <a:ext cx="1591200" cy="1629360"/>
          </a:xfrm>
          <a:prstGeom prst="rect">
            <a:avLst/>
          </a:prstGeom>
          <a:ln>
            <a:noFill/>
          </a:ln>
        </p:spPr>
      </p:pic>
      <p:pic>
        <p:nvPicPr>
          <p:cNvPr id="280" name="Picture 3" descr=""/>
          <p:cNvPicPr/>
          <p:nvPr/>
        </p:nvPicPr>
        <p:blipFill>
          <a:blip r:embed="rId2"/>
          <a:stretch>
            <a:fillRect/>
          </a:stretch>
        </p:blipFill>
        <p:spPr>
          <a:xfrm>
            <a:off x="6149520" y="3145320"/>
            <a:ext cx="2471760" cy="1606680"/>
          </a:xfrm>
          <a:prstGeom prst="rect">
            <a:avLst/>
          </a:prstGeom>
          <a:ln>
            <a:noFill/>
          </a:ln>
        </p:spPr>
      </p:pic>
      <p:pic>
        <p:nvPicPr>
          <p:cNvPr id="281" name="Picture 31" descr=""/>
          <p:cNvPicPr/>
          <p:nvPr/>
        </p:nvPicPr>
        <p:blipFill>
          <a:blip r:embed="rId3"/>
          <a:stretch>
            <a:fillRect/>
          </a:stretch>
        </p:blipFill>
        <p:spPr>
          <a:xfrm rot="16200000">
            <a:off x="6451200" y="4894560"/>
            <a:ext cx="1075320" cy="426600"/>
          </a:xfrm>
          <a:prstGeom prst="rect">
            <a:avLst/>
          </a:prstGeom>
          <a:ln>
            <a:noFill/>
          </a:ln>
        </p:spPr>
      </p:pic>
      <p:sp>
        <p:nvSpPr>
          <p:cNvPr id="282" name="TextShape 2"/>
          <p:cNvSpPr txBox="1"/>
          <p:nvPr/>
        </p:nvSpPr>
        <p:spPr>
          <a:xfrm>
            <a:off x="578880" y="572400"/>
            <a:ext cx="11034000" cy="601200"/>
          </a:xfrm>
          <a:prstGeom prst="rect">
            <a:avLst/>
          </a:prstGeom>
        </p:spPr>
        <p:txBody>
          <a:bodyPr/>
          <a:p>
            <a:pPr>
              <a:lnSpc>
                <a:spcPct val="100000"/>
              </a:lnSpc>
            </a:pPr>
            <a:r>
              <a:rPr lang="el-GR" sz="4000">
                <a:solidFill>
                  <a:srgbClr val="92d050"/>
                </a:solidFill>
                <a:latin typeface="Wingdings"/>
              </a:rPr>
              <a:t></a:t>
            </a:r>
            <a:r>
              <a:rPr lang="el-GR" sz="4000">
                <a:solidFill>
                  <a:srgbClr val="ffffff"/>
                </a:solidFill>
                <a:latin typeface="Segoe UI Light"/>
              </a:rPr>
              <a:t>Your</a:t>
            </a:r>
            <a:r>
              <a:rPr lang="el-GR" sz="4000">
                <a:solidFill>
                  <a:srgbClr val="ffffff"/>
                </a:solidFill>
                <a:latin typeface="Segoe UI"/>
              </a:rPr>
              <a:t>application code</a:t>
            </a:r>
            <a:endParaRPr/>
          </a:p>
          <a:p>
            <a:pPr>
              <a:lnSpc>
                <a:spcPct val="100000"/>
              </a:lnSpc>
            </a:pPr>
            <a:endParaRPr/>
          </a:p>
        </p:txBody>
      </p:sp>
      <p:sp>
        <p:nvSpPr>
          <p:cNvPr id="283" name="CustomShape 3"/>
          <p:cNvSpPr/>
          <p:nvPr/>
        </p:nvSpPr>
        <p:spPr>
          <a:xfrm>
            <a:off x="578880" y="1137600"/>
            <a:ext cx="11034000" cy="601200"/>
          </a:xfrm>
          <a:prstGeom prst="rect">
            <a:avLst/>
          </a:prstGeom>
          <a:noFill/>
          <a:ln>
            <a:noFill/>
          </a:ln>
        </p:spPr>
        <p:txBody>
          <a:bodyPr/>
          <a:p>
            <a:pPr>
              <a:lnSpc>
                <a:spcPct val="90000"/>
              </a:lnSpc>
            </a:pPr>
            <a:r>
              <a:rPr lang="el-GR" sz="4000">
                <a:solidFill>
                  <a:srgbClr val="92d050"/>
                </a:solidFill>
                <a:latin typeface="Wingdings"/>
              </a:rPr>
              <a:t></a:t>
            </a:r>
            <a:r>
              <a:rPr lang="el-GR" sz="4000">
                <a:solidFill>
                  <a:srgbClr val="ffffff"/>
                </a:solidFill>
                <a:latin typeface="Segoe UI Light"/>
              </a:rPr>
              <a:t>Required resources</a:t>
            </a:r>
            <a:endParaRPr/>
          </a:p>
        </p:txBody>
      </p:sp>
      <p:sp>
        <p:nvSpPr>
          <p:cNvPr id="284" name="CustomShape 4"/>
          <p:cNvSpPr/>
          <p:nvPr/>
        </p:nvSpPr>
        <p:spPr>
          <a:xfrm>
            <a:off x="576000" y="1635480"/>
            <a:ext cx="7868880" cy="601200"/>
          </a:xfrm>
          <a:prstGeom prst="rect">
            <a:avLst/>
          </a:prstGeom>
          <a:noFill/>
          <a:ln>
            <a:noFill/>
          </a:ln>
        </p:spPr>
        <p:txBody>
          <a:bodyPr/>
          <a:p>
            <a:pPr>
              <a:lnSpc>
                <a:spcPct val="90000"/>
              </a:lnSpc>
            </a:pPr>
            <a:r>
              <a:rPr lang="el-GR" sz="4000">
                <a:solidFill>
                  <a:srgbClr val="92d050"/>
                </a:solidFill>
                <a:latin typeface="Wingdings"/>
              </a:rPr>
              <a:t></a:t>
            </a:r>
            <a:r>
              <a:rPr lang="el-GR" sz="4000">
                <a:solidFill>
                  <a:srgbClr val="ffffff"/>
                </a:solidFill>
                <a:latin typeface="Segoe UI Light"/>
              </a:rPr>
              <a:t>Your</a:t>
            </a:r>
            <a:r>
              <a:rPr lang="el-GR" sz="4000">
                <a:solidFill>
                  <a:srgbClr val="ffffff"/>
                </a:solidFill>
                <a:latin typeface="Segoe UI"/>
              </a:rPr>
              <a:t>infrastructurecode</a:t>
            </a:r>
            <a:endParaRPr/>
          </a:p>
          <a:p>
            <a:pPr>
              <a:lnSpc>
                <a:spcPct val="90000"/>
              </a:lnSpc>
            </a:pPr>
            <a:endParaRPr/>
          </a:p>
        </p:txBody>
      </p:sp>
    </p:spTree>
  </p:cSld>
  <p:transition spd="med">
    <p:fade/>
  </p:transition>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0">
                                  <p:stCondLst>
                                    <p:cond delay="0"/>
                                  </p:stCondLst>
                                  <p:childTnLst>
                                    <p:set>
                                      <p:cBhvr>
                                        <p:cTn id="30" dur="1" fill="hold">
                                          <p:stCondLst>
                                            <p:cond delay="0"/>
                                          </p:stCondLst>
                                        </p:cTn>
                                        <p:tgtEl>
                                          <p:spTgt spid="279"/>
                                        </p:tgtEl>
                                        <p:attrNameLst>
                                          <p:attrName>style.visibility</p:attrName>
                                        </p:attrNameLst>
                                      </p:cBhvr>
                                      <p:to>
                                        <p:strVal val="visible"/>
                                      </p:to>
                                    </p:set>
                                    <p:animEffect filter="fade" transition="in">
                                      <p:cBhvr additive="repl">
                                        <p:cTn id="31" dur="500"/>
                                        <p:tgtEl>
                                          <p:spTgt spid="279"/>
                                        </p:tgtEl>
                                      </p:cBhvr>
                                    </p:animEffect>
                                  </p:childTnLst>
                                </p:cTn>
                              </p:par>
                            </p:childTnLst>
                          </p:cTn>
                        </p:par>
                        <p:par>
                          <p:cTn id="32" fill="hold">
                            <p:stCondLst>
                              <p:cond delay="500"/>
                            </p:stCondLst>
                            <p:childTnLst>
                              <p:par>
                                <p:cTn id="33" nodeType="afterEffect" fill="hold" presetClass="entr" presetID="10">
                                  <p:stCondLst>
                                    <p:cond delay="0"/>
                                  </p:stCondLst>
                                  <p:childTnLst>
                                    <p:set>
                                      <p:cBhvr>
                                        <p:cTn id="34" dur="1" fill="hold">
                                          <p:stCondLst>
                                            <p:cond delay="0"/>
                                          </p:stCondLst>
                                        </p:cTn>
                                        <p:tgtEl>
                                          <p:spTgt spid="282">
                                            <p:txEl>
                                              <p:pRg st="0" end="22"/>
                                            </p:txEl>
                                          </p:spTgt>
                                        </p:tgtEl>
                                        <p:attrNameLst>
                                          <p:attrName>style.visibility</p:attrName>
                                        </p:attrNameLst>
                                      </p:cBhvr>
                                      <p:to>
                                        <p:strVal val="visible"/>
                                      </p:to>
                                    </p:set>
                                    <p:animEffect filter="fade" transition="in">
                                      <p:cBhvr additive="repl">
                                        <p:cTn id="35" dur="500"/>
                                        <p:tgtEl>
                                          <p:spTgt spid="282">
                                            <p:txEl>
                                              <p:pRg st="0" end="22"/>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fill="hold" presetClass="entr" presetID="10">
                                  <p:stCondLst>
                                    <p:cond delay="0"/>
                                  </p:stCondLst>
                                  <p:childTnLst>
                                    <p:set>
                                      <p:cBhvr>
                                        <p:cTn id="39" dur="1" fill="hold">
                                          <p:stCondLst>
                                            <p:cond delay="0"/>
                                          </p:stCondLst>
                                        </p:cTn>
                                        <p:tgtEl>
                                          <p:spTgt spid="278"/>
                                        </p:tgtEl>
                                        <p:attrNameLst>
                                          <p:attrName>style.visibility</p:attrName>
                                        </p:attrNameLst>
                                      </p:cBhvr>
                                      <p:to>
                                        <p:strVal val="visible"/>
                                      </p:to>
                                    </p:set>
                                    <p:animEffect filter="fade" transition="in">
                                      <p:cBhvr additive="repl">
                                        <p:cTn id="40" dur="500"/>
                                        <p:tgtEl>
                                          <p:spTgt spid="278"/>
                                        </p:tgtEl>
                                      </p:cBhvr>
                                    </p:animEffec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0">
                                  <p:stCondLst>
                                    <p:cond delay="0"/>
                                  </p:stCondLst>
                                  <p:childTnLst>
                                    <p:set>
                                      <p:cBhvr>
                                        <p:cTn id="44" dur="1" fill="hold">
                                          <p:stCondLst>
                                            <p:cond delay="0"/>
                                          </p:stCondLst>
                                        </p:cTn>
                                        <p:tgtEl>
                                          <p:spTgt spid="280"/>
                                        </p:tgtEl>
                                        <p:attrNameLst>
                                          <p:attrName>style.visibility</p:attrName>
                                        </p:attrNameLst>
                                      </p:cBhvr>
                                      <p:to>
                                        <p:strVal val="visible"/>
                                      </p:to>
                                    </p:set>
                                    <p:animEffect filter="fade" transition="in">
                                      <p:cBhvr additive="repl">
                                        <p:cTn id="45" dur="500"/>
                                        <p:tgtEl>
                                          <p:spTgt spid="280"/>
                                        </p:tgtEl>
                                      </p:cBhvr>
                                    </p:animEffect>
                                  </p:childTnLst>
                                </p:cTn>
                              </p:par>
                            </p:childTnLst>
                          </p:cTn>
                        </p:par>
                        <p:par>
                          <p:cTn id="46" fill="hold">
                            <p:stCondLst>
                              <p:cond delay="500"/>
                            </p:stCondLst>
                            <p:childTnLst>
                              <p:par>
                                <p:cTn id="47" nodeType="afterEffect" fill="hold" presetClass="entr" presetID="10">
                                  <p:stCondLst>
                                    <p:cond delay="0"/>
                                  </p:stCondLst>
                                  <p:childTnLst>
                                    <p:set>
                                      <p:cBhvr>
                                        <p:cTn id="48" dur="1" fill="hold">
                                          <p:stCondLst>
                                            <p:cond delay="0"/>
                                          </p:stCondLst>
                                        </p:cTn>
                                        <p:tgtEl>
                                          <p:spTgt spid="283">
                                            <p:txEl>
                                              <p:pRg st="0" end="20"/>
                                            </p:txEl>
                                          </p:spTgt>
                                        </p:tgtEl>
                                        <p:attrNameLst>
                                          <p:attrName>style.visibility</p:attrName>
                                        </p:attrNameLst>
                                      </p:cBhvr>
                                      <p:to>
                                        <p:strVal val="visible"/>
                                      </p:to>
                                    </p:set>
                                    <p:animEffect filter="fade" transition="in">
                                      <p:cBhvr additive="repl">
                                        <p:cTn id="49" dur="500"/>
                                        <p:tgtEl>
                                          <p:spTgt spid="283">
                                            <p:txEl>
                                              <p:pRg st="0" end="20"/>
                                            </p:txEl>
                                          </p:spTgt>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path" presetID="63">
                                  <p:stCondLst>
                                    <p:cond delay="0"/>
                                  </p:stCondLst>
                                  <p:childTnLst/>
                                </p:cTn>
                              </p:par>
                            </p:childTnLst>
                          </p:cTn>
                        </p:par>
                        <p:par>
                          <p:cTn id="53" fill="hold">
                            <p:stCondLst>
                              <p:cond delay="500"/>
                            </p:stCondLst>
                            <p:childTnLst>
                              <p:par>
                                <p:cTn id="54" nodeType="afterEffect" fill="hold" presetClass="entr" presetID="22" presetSubtype="1">
                                  <p:stCondLst>
                                    <p:cond delay="0"/>
                                  </p:stCondLst>
                                  <p:childTnLst>
                                    <p:set>
                                      <p:cBhvr>
                                        <p:cTn id="55" dur="1" fill="hold">
                                          <p:stCondLst>
                                            <p:cond delay="0"/>
                                          </p:stCondLst>
                                        </p:cTn>
                                        <p:tgtEl>
                                          <p:spTgt spid="281"/>
                                        </p:tgtEl>
                                        <p:attrNameLst>
                                          <p:attrName>style.visibility</p:attrName>
                                        </p:attrNameLst>
                                      </p:cBhvr>
                                      <p:to>
                                        <p:strVal val="visible"/>
                                      </p:to>
                                    </p:set>
                                    <p:animEffect filter="wipe(up)" transition="in">
                                      <p:cBhvr additive="repl">
                                        <p:cTn id="56" dur="500"/>
                                        <p:tgtEl>
                                          <p:spTgt spid="281"/>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2" presetSubtype="8">
                                  <p:stCondLst>
                                    <p:cond delay="0"/>
                                  </p:stCondLst>
                                  <p:childTnLst>
                                    <p:set>
                                      <p:cBhvr>
                                        <p:cTn id="60" dur="1" fill="hold">
                                          <p:stCondLst>
                                            <p:cond delay="0"/>
                                          </p:stCondLst>
                                        </p:cTn>
                                        <p:tgtEl>
                                          <p:spTgt spid="284">
                                            <p:txEl>
                                              <p:pRg st="0" end="24"/>
                                            </p:txEl>
                                          </p:spTgt>
                                        </p:tgtEl>
                                        <p:attrNameLst>
                                          <p:attrName>style.visibility</p:attrName>
                                        </p:attrNameLst>
                                      </p:cBhvr>
                                      <p:to>
                                        <p:strVal val="visible"/>
                                      </p:to>
                                    </p:set>
                                    <p:anim calcmode="lin" valueType="num">
                                      <p:cBhvr additive="repl">
                                        <p:cTn id="61" dur="500" fill="hold"/>
                                        <p:tgtEl>
                                          <p:spTgt spid="284">
                                            <p:txEl>
                                              <p:pRg st="0" end="24"/>
                                            </p:txEl>
                                          </p:spTgt>
                                        </p:tgtEl>
                                        <p:attrNameLst>
                                          <p:attrName>ppt_x</p:attrName>
                                        </p:attrNameLst>
                                      </p:cBhvr>
                                      <p:tavLst>
                                        <p:tav tm="0">
                                          <p:val>
                                            <p:strVal val="0-#ppt_w/2"/>
                                          </p:val>
                                        </p:tav>
                                        <p:tav tm="100000">
                                          <p:val>
                                            <p:strVal val="#ppt_x"/>
                                          </p:val>
                                        </p:tav>
                                      </p:tavLst>
                                    </p:anim>
                                    <p:anim calcmode="lin" valueType="num">
                                      <p:cBhvr additive="repl">
                                        <p:cTn id="62" dur="500" fill="hold"/>
                                        <p:tgtEl>
                                          <p:spTgt spid="284">
                                            <p:txEl>
                                              <p:pRg st="0" end="24"/>
                                            </p:txEl>
                                          </p:spTgt>
                                        </p:tgtEl>
                                        <p:attrNameLst>
                                          <p:attrName>ppt_y</p:attrName>
                                        </p:attrNameLst>
                                      </p:cBhvr>
                                      <p:tavLst>
                                        <p:tav tm="0">
                                          <p:val>
                                            <p:strVal val="#ppt_y"/>
                                          </p:val>
                                        </p:tav>
                                        <p:tav tm="100000">
                                          <p:val>
                                            <p:strVal val="#ppt_y"/>
                                          </p:val>
                                        </p:tav>
                                      </p:tavLst>
                                    </p:anim>
                                  </p:childTnLst>
                                </p:cTn>
                              </p:par>
                              <p:par>
                                <p:cTn id="63" nodeType="withEffect" fill="hold" presetClass="exit" presetID="2" presetSubtype="2">
                                  <p:stCondLst>
                                    <p:cond delay="0"/>
                                  </p:stCondLst>
                                  <p:childTnLst>
                                    <p:anim calcmode="lin" valueType="num">
                                      <p:cBhvr additive="repl">
                                        <p:cTn id="64" dur="500"/>
                                        <p:tgtEl>
                                          <p:spTgt spid="283">
                                            <p:txEl>
                                              <p:pRg st="0" end="20"/>
                                            </p:txEl>
                                          </p:spTgt>
                                        </p:tgtEl>
                                        <p:attrNameLst>
                                          <p:attrName>ppt_x</p:attrName>
                                        </p:attrNameLst>
                                      </p:cBhvr>
                                      <p:tavLst>
                                        <p:tav tm="0">
                                          <p:val>
                                            <p:strVal val="#ppt_x"/>
                                          </p:val>
                                        </p:tav>
                                        <p:tav tm="100000">
                                          <p:val>
                                            <p:strVal val="1+#ppt_w/2"/>
                                          </p:val>
                                        </p:tav>
                                      </p:tavLst>
                                    </p:anim>
                                    <p:anim calcmode="lin" valueType="num">
                                      <p:cBhvr additive="repl">
                                        <p:cTn id="65" dur="500"/>
                                        <p:tgtEl>
                                          <p:spTgt spid="283">
                                            <p:txEl>
                                              <p:pRg st="0" end="20"/>
                                            </p:txEl>
                                          </p:spTgt>
                                        </p:tgtEl>
                                        <p:attrNameLst>
                                          <p:attrName>ppt_y</p:attrName>
                                        </p:attrNameLst>
                                      </p:cBhvr>
                                      <p:tavLst>
                                        <p:tav tm="0">
                                          <p:val>
                                            <p:strVal val="#ppt_y"/>
                                          </p:val>
                                        </p:tav>
                                        <p:tav tm="100000">
                                          <p:val>
                                            <p:strVal val="#ppt_y"/>
                                          </p:val>
                                        </p:tav>
                                      </p:tavLst>
                                    </p:anim>
                                    <p:set>
                                      <p:cBhvr>
                                        <p:cTn id="66" dur="1" fill="hold">
                                          <p:stCondLst>
                                            <p:cond delay="499"/>
                                          </p:stCondLst>
                                        </p:cTn>
                                        <p:tgtEl>
                                          <p:spTgt spid="283">
                                            <p:txEl>
                                              <p:pRg st="0" end="20"/>
                                            </p:txEl>
                                          </p:spTgt>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CustomShape 1"/>
          <p:cNvSpPr/>
          <p:nvPr/>
        </p:nvSpPr>
        <p:spPr>
          <a:xfrm>
            <a:off x="1941480" y="1424520"/>
            <a:ext cx="8308800" cy="4008960"/>
          </a:xfrm>
          <a:prstGeom prst="rect">
            <a:avLst/>
          </a:prstGeom>
          <a:solidFill>
            <a:srgbClr val="00b0f0"/>
          </a:solidFill>
          <a:ln>
            <a:noFill/>
          </a:ln>
        </p:spPr>
      </p:sp>
      <p:sp>
        <p:nvSpPr>
          <p:cNvPr id="286" name="CustomShape 2"/>
          <p:cNvSpPr/>
          <p:nvPr/>
        </p:nvSpPr>
        <p:spPr>
          <a:xfrm flipV="1">
            <a:off x="2192040" y="2607120"/>
            <a:ext cx="3219840" cy="1442160"/>
          </a:xfrm>
          <a:prstGeom prst="bentArrow">
            <a:avLst>
              <a:gd name="adj1" fmla="val 25000"/>
              <a:gd name="adj2" fmla="val 25000"/>
              <a:gd name="adj3" fmla="val 25000"/>
              <a:gd name="adj4" fmla="val 43750"/>
            </a:avLst>
          </a:prstGeom>
          <a:solidFill>
            <a:srgbClr val="00b0f0"/>
          </a:solidFill>
          <a:ln w="12600">
            <a:solidFill>
              <a:srgbClr val="0082b1"/>
            </a:solidFill>
            <a:miter/>
          </a:ln>
        </p:spPr>
      </p:sp>
      <p:pic>
        <p:nvPicPr>
          <p:cNvPr id="287" name="Picture 20" descr=""/>
          <p:cNvPicPr/>
          <p:nvPr/>
        </p:nvPicPr>
        <p:blipFill>
          <a:blip r:embed="rId1"/>
          <a:stretch>
            <a:fillRect/>
          </a:stretch>
        </p:blipFill>
        <p:spPr>
          <a:xfrm>
            <a:off x="801000" y="743400"/>
            <a:ext cx="1591200" cy="1629360"/>
          </a:xfrm>
          <a:prstGeom prst="rect">
            <a:avLst/>
          </a:prstGeom>
          <a:ln>
            <a:noFill/>
          </a:ln>
        </p:spPr>
      </p:pic>
      <p:pic>
        <p:nvPicPr>
          <p:cNvPr id="288" name="Picture 3" descr=""/>
          <p:cNvPicPr/>
          <p:nvPr/>
        </p:nvPicPr>
        <p:blipFill>
          <a:blip r:embed="rId2"/>
          <a:stretch>
            <a:fillRect/>
          </a:stretch>
        </p:blipFill>
        <p:spPr>
          <a:xfrm>
            <a:off x="5394960" y="2910960"/>
            <a:ext cx="2471760" cy="1606680"/>
          </a:xfrm>
          <a:prstGeom prst="rect">
            <a:avLst/>
          </a:prstGeom>
          <a:ln>
            <a:noFill/>
          </a:ln>
        </p:spPr>
      </p:pic>
      <p:pic>
        <p:nvPicPr>
          <p:cNvPr id="289" name="Picture 31" descr=""/>
          <p:cNvPicPr/>
          <p:nvPr/>
        </p:nvPicPr>
        <p:blipFill>
          <a:blip r:embed="rId3"/>
          <a:stretch>
            <a:fillRect/>
          </a:stretch>
        </p:blipFill>
        <p:spPr>
          <a:xfrm rot="16200000">
            <a:off x="6782040" y="4713840"/>
            <a:ext cx="920520" cy="365040"/>
          </a:xfrm>
          <a:prstGeom prst="rect">
            <a:avLst/>
          </a:prstGeom>
          <a:ln>
            <a:noFill/>
          </a:ln>
        </p:spPr>
      </p:pic>
      <p:pic>
        <p:nvPicPr>
          <p:cNvPr id="290" name="Picture 20" descr=""/>
          <p:cNvPicPr/>
          <p:nvPr/>
        </p:nvPicPr>
        <p:blipFill>
          <a:blip r:embed="rId4"/>
          <a:stretch>
            <a:fillRect/>
          </a:stretch>
        </p:blipFill>
        <p:spPr>
          <a:xfrm>
            <a:off x="2392200" y="771120"/>
            <a:ext cx="1591200" cy="1629360"/>
          </a:xfrm>
          <a:prstGeom prst="rect">
            <a:avLst/>
          </a:prstGeom>
          <a:ln>
            <a:noFill/>
          </a:ln>
        </p:spPr>
      </p:pic>
      <p:pic>
        <p:nvPicPr>
          <p:cNvPr id="291" name="Picture 15" descr=""/>
          <p:cNvPicPr/>
          <p:nvPr/>
        </p:nvPicPr>
        <p:blipFill>
          <a:blip r:embed="rId5"/>
          <a:stretch>
            <a:fillRect/>
          </a:stretch>
        </p:blipFill>
        <p:spPr>
          <a:xfrm>
            <a:off x="3435120" y="2910960"/>
            <a:ext cx="1326600" cy="1197000"/>
          </a:xfrm>
          <a:prstGeom prst="rect">
            <a:avLst/>
          </a:prstGeom>
          <a:ln>
            <a:noFill/>
          </a:ln>
        </p:spPr>
      </p:pic>
      <p:pic>
        <p:nvPicPr>
          <p:cNvPr id="292" name="Picture 20" descr=""/>
          <p:cNvPicPr/>
          <p:nvPr/>
        </p:nvPicPr>
        <p:blipFill>
          <a:blip r:embed="rId6"/>
          <a:stretch>
            <a:fillRect/>
          </a:stretch>
        </p:blipFill>
        <p:spPr>
          <a:xfrm>
            <a:off x="1871280" y="2068920"/>
            <a:ext cx="485640" cy="450360"/>
          </a:xfrm>
          <a:prstGeom prst="rect">
            <a:avLst/>
          </a:prstGeom>
          <a:ln>
            <a:noFill/>
          </a:ln>
        </p:spPr>
      </p:pic>
      <p:pic>
        <p:nvPicPr>
          <p:cNvPr id="293" name="Picture 20" descr=""/>
          <p:cNvPicPr/>
          <p:nvPr/>
        </p:nvPicPr>
        <p:blipFill>
          <a:blip r:embed="rId7"/>
          <a:stretch>
            <a:fillRect/>
          </a:stretch>
        </p:blipFill>
        <p:spPr>
          <a:xfrm>
            <a:off x="2357280" y="2076480"/>
            <a:ext cx="485640" cy="450360"/>
          </a:xfrm>
          <a:prstGeom prst="rect">
            <a:avLst/>
          </a:prstGeom>
          <a:ln>
            <a:noFill/>
          </a:ln>
        </p:spPr>
      </p:pic>
      <p:pic>
        <p:nvPicPr>
          <p:cNvPr id="294" name="Picture 11" descr=""/>
          <p:cNvPicPr/>
          <p:nvPr/>
        </p:nvPicPr>
        <p:blipFill>
          <a:blip r:embed="rId8"/>
          <a:stretch>
            <a:fillRect/>
          </a:stretch>
        </p:blipFill>
        <p:spPr>
          <a:xfrm>
            <a:off x="4785480" y="597600"/>
            <a:ext cx="561600" cy="556920"/>
          </a:xfrm>
          <a:prstGeom prst="rect">
            <a:avLst/>
          </a:prstGeom>
          <a:ln>
            <a:noFill/>
          </a:ln>
        </p:spPr>
      </p:pic>
      <p:pic>
        <p:nvPicPr>
          <p:cNvPr id="295" name="Picture 21" descr=""/>
          <p:cNvPicPr/>
          <p:nvPr/>
        </p:nvPicPr>
        <p:blipFill>
          <a:blip r:embed="rId9"/>
          <a:stretch>
            <a:fillRect/>
          </a:stretch>
        </p:blipFill>
        <p:spPr>
          <a:xfrm>
            <a:off x="5507640" y="649800"/>
            <a:ext cx="571320" cy="468000"/>
          </a:xfrm>
          <a:prstGeom prst="rect">
            <a:avLst/>
          </a:prstGeom>
          <a:ln>
            <a:noFill/>
          </a:ln>
        </p:spPr>
      </p:pic>
      <p:pic>
        <p:nvPicPr>
          <p:cNvPr id="296" name="Picture 23" descr=""/>
          <p:cNvPicPr/>
          <p:nvPr/>
        </p:nvPicPr>
        <p:blipFill>
          <a:blip r:embed="rId10"/>
          <a:stretch>
            <a:fillRect/>
          </a:stretch>
        </p:blipFill>
        <p:spPr>
          <a:xfrm>
            <a:off x="6224040" y="650520"/>
            <a:ext cx="576000" cy="474480"/>
          </a:xfrm>
          <a:prstGeom prst="rect">
            <a:avLst/>
          </a:prstGeom>
          <a:ln>
            <a:noFill/>
          </a:ln>
        </p:spPr>
      </p:pic>
      <p:pic>
        <p:nvPicPr>
          <p:cNvPr id="297" name="Picture 47" descr=""/>
          <p:cNvPicPr/>
          <p:nvPr/>
        </p:nvPicPr>
        <p:blipFill>
          <a:blip r:embed="rId11"/>
          <a:stretch>
            <a:fillRect/>
          </a:stretch>
        </p:blipFill>
        <p:spPr>
          <a:xfrm>
            <a:off x="7033680" y="654120"/>
            <a:ext cx="599760" cy="479160"/>
          </a:xfrm>
          <a:prstGeom prst="rect">
            <a:avLst/>
          </a:prstGeom>
          <a:ln>
            <a:noFill/>
          </a:ln>
        </p:spPr>
      </p:pic>
      <p:pic>
        <p:nvPicPr>
          <p:cNvPr id="298" name="Picture 4" descr=""/>
          <p:cNvPicPr/>
          <p:nvPr/>
        </p:nvPicPr>
        <p:blipFill>
          <a:blip r:embed="rId12"/>
          <a:stretch>
            <a:fillRect/>
          </a:stretch>
        </p:blipFill>
        <p:spPr>
          <a:xfrm>
            <a:off x="6274080" y="1328040"/>
            <a:ext cx="549000" cy="547200"/>
          </a:xfrm>
          <a:prstGeom prst="rect">
            <a:avLst/>
          </a:prstGeom>
          <a:ln>
            <a:noFill/>
          </a:ln>
        </p:spPr>
      </p:pic>
      <p:pic>
        <p:nvPicPr>
          <p:cNvPr id="299" name="Picture 6" descr=""/>
          <p:cNvPicPr/>
          <p:nvPr/>
        </p:nvPicPr>
        <p:blipFill>
          <a:blip r:embed="rId13"/>
          <a:stretch>
            <a:fillRect/>
          </a:stretch>
        </p:blipFill>
        <p:spPr>
          <a:xfrm>
            <a:off x="4816440" y="1366200"/>
            <a:ext cx="499680" cy="545760"/>
          </a:xfrm>
          <a:prstGeom prst="rect">
            <a:avLst/>
          </a:prstGeom>
          <a:ln>
            <a:noFill/>
          </a:ln>
        </p:spPr>
      </p:pic>
      <p:pic>
        <p:nvPicPr>
          <p:cNvPr id="300" name="Picture 8" descr=""/>
          <p:cNvPicPr/>
          <p:nvPr/>
        </p:nvPicPr>
        <p:blipFill>
          <a:blip r:embed="rId14"/>
          <a:stretch>
            <a:fillRect/>
          </a:stretch>
        </p:blipFill>
        <p:spPr>
          <a:xfrm>
            <a:off x="5555160" y="1343520"/>
            <a:ext cx="485280" cy="558360"/>
          </a:xfrm>
          <a:prstGeom prst="rect">
            <a:avLst/>
          </a:prstGeom>
          <a:ln>
            <a:noFill/>
          </a:ln>
        </p:spPr>
      </p:pic>
      <p:pic>
        <p:nvPicPr>
          <p:cNvPr id="301" name="Picture 14" descr=""/>
          <p:cNvPicPr/>
          <p:nvPr/>
        </p:nvPicPr>
        <p:blipFill>
          <a:blip r:embed="rId15"/>
          <a:stretch>
            <a:fillRect/>
          </a:stretch>
        </p:blipFill>
        <p:spPr>
          <a:xfrm>
            <a:off x="7073280" y="1308240"/>
            <a:ext cx="487080" cy="534600"/>
          </a:xfrm>
          <a:prstGeom prst="rect">
            <a:avLst/>
          </a:prstGeom>
          <a:ln>
            <a:noFill/>
          </a:ln>
        </p:spPr>
      </p:pic>
      <p:pic>
        <p:nvPicPr>
          <p:cNvPr id="302" name="Picture 26" descr=""/>
          <p:cNvPicPr/>
          <p:nvPr/>
        </p:nvPicPr>
        <p:blipFill>
          <a:blip r:embed="rId16"/>
          <a:stretch>
            <a:fillRect/>
          </a:stretch>
        </p:blipFill>
        <p:spPr>
          <a:xfrm>
            <a:off x="5501520" y="2069640"/>
            <a:ext cx="534600" cy="545760"/>
          </a:xfrm>
          <a:prstGeom prst="rect">
            <a:avLst/>
          </a:prstGeom>
          <a:ln>
            <a:noFill/>
          </a:ln>
        </p:spPr>
      </p:pic>
      <p:pic>
        <p:nvPicPr>
          <p:cNvPr id="303" name="Picture 31" descr=""/>
          <p:cNvPicPr/>
          <p:nvPr/>
        </p:nvPicPr>
        <p:blipFill>
          <a:blip r:embed="rId17"/>
          <a:stretch>
            <a:fillRect/>
          </a:stretch>
        </p:blipFill>
        <p:spPr>
          <a:xfrm>
            <a:off x="6240240" y="2145960"/>
            <a:ext cx="607680" cy="393480"/>
          </a:xfrm>
          <a:prstGeom prst="rect">
            <a:avLst/>
          </a:prstGeom>
          <a:ln>
            <a:noFill/>
          </a:ln>
        </p:spPr>
      </p:pic>
      <p:pic>
        <p:nvPicPr>
          <p:cNvPr id="304" name="Picture 10" descr=""/>
          <p:cNvPicPr/>
          <p:nvPr/>
        </p:nvPicPr>
        <p:blipFill>
          <a:blip r:embed="rId18"/>
          <a:stretch>
            <a:fillRect/>
          </a:stretch>
        </p:blipFill>
        <p:spPr>
          <a:xfrm>
            <a:off x="4757040" y="2159640"/>
            <a:ext cx="608400" cy="405720"/>
          </a:xfrm>
          <a:prstGeom prst="rect">
            <a:avLst/>
          </a:prstGeom>
          <a:ln>
            <a:noFill/>
          </a:ln>
        </p:spPr>
      </p:pic>
      <p:pic>
        <p:nvPicPr>
          <p:cNvPr id="305" name="Picture 11" descr=""/>
          <p:cNvPicPr/>
          <p:nvPr/>
        </p:nvPicPr>
        <p:blipFill>
          <a:blip r:embed="rId19"/>
          <a:stretch>
            <a:fillRect/>
          </a:stretch>
        </p:blipFill>
        <p:spPr>
          <a:xfrm>
            <a:off x="7000200" y="2116800"/>
            <a:ext cx="632880" cy="418680"/>
          </a:xfrm>
          <a:prstGeom prst="rect">
            <a:avLst/>
          </a:prstGeom>
          <a:ln>
            <a:noFill/>
          </a:ln>
        </p:spPr>
      </p:pic>
      <p:sp>
        <p:nvSpPr>
          <p:cNvPr id="306" name="CustomShape 3"/>
          <p:cNvSpPr/>
          <p:nvPr/>
        </p:nvSpPr>
        <p:spPr>
          <a:xfrm>
            <a:off x="4306320" y="488520"/>
            <a:ext cx="3834360" cy="2234880"/>
          </a:xfrm>
          <a:prstGeom prst="bracePair">
            <a:avLst>
              <a:gd name="adj" fmla="val 8333"/>
            </a:avLst>
          </a:prstGeom>
          <a:noFill/>
          <a:ln w="76320">
            <a:solidFill>
              <a:srgbClr val="00b0f0"/>
            </a:solidFill>
            <a:miter/>
          </a:ln>
        </p:spPr>
      </p:sp>
      <p:sp>
        <p:nvSpPr>
          <p:cNvPr id="307" name="CustomShape 4"/>
          <p:cNvSpPr/>
          <p:nvPr/>
        </p:nvSpPr>
        <p:spPr>
          <a:xfrm>
            <a:off x="345600" y="5952600"/>
            <a:ext cx="10418760" cy="699840"/>
          </a:xfrm>
          <a:prstGeom prst="rect">
            <a:avLst/>
          </a:prstGeom>
          <a:noFill/>
          <a:ln>
            <a:noFill/>
          </a:ln>
        </p:spPr>
        <p:txBody>
          <a:bodyPr lIns="90000" rIns="90000" tIns="45000" bIns="45000"/>
          <a:p>
            <a:pPr>
              <a:lnSpc>
                <a:spcPct val="100000"/>
              </a:lnSpc>
            </a:pPr>
            <a:r>
              <a:rPr b="1" lang="el-GR" sz="4000">
                <a:solidFill>
                  <a:srgbClr val="ffffff"/>
                </a:solidFill>
                <a:latin typeface="Segoe UI Light"/>
              </a:rPr>
              <a:t>Azure:</a:t>
            </a:r>
            <a:r>
              <a:rPr lang="el-GR" sz="4000">
                <a:solidFill>
                  <a:srgbClr val="ffffff"/>
                </a:solidFill>
                <a:latin typeface="Segoe UI Light"/>
              </a:rPr>
              <a:t>Resources (IaaS,PaaS, SaaS)</a:t>
            </a:r>
            <a:endParaRPr/>
          </a:p>
        </p:txBody>
      </p:sp>
      <p:sp>
        <p:nvSpPr>
          <p:cNvPr id="308" name="CustomShape 5"/>
          <p:cNvSpPr/>
          <p:nvPr/>
        </p:nvSpPr>
        <p:spPr>
          <a:xfrm>
            <a:off x="820080" y="5434200"/>
            <a:ext cx="10418760" cy="699840"/>
          </a:xfrm>
          <a:prstGeom prst="rect">
            <a:avLst/>
          </a:prstGeom>
          <a:noFill/>
          <a:ln>
            <a:noFill/>
          </a:ln>
        </p:spPr>
        <p:txBody>
          <a:bodyPr lIns="90000" rIns="90000" tIns="45000" bIns="45000"/>
          <a:p>
            <a:pPr>
              <a:lnSpc>
                <a:spcPct val="100000"/>
              </a:lnSpc>
            </a:pPr>
            <a:r>
              <a:rPr b="1" lang="el-GR" sz="4000">
                <a:solidFill>
                  <a:srgbClr val="ffffff"/>
                </a:solidFill>
                <a:latin typeface="Segoe UI Light"/>
              </a:rPr>
              <a:t>You:</a:t>
            </a:r>
            <a:r>
              <a:rPr lang="el-GR" sz="4000">
                <a:solidFill>
                  <a:srgbClr val="ffffff"/>
                </a:solidFill>
                <a:latin typeface="Segoe UI Light"/>
              </a:rPr>
              <a:t>Code (application, infrastructure)</a:t>
            </a:r>
            <a:endParaRPr/>
          </a:p>
        </p:txBody>
      </p:sp>
    </p:spTree>
  </p:cSld>
  <p:transition spd="med">
    <p:fade/>
  </p:transition>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afterEffect" fill="hold" presetClass="entr" presetID="10">
                                  <p:stCondLst>
                                    <p:cond delay="0"/>
                                  </p:stCondLst>
                                  <p:childTnLst>
                                    <p:set>
                                      <p:cBhvr>
                                        <p:cTn id="72" dur="1" fill="hold">
                                          <p:stCondLst>
                                            <p:cond delay="0"/>
                                          </p:stCondLst>
                                        </p:cTn>
                                        <p:tgtEl>
                                          <p:spTgt spid="287"/>
                                        </p:tgtEl>
                                        <p:attrNameLst>
                                          <p:attrName>style.visibility</p:attrName>
                                        </p:attrNameLst>
                                      </p:cBhvr>
                                      <p:to>
                                        <p:strVal val="visible"/>
                                      </p:to>
                                    </p:set>
                                    <p:animEffect filter="fade" transition="in">
                                      <p:cBhvr additive="repl">
                                        <p:cTn id="73" dur="500"/>
                                        <p:tgtEl>
                                          <p:spTgt spid="287"/>
                                        </p:tgtEl>
                                      </p:cBhvr>
                                    </p:animEffect>
                                  </p:childTnLst>
                                </p:cTn>
                              </p:par>
                            </p:childTnLst>
                          </p:cTn>
                        </p:par>
                        <p:par>
                          <p:cTn id="74" fill="hold">
                            <p:stCondLst>
                              <p:cond delay="500"/>
                            </p:stCondLst>
                            <p:childTnLst>
                              <p:par>
                                <p:cTn id="75" nodeType="afterEffect" fill="hold" presetClass="entr" presetID="10">
                                  <p:stCondLst>
                                    <p:cond delay="0"/>
                                  </p:stCondLst>
                                  <p:childTnLst>
                                    <p:set>
                                      <p:cBhvr>
                                        <p:cTn id="76" dur="1" fill="hold">
                                          <p:stCondLst>
                                            <p:cond delay="0"/>
                                          </p:stCondLst>
                                        </p:cTn>
                                        <p:tgtEl>
                                          <p:spTgt spid="290"/>
                                        </p:tgtEl>
                                        <p:attrNameLst>
                                          <p:attrName>style.visibility</p:attrName>
                                        </p:attrNameLst>
                                      </p:cBhvr>
                                      <p:to>
                                        <p:strVal val="visible"/>
                                      </p:to>
                                    </p:set>
                                    <p:animEffect filter="fade" transition="in">
                                      <p:cBhvr additive="repl">
                                        <p:cTn id="77" dur="500"/>
                                        <p:tgtEl>
                                          <p:spTgt spid="290"/>
                                        </p:tgtEl>
                                      </p:cBhvr>
                                    </p:animEffect>
                                  </p:childTnLst>
                                </p:cTn>
                              </p:par>
                              <p:par>
                                <p:cTn id="78" nodeType="withEffect" fill="hold" presetClass="entr" presetID="10">
                                  <p:stCondLst>
                                    <p:cond delay="0"/>
                                  </p:stCondLst>
                                  <p:childTnLst>
                                    <p:set>
                                      <p:cBhvr>
                                        <p:cTn id="79" dur="1" fill="hold">
                                          <p:stCondLst>
                                            <p:cond delay="0"/>
                                          </p:stCondLst>
                                        </p:cTn>
                                        <p:tgtEl>
                                          <p:spTgt spid="-1"/>
                                        </p:tgtEl>
                                        <p:attrNameLst>
                                          <p:attrName>style.visibility</p:attrName>
                                        </p:attrNameLst>
                                      </p:cBhvr>
                                      <p:to>
                                        <p:strVal val="visible"/>
                                      </p:to>
                                    </p:set>
                                    <p:animEffect filter="fade" transition="in">
                                      <p:cBhvr additive="repl">
                                        <p:cTn id="80" dur="500"/>
                                        <p:tgtEl>
                                          <p:spTgt spid="-1"/>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0">
                                  <p:stCondLst>
                                    <p:cond delay="0"/>
                                  </p:stCondLst>
                                  <p:childTnLst>
                                    <p:set>
                                      <p:cBhvr>
                                        <p:cTn id="84" dur="1" fill="hold">
                                          <p:stCondLst>
                                            <p:cond delay="0"/>
                                          </p:stCondLst>
                                        </p:cTn>
                                        <p:tgtEl>
                                          <p:spTgt spid="291"/>
                                        </p:tgtEl>
                                        <p:attrNameLst>
                                          <p:attrName>style.visibility</p:attrName>
                                        </p:attrNameLst>
                                      </p:cBhvr>
                                      <p:to>
                                        <p:strVal val="visible"/>
                                      </p:to>
                                    </p:set>
                                    <p:animEffect filter="fade" transition="in">
                                      <p:cBhvr additive="repl">
                                        <p:cTn id="85" dur="500"/>
                                        <p:tgtEl>
                                          <p:spTgt spid="291"/>
                                        </p:tgtEl>
                                      </p:cBhvr>
                                    </p:animEffect>
                                  </p:childTnLst>
                                </p:cTn>
                              </p:par>
                              <p:par>
                                <p:cTn id="86" nodeType="withEffect" fill="hold" presetClass="entr" presetID="22" presetSubtype="8">
                                  <p:stCondLst>
                                    <p:cond delay="0"/>
                                  </p:stCondLst>
                                  <p:childTnLst>
                                    <p:set>
                                      <p:cBhvr>
                                        <p:cTn id="87" dur="1" fill="hold">
                                          <p:stCondLst>
                                            <p:cond delay="0"/>
                                          </p:stCondLst>
                                        </p:cTn>
                                        <p:tgtEl>
                                          <p:spTgt spid="286"/>
                                        </p:tgtEl>
                                        <p:attrNameLst>
                                          <p:attrName>style.visibility</p:attrName>
                                        </p:attrNameLst>
                                      </p:cBhvr>
                                      <p:to>
                                        <p:strVal val="visible"/>
                                      </p:to>
                                    </p:set>
                                    <p:animEffect filter="wipe(left)" transition="in">
                                      <p:cBhvr additive="repl">
                                        <p:cTn id="88" dur="500"/>
                                        <p:tgtEl>
                                          <p:spTgt spid="286"/>
                                        </p:tgtEl>
                                      </p:cBhvr>
                                    </p:animEffect>
                                  </p:childTnLst>
                                </p:cTn>
                              </p:par>
                              <p:par>
                                <p:cTn id="89" nodeType="withEffect" fill="hold" presetClass="entr" presetID="10">
                                  <p:stCondLst>
                                    <p:cond delay="0"/>
                                  </p:stCondLst>
                                  <p:childTnLst>
                                    <p:set>
                                      <p:cBhvr>
                                        <p:cTn id="90" dur="1" fill="hold">
                                          <p:stCondLst>
                                            <p:cond delay="0"/>
                                          </p:stCondLst>
                                        </p:cTn>
                                        <p:tgtEl>
                                          <p:spTgt spid="-1"/>
                                        </p:tgtEl>
                                        <p:attrNameLst>
                                          <p:attrName>style.visibility</p:attrName>
                                        </p:attrNameLst>
                                      </p:cBhvr>
                                      <p:to>
                                        <p:strVal val="visible"/>
                                      </p:to>
                                    </p:set>
                                    <p:animEffect filter="fade" transition="in">
                                      <p:cBhvr additive="repl">
                                        <p:cTn id="91" dur="500"/>
                                        <p:tgtEl>
                                          <p:spTgt spid="-1"/>
                                        </p:tgtEl>
                                      </p:cBhvr>
                                    </p:animEffect>
                                  </p:childTnLst>
                                </p:cTn>
                              </p:par>
                            </p:childTnLst>
                          </p:cTn>
                        </p:par>
                        <p:par>
                          <p:cTn id="92" fill="hold">
                            <p:stCondLst>
                              <p:cond delay="500"/>
                            </p:stCondLst>
                            <p:childTnLst>
                              <p:par>
                                <p:cTn id="93" nodeType="afterEffect" fill="hold" presetClass="path" presetID="36">
                                  <p:stCondLst>
                                    <p:cond delay="0"/>
                                  </p:stCondLst>
                                  <p:childTnLst/>
                                </p:cTn>
                              </p:par>
                            </p:childTnLst>
                          </p:cTn>
                        </p:par>
                        <p:par>
                          <p:cTn id="94" fill="hold">
                            <p:stCondLst>
                              <p:cond delay="2500"/>
                            </p:stCondLst>
                            <p:childTnLst>
                              <p:par>
                                <p:cTn id="95" nodeType="afterEffect" fill="hold" presetClass="entr" presetID="10">
                                  <p:stCondLst>
                                    <p:cond delay="0"/>
                                  </p:stCondLst>
                                  <p:childTnLst>
                                    <p:set>
                                      <p:cBhvr>
                                        <p:cTn id="96" dur="1" fill="hold">
                                          <p:stCondLst>
                                            <p:cond delay="0"/>
                                          </p:stCondLst>
                                        </p:cTn>
                                        <p:tgtEl>
                                          <p:spTgt spid="288"/>
                                        </p:tgtEl>
                                        <p:attrNameLst>
                                          <p:attrName>style.visibility</p:attrName>
                                        </p:attrNameLst>
                                      </p:cBhvr>
                                      <p:to>
                                        <p:strVal val="visible"/>
                                      </p:to>
                                    </p:set>
                                    <p:animEffect filter="fade" transition="in">
                                      <p:cBhvr additive="repl">
                                        <p:cTn id="97" dur="500"/>
                                        <p:tgtEl>
                                          <p:spTgt spid="288"/>
                                        </p:tgtEl>
                                      </p:cBhvr>
                                    </p:animEffect>
                                  </p:childTnLst>
                                </p:cTn>
                              </p:par>
                            </p:childTnLst>
                          </p:cTn>
                        </p:par>
                        <p:par>
                          <p:cTn id="98" fill="hold">
                            <p:stCondLst>
                              <p:cond delay="3000"/>
                            </p:stCondLst>
                            <p:childTnLst>
                              <p:par>
                                <p:cTn id="99" nodeType="afterEffect" fill="hold" presetClass="exit" presetID="10">
                                  <p:stCondLst>
                                    <p:cond delay="0"/>
                                  </p:stCondLst>
                                  <p:childTnLst>
                                    <p:animEffect filter="fade" transition="in">
                                      <p:cBhvr additive="repl">
                                        <p:cTn id="100" dur="500"/>
                                        <p:tgtEl>
                                          <p:spTgt spid="-1"/>
                                        </p:tgtEl>
                                      </p:cBhvr>
                                    </p:animEffect>
                                    <p:set>
                                      <p:cBhvr>
                                        <p:cTn id="101" dur="1" fill="hold">
                                          <p:stCondLst>
                                            <p:cond delay="499"/>
                                          </p:stCondLst>
                                        </p:cTn>
                                        <p:tgtEl>
                                          <p:spTgt spid="-1"/>
                                        </p:tgtEl>
                                        <p:attrNameLst>
                                          <p:attrName>style.visibility</p:attrName>
                                        </p:attrNameLst>
                                      </p:cBhvr>
                                      <p:to>
                                        <p:strVal val="hidden"/>
                                      </p:to>
                                    </p:set>
                                  </p:childTnLst>
                                </p:cTn>
                              </p:par>
                            </p:childTnLst>
                          </p:cTn>
                        </p:par>
                        <p:par>
                          <p:cTn id="102" fill="hold">
                            <p:stCondLst>
                              <p:cond delay="3500"/>
                            </p:stCondLst>
                            <p:childTnLst>
                              <p:par>
                                <p:cTn id="103" nodeType="afterEffect" fill="hold" presetClass="entr" presetID="22" presetSubtype="1">
                                  <p:stCondLst>
                                    <p:cond delay="0"/>
                                  </p:stCondLst>
                                  <p:childTnLst>
                                    <p:set>
                                      <p:cBhvr>
                                        <p:cTn id="104" dur="1" fill="hold">
                                          <p:stCondLst>
                                            <p:cond delay="0"/>
                                          </p:stCondLst>
                                        </p:cTn>
                                        <p:tgtEl>
                                          <p:spTgt spid="289"/>
                                        </p:tgtEl>
                                        <p:attrNameLst>
                                          <p:attrName>style.visibility</p:attrName>
                                        </p:attrNameLst>
                                      </p:cBhvr>
                                      <p:to>
                                        <p:strVal val="visible"/>
                                      </p:to>
                                    </p:set>
                                    <p:animEffect filter="wipe(up)" transition="in">
                                      <p:cBhvr additive="repl">
                                        <p:cTn id="105" dur="500"/>
                                        <p:tgtEl>
                                          <p:spTgt spid="289"/>
                                        </p:tgtEl>
                                      </p:cBhvr>
                                    </p:animEffect>
                                  </p:childTnLst>
                                </p:cTn>
                              </p:par>
                            </p:childTnLst>
                          </p:cTn>
                        </p:par>
                      </p:childTnLst>
                    </p:cTn>
                  </p:par>
                  <p:par>
                    <p:cTn id="106" fill="hold">
                      <p:stCondLst>
                        <p:cond delay="indefinite"/>
                      </p:stCondLst>
                      <p:childTnLst>
                        <p:par>
                          <p:cTn id="107" fill="hold">
                            <p:stCondLst>
                              <p:cond delay="0"/>
                            </p:stCondLst>
                            <p:childTnLst>
                              <p:par>
                                <p:cTn id="108" nodeType="clickEffect" fill="hold" presetClass="emph" presetID="6">
                                  <p:stCondLst>
                                    <p:cond delay="0"/>
                                  </p:stCondLst>
                                  <p:childTnLst/>
                                </p:cTn>
                              </p:par>
                              <p:par>
                                <p:cTn id="109" nodeType="withEffect" fill="hold" presetClass="emph" presetID="6">
                                  <p:stCondLst>
                                    <p:cond delay="0"/>
                                  </p:stCondLst>
                                  <p:childTnLst/>
                                </p:cTn>
                              </p:par>
                              <p:par>
                                <p:cTn id="110" nodeType="withEffect" fill="freeze" presetClass="emph" presetID="9">
                                  <p:stCondLst>
                                    <p:cond delay="0"/>
                                  </p:stCondLst>
                                  <p:childTnLst>
                                    <p:set>
                                      <p:cBhvr>
                                        <p:cTn id="111" dur="indefinite"/>
                                        <p:tgtEl>
                                          <p:spTgt spid="291"/>
                                        </p:tgtEl>
                                        <p:attrNameLst>
                                          <p:attrName/>
                                        </p:attrNameLst>
                                      </p:cBhvr>
                                      <p:to/>
                                    </p:set>
                                    <p:animEffect filter="dissolve" transition="in">
                                      <p:cBhvr additive="repl">
                                        <p:cTn id="112" dur="indefinite"/>
                                        <p:tgtEl>
                                          <p:spTgt spid="291"/>
                                        </p:tgtEl>
                                      </p:cBhvr>
                                    </p:animEffect>
                                  </p:childTnLst>
                                </p:cTn>
                              </p:par>
                              <p:par>
                                <p:cTn id="113" nodeType="withEffect" fill="freeze" presetClass="emph" presetID="9">
                                  <p:stCondLst>
                                    <p:cond delay="0"/>
                                  </p:stCondLst>
                                  <p:childTnLst>
                                    <p:set>
                                      <p:cBhvr>
                                        <p:cTn id="114" dur="indefinite"/>
                                        <p:tgtEl>
                                          <p:spTgt spid="286"/>
                                        </p:tgtEl>
                                        <p:attrNameLst>
                                          <p:attrName/>
                                        </p:attrNameLst>
                                      </p:cBhvr>
                                      <p:to/>
                                    </p:set>
                                    <p:animEffect filter="dissolve" transition="in">
                                      <p:cBhvr additive="repl">
                                        <p:cTn id="115" dur="indefinite"/>
                                        <p:tgtEl>
                                          <p:spTgt spid="286"/>
                                        </p:tgtEl>
                                      </p:cBhvr>
                                    </p:animEffect>
                                  </p:childTnLst>
                                </p:cTn>
                              </p:par>
                              <p:par>
                                <p:cTn id="116" nodeType="withEffect" fill="freeze" presetClass="emph" presetID="9">
                                  <p:stCondLst>
                                    <p:cond delay="0"/>
                                  </p:stCondLst>
                                  <p:childTnLst>
                                    <p:set>
                                      <p:cBhvr>
                                        <p:cTn id="117" dur="indefinite"/>
                                        <p:tgtEl>
                                          <p:spTgt spid="288"/>
                                        </p:tgtEl>
                                        <p:attrNameLst>
                                          <p:attrName/>
                                        </p:attrNameLst>
                                      </p:cBhvr>
                                      <p:to/>
                                    </p:set>
                                    <p:animEffect filter="dissolve" transition="in">
                                      <p:cBhvr additive="repl">
                                        <p:cTn id="118" dur="indefinite"/>
                                        <p:tgtEl>
                                          <p:spTgt spid="288"/>
                                        </p:tgtEl>
                                      </p:cBhvr>
                                    </p:animEffect>
                                  </p:childTnLst>
                                </p:cTn>
                              </p:par>
                              <p:par>
                                <p:cTn id="119" nodeType="withEffect" fill="freeze" presetClass="emph" presetID="9">
                                  <p:stCondLst>
                                    <p:cond delay="0"/>
                                  </p:stCondLst>
                                  <p:childTnLst>
                                    <p:set>
                                      <p:cBhvr>
                                        <p:cTn id="120" dur="indefinite"/>
                                        <p:tgtEl>
                                          <p:spTgt spid="289"/>
                                        </p:tgtEl>
                                        <p:attrNameLst>
                                          <p:attrName/>
                                        </p:attrNameLst>
                                      </p:cBhvr>
                                      <p:to/>
                                    </p:set>
                                    <p:animEffect filter="dissolve" transition="in">
                                      <p:cBhvr additive="repl">
                                        <p:cTn id="121" dur="indefinite"/>
                                        <p:tgtEl>
                                          <p:spTgt spid="289"/>
                                        </p:tgtEl>
                                      </p:cBhvr>
                                    </p:animEffect>
                                  </p:childTnLst>
                                </p:cTn>
                              </p:par>
                            </p:childTnLst>
                          </p:cTn>
                        </p:par>
                        <p:par>
                          <p:cTn id="122" fill="hold">
                            <p:stCondLst>
                              <p:cond delay="500"/>
                            </p:stCondLst>
                            <p:childTnLst>
                              <p:par>
                                <p:cTn id="123" nodeType="afterEffect" fill="hold" presetClass="entr" presetID="10">
                                  <p:stCondLst>
                                    <p:cond delay="0"/>
                                  </p:stCondLst>
                                  <p:childTnLst>
                                    <p:set>
                                      <p:cBhvr>
                                        <p:cTn id="124" dur="1" fill="hold">
                                          <p:stCondLst>
                                            <p:cond delay="0"/>
                                          </p:stCondLst>
                                        </p:cTn>
                                        <p:tgtEl>
                                          <p:spTgt spid="306"/>
                                        </p:tgtEl>
                                        <p:attrNameLst>
                                          <p:attrName>style.visibility</p:attrName>
                                        </p:attrNameLst>
                                      </p:cBhvr>
                                      <p:to>
                                        <p:strVal val="visible"/>
                                      </p:to>
                                    </p:set>
                                    <p:animEffect filter="fade" transition="in">
                                      <p:cBhvr additive="repl">
                                        <p:cTn id="125" dur="500"/>
                                        <p:tgtEl>
                                          <p:spTgt spid="306"/>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22" presetSubtype="8">
                                  <p:stCondLst>
                                    <p:cond delay="0"/>
                                  </p:stCondLst>
                                  <p:childTnLst>
                                    <p:set>
                                      <p:cBhvr>
                                        <p:cTn id="129" dur="1" fill="hold">
                                          <p:stCondLst>
                                            <p:cond delay="0"/>
                                          </p:stCondLst>
                                        </p:cTn>
                                        <p:tgtEl>
                                          <p:spTgt spid="294"/>
                                        </p:tgtEl>
                                        <p:attrNameLst>
                                          <p:attrName>style.visibility</p:attrName>
                                        </p:attrNameLst>
                                      </p:cBhvr>
                                      <p:to>
                                        <p:strVal val="visible"/>
                                      </p:to>
                                    </p:set>
                                    <p:animEffect filter="wipe(left)" transition="in">
                                      <p:cBhvr additive="repl">
                                        <p:cTn id="130" dur="500"/>
                                        <p:tgtEl>
                                          <p:spTgt spid="294"/>
                                        </p:tgtEl>
                                      </p:cBhvr>
                                    </p:animEffect>
                                  </p:childTnLst>
                                </p:cTn>
                              </p:par>
                            </p:childTnLst>
                          </p:cTn>
                        </p:par>
                        <p:par>
                          <p:cTn id="131" fill="hold">
                            <p:stCondLst>
                              <p:cond delay="500"/>
                            </p:stCondLst>
                            <p:childTnLst>
                              <p:par>
                                <p:cTn id="132" nodeType="afterEffect" fill="hold" presetClass="entr" presetID="22" presetSubtype="8">
                                  <p:stCondLst>
                                    <p:cond delay="0"/>
                                  </p:stCondLst>
                                  <p:childTnLst>
                                    <p:set>
                                      <p:cBhvr>
                                        <p:cTn id="133" dur="1" fill="hold">
                                          <p:stCondLst>
                                            <p:cond delay="0"/>
                                          </p:stCondLst>
                                        </p:cTn>
                                        <p:tgtEl>
                                          <p:spTgt spid="295"/>
                                        </p:tgtEl>
                                        <p:attrNameLst>
                                          <p:attrName>style.visibility</p:attrName>
                                        </p:attrNameLst>
                                      </p:cBhvr>
                                      <p:to>
                                        <p:strVal val="visible"/>
                                      </p:to>
                                    </p:set>
                                    <p:animEffect filter="wipe(left)" transition="in">
                                      <p:cBhvr additive="repl">
                                        <p:cTn id="134" dur="500"/>
                                        <p:tgtEl>
                                          <p:spTgt spid="295"/>
                                        </p:tgtEl>
                                      </p:cBhvr>
                                    </p:animEffect>
                                  </p:childTnLst>
                                </p:cTn>
                              </p:par>
                            </p:childTnLst>
                          </p:cTn>
                        </p:par>
                        <p:par>
                          <p:cTn id="135" fill="hold">
                            <p:stCondLst>
                              <p:cond delay="1000"/>
                            </p:stCondLst>
                            <p:childTnLst>
                              <p:par>
                                <p:cTn id="136" nodeType="afterEffect" fill="hold" presetClass="entr" presetID="22" presetSubtype="8">
                                  <p:stCondLst>
                                    <p:cond delay="0"/>
                                  </p:stCondLst>
                                  <p:childTnLst>
                                    <p:set>
                                      <p:cBhvr>
                                        <p:cTn id="137" dur="1" fill="hold">
                                          <p:stCondLst>
                                            <p:cond delay="0"/>
                                          </p:stCondLst>
                                        </p:cTn>
                                        <p:tgtEl>
                                          <p:spTgt spid="296"/>
                                        </p:tgtEl>
                                        <p:attrNameLst>
                                          <p:attrName>style.visibility</p:attrName>
                                        </p:attrNameLst>
                                      </p:cBhvr>
                                      <p:to>
                                        <p:strVal val="visible"/>
                                      </p:to>
                                    </p:set>
                                    <p:animEffect filter="wipe(left)" transition="in">
                                      <p:cBhvr additive="repl">
                                        <p:cTn id="138" dur="500"/>
                                        <p:tgtEl>
                                          <p:spTgt spid="296"/>
                                        </p:tgtEl>
                                      </p:cBhvr>
                                    </p:animEffect>
                                  </p:childTnLst>
                                </p:cTn>
                              </p:par>
                            </p:childTnLst>
                          </p:cTn>
                        </p:par>
                        <p:par>
                          <p:cTn id="139" fill="hold">
                            <p:stCondLst>
                              <p:cond delay="1500"/>
                            </p:stCondLst>
                            <p:childTnLst>
                              <p:par>
                                <p:cTn id="140" nodeType="afterEffect" fill="hold" presetClass="entr" presetID="22" presetSubtype="8">
                                  <p:stCondLst>
                                    <p:cond delay="0"/>
                                  </p:stCondLst>
                                  <p:childTnLst>
                                    <p:set>
                                      <p:cBhvr>
                                        <p:cTn id="141" dur="1" fill="hold">
                                          <p:stCondLst>
                                            <p:cond delay="0"/>
                                          </p:stCondLst>
                                        </p:cTn>
                                        <p:tgtEl>
                                          <p:spTgt spid="297"/>
                                        </p:tgtEl>
                                        <p:attrNameLst>
                                          <p:attrName>style.visibility</p:attrName>
                                        </p:attrNameLst>
                                      </p:cBhvr>
                                      <p:to>
                                        <p:strVal val="visible"/>
                                      </p:to>
                                    </p:set>
                                    <p:animEffect filter="wipe(left)" transition="in">
                                      <p:cBhvr additive="repl">
                                        <p:cTn id="142" dur="500"/>
                                        <p:tgtEl>
                                          <p:spTgt spid="297"/>
                                        </p:tgtEl>
                                      </p:cBhvr>
                                    </p:animEffec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22" presetSubtype="8">
                                  <p:stCondLst>
                                    <p:cond delay="0"/>
                                  </p:stCondLst>
                                  <p:childTnLst>
                                    <p:set>
                                      <p:cBhvr>
                                        <p:cTn id="146" dur="1" fill="hold">
                                          <p:stCondLst>
                                            <p:cond delay="0"/>
                                          </p:stCondLst>
                                        </p:cTn>
                                        <p:tgtEl>
                                          <p:spTgt spid="299"/>
                                        </p:tgtEl>
                                        <p:attrNameLst>
                                          <p:attrName>style.visibility</p:attrName>
                                        </p:attrNameLst>
                                      </p:cBhvr>
                                      <p:to>
                                        <p:strVal val="visible"/>
                                      </p:to>
                                    </p:set>
                                    <p:animEffect filter="wipe(left)" transition="in">
                                      <p:cBhvr additive="repl">
                                        <p:cTn id="147" dur="500"/>
                                        <p:tgtEl>
                                          <p:spTgt spid="299"/>
                                        </p:tgtEl>
                                      </p:cBhvr>
                                    </p:animEffect>
                                  </p:childTnLst>
                                </p:cTn>
                              </p:par>
                            </p:childTnLst>
                          </p:cTn>
                        </p:par>
                        <p:par>
                          <p:cTn id="148" fill="hold">
                            <p:stCondLst>
                              <p:cond delay="500"/>
                            </p:stCondLst>
                            <p:childTnLst>
                              <p:par>
                                <p:cTn id="149" nodeType="afterEffect" fill="hold" presetClass="entr" presetID="22" presetSubtype="8">
                                  <p:stCondLst>
                                    <p:cond delay="0"/>
                                  </p:stCondLst>
                                  <p:childTnLst>
                                    <p:set>
                                      <p:cBhvr>
                                        <p:cTn id="150" dur="1" fill="hold">
                                          <p:stCondLst>
                                            <p:cond delay="0"/>
                                          </p:stCondLst>
                                        </p:cTn>
                                        <p:tgtEl>
                                          <p:spTgt spid="300"/>
                                        </p:tgtEl>
                                        <p:attrNameLst>
                                          <p:attrName>style.visibility</p:attrName>
                                        </p:attrNameLst>
                                      </p:cBhvr>
                                      <p:to>
                                        <p:strVal val="visible"/>
                                      </p:to>
                                    </p:set>
                                    <p:animEffect filter="wipe(left)" transition="in">
                                      <p:cBhvr additive="repl">
                                        <p:cTn id="151" dur="500"/>
                                        <p:tgtEl>
                                          <p:spTgt spid="300"/>
                                        </p:tgtEl>
                                      </p:cBhvr>
                                    </p:animEffect>
                                  </p:childTnLst>
                                </p:cTn>
                              </p:par>
                            </p:childTnLst>
                          </p:cTn>
                        </p:par>
                        <p:par>
                          <p:cTn id="152" fill="hold">
                            <p:stCondLst>
                              <p:cond delay="1000"/>
                            </p:stCondLst>
                            <p:childTnLst>
                              <p:par>
                                <p:cTn id="153" nodeType="afterEffect" fill="hold" presetClass="entr" presetID="22" presetSubtype="8">
                                  <p:stCondLst>
                                    <p:cond delay="0"/>
                                  </p:stCondLst>
                                  <p:childTnLst>
                                    <p:set>
                                      <p:cBhvr>
                                        <p:cTn id="154" dur="1" fill="hold">
                                          <p:stCondLst>
                                            <p:cond delay="0"/>
                                          </p:stCondLst>
                                        </p:cTn>
                                        <p:tgtEl>
                                          <p:spTgt spid="298"/>
                                        </p:tgtEl>
                                        <p:attrNameLst>
                                          <p:attrName>style.visibility</p:attrName>
                                        </p:attrNameLst>
                                      </p:cBhvr>
                                      <p:to>
                                        <p:strVal val="visible"/>
                                      </p:to>
                                    </p:set>
                                    <p:animEffect filter="wipe(left)" transition="in">
                                      <p:cBhvr additive="repl">
                                        <p:cTn id="155" dur="500"/>
                                        <p:tgtEl>
                                          <p:spTgt spid="298"/>
                                        </p:tgtEl>
                                      </p:cBhvr>
                                    </p:animEffect>
                                  </p:childTnLst>
                                </p:cTn>
                              </p:par>
                            </p:childTnLst>
                          </p:cTn>
                        </p:par>
                        <p:par>
                          <p:cTn id="156" fill="hold">
                            <p:stCondLst>
                              <p:cond delay="1500"/>
                            </p:stCondLst>
                            <p:childTnLst>
                              <p:par>
                                <p:cTn id="157" nodeType="afterEffect" fill="hold" presetClass="entr" presetID="22" presetSubtype="8">
                                  <p:stCondLst>
                                    <p:cond delay="0"/>
                                  </p:stCondLst>
                                  <p:childTnLst>
                                    <p:set>
                                      <p:cBhvr>
                                        <p:cTn id="158" dur="1" fill="hold">
                                          <p:stCondLst>
                                            <p:cond delay="0"/>
                                          </p:stCondLst>
                                        </p:cTn>
                                        <p:tgtEl>
                                          <p:spTgt spid="301"/>
                                        </p:tgtEl>
                                        <p:attrNameLst>
                                          <p:attrName>style.visibility</p:attrName>
                                        </p:attrNameLst>
                                      </p:cBhvr>
                                      <p:to>
                                        <p:strVal val="visible"/>
                                      </p:to>
                                    </p:set>
                                    <p:animEffect filter="wipe(left)" transition="in">
                                      <p:cBhvr additive="repl">
                                        <p:cTn id="159" dur="500"/>
                                        <p:tgtEl>
                                          <p:spTgt spid="301"/>
                                        </p:tgtEl>
                                      </p:cBhvr>
                                    </p:animEffec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22" presetSubtype="8">
                                  <p:stCondLst>
                                    <p:cond delay="0"/>
                                  </p:stCondLst>
                                  <p:childTnLst>
                                    <p:set>
                                      <p:cBhvr>
                                        <p:cTn id="163" dur="1" fill="hold">
                                          <p:stCondLst>
                                            <p:cond delay="0"/>
                                          </p:stCondLst>
                                        </p:cTn>
                                        <p:tgtEl>
                                          <p:spTgt spid="304"/>
                                        </p:tgtEl>
                                        <p:attrNameLst>
                                          <p:attrName>style.visibility</p:attrName>
                                        </p:attrNameLst>
                                      </p:cBhvr>
                                      <p:to>
                                        <p:strVal val="visible"/>
                                      </p:to>
                                    </p:set>
                                    <p:animEffect filter="wipe(left)" transition="in">
                                      <p:cBhvr additive="repl">
                                        <p:cTn id="164" dur="500"/>
                                        <p:tgtEl>
                                          <p:spTgt spid="304"/>
                                        </p:tgtEl>
                                      </p:cBhvr>
                                    </p:animEffect>
                                  </p:childTnLst>
                                </p:cTn>
                              </p:par>
                            </p:childTnLst>
                          </p:cTn>
                        </p:par>
                        <p:par>
                          <p:cTn id="165" fill="hold">
                            <p:stCondLst>
                              <p:cond delay="1000"/>
                            </p:stCondLst>
                            <p:childTnLst>
                              <p:par>
                                <p:cTn id="166" nodeType="afterEffect" fill="hold" presetClass="entr" presetID="22" presetSubtype="8">
                                  <p:stCondLst>
                                    <p:cond delay="0"/>
                                  </p:stCondLst>
                                  <p:childTnLst>
                                    <p:set>
                                      <p:cBhvr>
                                        <p:cTn id="167" dur="1" fill="hold">
                                          <p:stCondLst>
                                            <p:cond delay="0"/>
                                          </p:stCondLst>
                                        </p:cTn>
                                        <p:tgtEl>
                                          <p:spTgt spid="302"/>
                                        </p:tgtEl>
                                        <p:attrNameLst>
                                          <p:attrName>style.visibility</p:attrName>
                                        </p:attrNameLst>
                                      </p:cBhvr>
                                      <p:to>
                                        <p:strVal val="visible"/>
                                      </p:to>
                                    </p:set>
                                    <p:animEffect filter="wipe(left)" transition="in">
                                      <p:cBhvr additive="repl">
                                        <p:cTn id="168" dur="500"/>
                                        <p:tgtEl>
                                          <p:spTgt spid="302"/>
                                        </p:tgtEl>
                                      </p:cBhvr>
                                    </p:animEffect>
                                  </p:childTnLst>
                                </p:cTn>
                              </p:par>
                            </p:childTnLst>
                          </p:cTn>
                        </p:par>
                        <p:par>
                          <p:cTn id="169" fill="hold">
                            <p:stCondLst>
                              <p:cond delay="1500"/>
                            </p:stCondLst>
                            <p:childTnLst>
                              <p:par>
                                <p:cTn id="170" nodeType="afterEffect" fill="hold" presetClass="entr" presetID="22" presetSubtype="8">
                                  <p:stCondLst>
                                    <p:cond delay="0"/>
                                  </p:stCondLst>
                                  <p:childTnLst>
                                    <p:set>
                                      <p:cBhvr>
                                        <p:cTn id="171" dur="1" fill="hold">
                                          <p:stCondLst>
                                            <p:cond delay="0"/>
                                          </p:stCondLst>
                                        </p:cTn>
                                        <p:tgtEl>
                                          <p:spTgt spid="303"/>
                                        </p:tgtEl>
                                        <p:attrNameLst>
                                          <p:attrName>style.visibility</p:attrName>
                                        </p:attrNameLst>
                                      </p:cBhvr>
                                      <p:to>
                                        <p:strVal val="visible"/>
                                      </p:to>
                                    </p:set>
                                    <p:animEffect filter="wipe(left)" transition="in">
                                      <p:cBhvr additive="repl">
                                        <p:cTn id="172" dur="500"/>
                                        <p:tgtEl>
                                          <p:spTgt spid="303"/>
                                        </p:tgtEl>
                                      </p:cBhvr>
                                    </p:animEffect>
                                  </p:childTnLst>
                                </p:cTn>
                              </p:par>
                            </p:childTnLst>
                          </p:cTn>
                        </p:par>
                        <p:par>
                          <p:cTn id="173" fill="hold">
                            <p:stCondLst>
                              <p:cond delay="2000"/>
                            </p:stCondLst>
                            <p:childTnLst>
                              <p:par>
                                <p:cTn id="174" nodeType="afterEffect" fill="hold" presetClass="entr" presetID="22" presetSubtype="8">
                                  <p:stCondLst>
                                    <p:cond delay="0"/>
                                  </p:stCondLst>
                                  <p:childTnLst>
                                    <p:set>
                                      <p:cBhvr>
                                        <p:cTn id="175" dur="1" fill="hold">
                                          <p:stCondLst>
                                            <p:cond delay="0"/>
                                          </p:stCondLst>
                                        </p:cTn>
                                        <p:tgtEl>
                                          <p:spTgt spid="305"/>
                                        </p:tgtEl>
                                        <p:attrNameLst>
                                          <p:attrName>style.visibility</p:attrName>
                                        </p:attrNameLst>
                                      </p:cBhvr>
                                      <p:to>
                                        <p:strVal val="visible"/>
                                      </p:to>
                                    </p:set>
                                    <p:animEffect filter="wipe(left)" transition="in">
                                      <p:cBhvr additive="repl">
                                        <p:cTn id="176" dur="500"/>
                                        <p:tgtEl>
                                          <p:spTgt spid="305"/>
                                        </p:tgtEl>
                                      </p:cBhvr>
                                    </p:animEffect>
                                  </p:childTnLst>
                                </p:cTn>
                              </p:par>
                            </p:childTnLst>
                          </p:cTn>
                        </p:par>
                      </p:childTnLst>
                    </p:cTn>
                  </p:par>
                  <p:par>
                    <p:cTn id="177" fill="hold">
                      <p:stCondLst>
                        <p:cond delay="indefinite"/>
                      </p:stCondLst>
                      <p:childTnLst>
                        <p:par>
                          <p:cTn id="178" fill="hold">
                            <p:stCondLst>
                              <p:cond delay="0"/>
                            </p:stCondLst>
                            <p:childTnLst>
                              <p:par>
                                <p:cTn id="179" nodeType="clickEffect" fill="freeze" presetClass="emph" presetID="9">
                                  <p:stCondLst>
                                    <p:cond delay="0"/>
                                  </p:stCondLst>
                                  <p:childTnLst>
                                    <p:set>
                                      <p:cBhvr>
                                        <p:cTn id="180" dur="indefinite"/>
                                        <p:tgtEl>
                                          <p:spTgt spid="294"/>
                                        </p:tgtEl>
                                        <p:attrNameLst>
                                          <p:attrName/>
                                        </p:attrNameLst>
                                      </p:cBhvr>
                                      <p:to/>
                                    </p:set>
                                    <p:animEffect filter="dissolve" transition="in">
                                      <p:cBhvr additive="repl">
                                        <p:cTn id="181" dur="indefinite"/>
                                        <p:tgtEl>
                                          <p:spTgt spid="294"/>
                                        </p:tgtEl>
                                      </p:cBhvr>
                                    </p:animEffect>
                                  </p:childTnLst>
                                </p:cTn>
                              </p:par>
                              <p:par>
                                <p:cTn id="182" nodeType="withEffect" fill="freeze" presetClass="emph" presetID="9">
                                  <p:stCondLst>
                                    <p:cond delay="0"/>
                                  </p:stCondLst>
                                  <p:childTnLst>
                                    <p:set>
                                      <p:cBhvr>
                                        <p:cTn id="183" dur="indefinite"/>
                                        <p:tgtEl>
                                          <p:spTgt spid="295"/>
                                        </p:tgtEl>
                                        <p:attrNameLst>
                                          <p:attrName/>
                                        </p:attrNameLst>
                                      </p:cBhvr>
                                      <p:to/>
                                    </p:set>
                                    <p:animEffect filter="dissolve" transition="in">
                                      <p:cBhvr additive="repl">
                                        <p:cTn id="184" dur="indefinite"/>
                                        <p:tgtEl>
                                          <p:spTgt spid="295"/>
                                        </p:tgtEl>
                                      </p:cBhvr>
                                    </p:animEffect>
                                  </p:childTnLst>
                                </p:cTn>
                              </p:par>
                              <p:par>
                                <p:cTn id="185" nodeType="withEffect" fill="freeze" presetClass="emph" presetID="9">
                                  <p:stCondLst>
                                    <p:cond delay="0"/>
                                  </p:stCondLst>
                                  <p:childTnLst>
                                    <p:set>
                                      <p:cBhvr>
                                        <p:cTn id="186" dur="indefinite"/>
                                        <p:tgtEl>
                                          <p:spTgt spid="296"/>
                                        </p:tgtEl>
                                        <p:attrNameLst>
                                          <p:attrName/>
                                        </p:attrNameLst>
                                      </p:cBhvr>
                                      <p:to/>
                                    </p:set>
                                    <p:animEffect filter="dissolve" transition="in">
                                      <p:cBhvr additive="repl">
                                        <p:cTn id="187" dur="indefinite"/>
                                        <p:tgtEl>
                                          <p:spTgt spid="296"/>
                                        </p:tgtEl>
                                      </p:cBhvr>
                                    </p:animEffect>
                                  </p:childTnLst>
                                </p:cTn>
                              </p:par>
                              <p:par>
                                <p:cTn id="188" nodeType="withEffect" fill="freeze" presetClass="emph" presetID="9">
                                  <p:stCondLst>
                                    <p:cond delay="0"/>
                                  </p:stCondLst>
                                  <p:childTnLst>
                                    <p:set>
                                      <p:cBhvr>
                                        <p:cTn id="189" dur="indefinite"/>
                                        <p:tgtEl>
                                          <p:spTgt spid="298"/>
                                        </p:tgtEl>
                                        <p:attrNameLst>
                                          <p:attrName/>
                                        </p:attrNameLst>
                                      </p:cBhvr>
                                      <p:to/>
                                    </p:set>
                                    <p:animEffect filter="dissolve" transition="in">
                                      <p:cBhvr additive="repl">
                                        <p:cTn id="190" dur="indefinite"/>
                                        <p:tgtEl>
                                          <p:spTgt spid="298"/>
                                        </p:tgtEl>
                                      </p:cBhvr>
                                    </p:animEffect>
                                  </p:childTnLst>
                                </p:cTn>
                              </p:par>
                              <p:par>
                                <p:cTn id="191" nodeType="withEffect" fill="freeze" presetClass="emph" presetID="9">
                                  <p:stCondLst>
                                    <p:cond delay="0"/>
                                  </p:stCondLst>
                                  <p:childTnLst>
                                    <p:set>
                                      <p:cBhvr>
                                        <p:cTn id="192" dur="indefinite"/>
                                        <p:tgtEl>
                                          <p:spTgt spid="299"/>
                                        </p:tgtEl>
                                        <p:attrNameLst>
                                          <p:attrName/>
                                        </p:attrNameLst>
                                      </p:cBhvr>
                                      <p:to/>
                                    </p:set>
                                    <p:animEffect filter="dissolve" transition="in">
                                      <p:cBhvr additive="repl">
                                        <p:cTn id="193" dur="indefinite"/>
                                        <p:tgtEl>
                                          <p:spTgt spid="299"/>
                                        </p:tgtEl>
                                      </p:cBhvr>
                                    </p:animEffect>
                                  </p:childTnLst>
                                </p:cTn>
                              </p:par>
                              <p:par>
                                <p:cTn id="194" nodeType="withEffect" fill="freeze" presetClass="emph" presetID="9">
                                  <p:stCondLst>
                                    <p:cond delay="0"/>
                                  </p:stCondLst>
                                  <p:childTnLst>
                                    <p:set>
                                      <p:cBhvr>
                                        <p:cTn id="195" dur="indefinite"/>
                                        <p:tgtEl>
                                          <p:spTgt spid="300"/>
                                        </p:tgtEl>
                                        <p:attrNameLst>
                                          <p:attrName/>
                                        </p:attrNameLst>
                                      </p:cBhvr>
                                      <p:to/>
                                    </p:set>
                                    <p:animEffect filter="dissolve" transition="in">
                                      <p:cBhvr additive="repl">
                                        <p:cTn id="196" dur="indefinite"/>
                                        <p:tgtEl>
                                          <p:spTgt spid="300"/>
                                        </p:tgtEl>
                                      </p:cBhvr>
                                    </p:animEffect>
                                  </p:childTnLst>
                                </p:cTn>
                              </p:par>
                              <p:par>
                                <p:cTn id="197" nodeType="withEffect" fill="freeze" presetClass="emph" presetID="9">
                                  <p:stCondLst>
                                    <p:cond delay="0"/>
                                  </p:stCondLst>
                                  <p:childTnLst>
                                    <p:set>
                                      <p:cBhvr>
                                        <p:cTn id="198" dur="indefinite"/>
                                        <p:tgtEl>
                                          <p:spTgt spid="301"/>
                                        </p:tgtEl>
                                        <p:attrNameLst>
                                          <p:attrName/>
                                        </p:attrNameLst>
                                      </p:cBhvr>
                                      <p:to/>
                                    </p:set>
                                    <p:animEffect filter="dissolve" transition="in">
                                      <p:cBhvr additive="repl">
                                        <p:cTn id="199" dur="indefinite"/>
                                        <p:tgtEl>
                                          <p:spTgt spid="301"/>
                                        </p:tgtEl>
                                      </p:cBhvr>
                                    </p:animEffect>
                                  </p:childTnLst>
                                </p:cTn>
                              </p:par>
                              <p:par>
                                <p:cTn id="200" nodeType="withEffect" fill="freeze" presetClass="emph" presetID="9">
                                  <p:stCondLst>
                                    <p:cond delay="0"/>
                                  </p:stCondLst>
                                  <p:childTnLst>
                                    <p:set>
                                      <p:cBhvr>
                                        <p:cTn id="201" dur="indefinite"/>
                                        <p:tgtEl>
                                          <p:spTgt spid="305"/>
                                        </p:tgtEl>
                                        <p:attrNameLst>
                                          <p:attrName/>
                                        </p:attrNameLst>
                                      </p:cBhvr>
                                      <p:to/>
                                    </p:set>
                                    <p:animEffect filter="dissolve" transition="in">
                                      <p:cBhvr additive="repl">
                                        <p:cTn id="202" dur="indefinite"/>
                                        <p:tgtEl>
                                          <p:spTgt spid="30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TextShape 1"/>
          <p:cNvSpPr txBox="1"/>
          <p:nvPr/>
        </p:nvSpPr>
        <p:spPr>
          <a:xfrm>
            <a:off x="606240" y="2243880"/>
            <a:ext cx="11034000" cy="2387160"/>
          </a:xfrm>
          <a:prstGeom prst="rect">
            <a:avLst/>
          </a:prstGeom>
        </p:spPr>
        <p:txBody>
          <a:bodyPr anchor="ctr"/>
          <a:p>
            <a:pPr>
              <a:lnSpc>
                <a:spcPct val="100000"/>
              </a:lnSpc>
            </a:pPr>
            <a:r>
              <a:rPr lang="en-US" sz="13800">
                <a:solidFill>
                  <a:srgbClr val="ffffff"/>
                </a:solidFill>
                <a:latin typeface="Segoe UI Light"/>
              </a:rPr>
              <a:t>Virtual Machines</a:t>
            </a:r>
            <a:endParaRPr/>
          </a:p>
        </p:txBody>
      </p:sp>
    </p:spTree>
  </p:cSld>
  <p:transition spd="med">
    <p:fade/>
  </p:transition>
  <p:timing>
    <p:tnLst>
      <p:par>
        <p:cTn id="203" dur="indefinite" restart="never" nodeType="tmRoot">
          <p:childTnLst>
            <p:seq>
              <p:cTn id="204"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TextShape 1"/>
          <p:cNvSpPr txBox="1"/>
          <p:nvPr/>
        </p:nvSpPr>
        <p:spPr>
          <a:xfrm>
            <a:off x="606240" y="639000"/>
            <a:ext cx="11034000" cy="2387160"/>
          </a:xfrm>
          <a:prstGeom prst="rect">
            <a:avLst/>
          </a:prstGeom>
        </p:spPr>
        <p:txBody>
          <a:bodyPr anchor="b"/>
          <a:p>
            <a:pPr>
              <a:lnSpc>
                <a:spcPct val="100000"/>
              </a:lnSpc>
            </a:pPr>
            <a:r>
              <a:rPr lang="en-US" sz="6600">
                <a:solidFill>
                  <a:srgbClr val="ffffff"/>
                </a:solidFill>
                <a:latin typeface="Segoe UI Light"/>
              </a:rPr>
              <a:t>AzureVirtual Machines</a:t>
            </a:r>
            <a:endParaRPr/>
          </a:p>
        </p:txBody>
      </p:sp>
      <p:sp>
        <p:nvSpPr>
          <p:cNvPr id="311" name="TextShape 2"/>
          <p:cNvSpPr txBox="1"/>
          <p:nvPr/>
        </p:nvSpPr>
        <p:spPr>
          <a:xfrm>
            <a:off x="606240" y="3358800"/>
            <a:ext cx="11034000" cy="3213000"/>
          </a:xfrm>
          <a:prstGeom prst="rect">
            <a:avLst/>
          </a:prstGeom>
        </p:spPr>
        <p:txBody>
          <a:bodyPr/>
          <a:p>
            <a:pPr>
              <a:lnSpc>
                <a:spcPct val="100000"/>
              </a:lnSpc>
            </a:pPr>
            <a:r>
              <a:rPr lang="el-GR" sz="4000">
                <a:solidFill>
                  <a:srgbClr val="92d050"/>
                </a:solidFill>
                <a:latin typeface="Wingdings"/>
              </a:rPr>
              <a:t></a:t>
            </a:r>
            <a:r>
              <a:rPr lang="el-GR" sz="4000">
                <a:solidFill>
                  <a:srgbClr val="ffffff"/>
                </a:solidFill>
                <a:latin typeface="Segoe UI Light"/>
              </a:rPr>
              <a:t>LaunchWindows Server and Linux in minutes</a:t>
            </a:r>
            <a:endParaRPr/>
          </a:p>
          <a:p>
            <a:pPr>
              <a:lnSpc>
                <a:spcPct val="100000"/>
              </a:lnSpc>
            </a:pPr>
            <a:r>
              <a:rPr lang="el-GR" sz="4000">
                <a:solidFill>
                  <a:srgbClr val="92d050"/>
                </a:solidFill>
                <a:latin typeface="Wingdings"/>
              </a:rPr>
              <a:t></a:t>
            </a:r>
            <a:r>
              <a:rPr lang="el-GR" sz="4000">
                <a:solidFill>
                  <a:srgbClr val="ffffff"/>
                </a:solidFill>
                <a:latin typeface="Segoe UI Light"/>
              </a:rPr>
              <a:t>Scalefrom 1 to 1000s of VM Instances</a:t>
            </a:r>
            <a:endParaRPr/>
          </a:p>
          <a:p>
            <a:pPr>
              <a:lnSpc>
                <a:spcPct val="100000"/>
              </a:lnSpc>
            </a:pPr>
            <a:r>
              <a:rPr lang="el-GR" sz="4000">
                <a:solidFill>
                  <a:srgbClr val="92d050"/>
                </a:solidFill>
                <a:latin typeface="Wingdings"/>
              </a:rPr>
              <a:t></a:t>
            </a:r>
            <a:r>
              <a:rPr lang="el-GR" sz="4000">
                <a:solidFill>
                  <a:srgbClr val="ffffff"/>
                </a:solidFill>
                <a:latin typeface="Segoe UI Light"/>
              </a:rPr>
              <a:t>Savemoney with per-minutebilling</a:t>
            </a:r>
            <a:endParaRPr/>
          </a:p>
          <a:p>
            <a:pPr>
              <a:lnSpc>
                <a:spcPct val="100000"/>
              </a:lnSpc>
            </a:pPr>
            <a:r>
              <a:rPr lang="el-GR" sz="4000">
                <a:solidFill>
                  <a:srgbClr val="92d050"/>
                </a:solidFill>
                <a:latin typeface="Wingdings"/>
              </a:rPr>
              <a:t></a:t>
            </a:r>
            <a:r>
              <a:rPr lang="el-GR" sz="4000">
                <a:solidFill>
                  <a:srgbClr val="ffffff"/>
                </a:solidFill>
                <a:latin typeface="Segoe UI Light"/>
              </a:rPr>
              <a:t>Open and extensible</a:t>
            </a:r>
            <a:endParaRPr/>
          </a:p>
          <a:p>
            <a:pPr>
              <a:lnSpc>
                <a:spcPct val="100000"/>
              </a:lnSpc>
            </a:pPr>
            <a:endParaRPr/>
          </a:p>
        </p:txBody>
      </p:sp>
    </p:spTree>
  </p:cSld>
  <p:transition spd="med">
    <p:fade/>
  </p:transition>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afterEffect" fill="hold" presetClass="entr" presetID="10">
                                  <p:stCondLst>
                                    <p:cond delay="0"/>
                                  </p:stCondLst>
                                  <p:childTnLst>
                                    <p:set>
                                      <p:cBhvr>
                                        <p:cTn id="210" dur="1" fill="hold">
                                          <p:stCondLst>
                                            <p:cond delay="0"/>
                                          </p:stCondLst>
                                        </p:cTn>
                                        <p:tgtEl>
                                          <p:spTgt spid="311">
                                            <p:txEl>
                                              <p:pRg st="0" end="43"/>
                                            </p:txEl>
                                          </p:spTgt>
                                        </p:tgtEl>
                                        <p:attrNameLst>
                                          <p:attrName>style.visibility</p:attrName>
                                        </p:attrNameLst>
                                      </p:cBhvr>
                                      <p:to>
                                        <p:strVal val="visible"/>
                                      </p:to>
                                    </p:set>
                                    <p:animEffect filter="fade" transition="in">
                                      <p:cBhvr additive="repl">
                                        <p:cTn id="211" dur="500"/>
                                        <p:tgtEl>
                                          <p:spTgt spid="311">
                                            <p:txEl>
                                              <p:pRg st="0" end="43"/>
                                            </p:txEl>
                                          </p:spTgt>
                                        </p:tgtEl>
                                      </p:cBhvr>
                                    </p:animEffect>
                                  </p:childTnLst>
                                </p:cTn>
                              </p:par>
                            </p:childTnLst>
                          </p:cTn>
                        </p:par>
                        <p:par>
                          <p:cTn id="212" fill="hold">
                            <p:stCondLst>
                              <p:cond delay="500"/>
                            </p:stCondLst>
                            <p:childTnLst>
                              <p:par>
                                <p:cTn id="213" nodeType="afterEffect" fill="hold" presetClass="entr" presetID="10">
                                  <p:stCondLst>
                                    <p:cond delay="0"/>
                                  </p:stCondLst>
                                  <p:childTnLst>
                                    <p:set>
                                      <p:cBhvr>
                                        <p:cTn id="214" dur="1" fill="hold">
                                          <p:stCondLst>
                                            <p:cond delay="0"/>
                                          </p:stCondLst>
                                        </p:cTn>
                                        <p:tgtEl>
                                          <p:spTgt spid="311">
                                            <p:txEl>
                                              <p:pRg st="43" end="81"/>
                                            </p:txEl>
                                          </p:spTgt>
                                        </p:tgtEl>
                                        <p:attrNameLst>
                                          <p:attrName>style.visibility</p:attrName>
                                        </p:attrNameLst>
                                      </p:cBhvr>
                                      <p:to>
                                        <p:strVal val="visible"/>
                                      </p:to>
                                    </p:set>
                                    <p:animEffect filter="fade" transition="in">
                                      <p:cBhvr additive="repl">
                                        <p:cTn id="215" dur="500"/>
                                        <p:tgtEl>
                                          <p:spTgt spid="311">
                                            <p:txEl>
                                              <p:pRg st="43" end="81"/>
                                            </p:txEl>
                                          </p:spTgt>
                                        </p:tgtEl>
                                      </p:cBhvr>
                                    </p:animEffect>
                                  </p:childTnLst>
                                </p:cTn>
                              </p:par>
                            </p:childTnLst>
                          </p:cTn>
                        </p:par>
                        <p:par>
                          <p:cTn id="216" fill="hold">
                            <p:stCondLst>
                              <p:cond delay="1000"/>
                            </p:stCondLst>
                            <p:childTnLst>
                              <p:par>
                                <p:cTn id="217" nodeType="afterEffect" fill="hold" presetClass="entr" presetID="10">
                                  <p:stCondLst>
                                    <p:cond delay="0"/>
                                  </p:stCondLst>
                                  <p:childTnLst>
                                    <p:set>
                                      <p:cBhvr>
                                        <p:cTn id="218" dur="1" fill="hold">
                                          <p:stCondLst>
                                            <p:cond delay="0"/>
                                          </p:stCondLst>
                                        </p:cTn>
                                        <p:tgtEl>
                                          <p:spTgt spid="311">
                                            <p:txEl>
                                              <p:pRg st="81" end="115"/>
                                            </p:txEl>
                                          </p:spTgt>
                                        </p:tgtEl>
                                        <p:attrNameLst>
                                          <p:attrName>style.visibility</p:attrName>
                                        </p:attrNameLst>
                                      </p:cBhvr>
                                      <p:to>
                                        <p:strVal val="visible"/>
                                      </p:to>
                                    </p:set>
                                    <p:animEffect filter="fade" transition="in">
                                      <p:cBhvr additive="repl">
                                        <p:cTn id="219" dur="500"/>
                                        <p:tgtEl>
                                          <p:spTgt spid="311">
                                            <p:txEl>
                                              <p:pRg st="81" end="115"/>
                                            </p:txEl>
                                          </p:spTgt>
                                        </p:tgtEl>
                                      </p:cBhvr>
                                    </p:animEffect>
                                  </p:childTnLst>
                                </p:cTn>
                              </p:par>
                            </p:childTnLst>
                          </p:cTn>
                        </p:par>
                        <p:par>
                          <p:cTn id="220" fill="hold">
                            <p:stCondLst>
                              <p:cond delay="1500"/>
                            </p:stCondLst>
                            <p:childTnLst>
                              <p:par>
                                <p:cTn id="221" nodeType="afterEffect" fill="hold" presetClass="entr" presetID="10">
                                  <p:stCondLst>
                                    <p:cond delay="0"/>
                                  </p:stCondLst>
                                  <p:childTnLst>
                                    <p:set>
                                      <p:cBhvr>
                                        <p:cTn id="222" dur="1" fill="hold">
                                          <p:stCondLst>
                                            <p:cond delay="0"/>
                                          </p:stCondLst>
                                        </p:cTn>
                                        <p:tgtEl>
                                          <p:spTgt spid="311">
                                            <p:txEl>
                                              <p:pRg st="115" end="136"/>
                                            </p:txEl>
                                          </p:spTgt>
                                        </p:tgtEl>
                                        <p:attrNameLst>
                                          <p:attrName>style.visibility</p:attrName>
                                        </p:attrNameLst>
                                      </p:cBhvr>
                                      <p:to>
                                        <p:strVal val="visible"/>
                                      </p:to>
                                    </p:set>
                                    <p:animEffect filter="fade" transition="in">
                                      <p:cBhvr additive="repl">
                                        <p:cTn id="223" dur="500"/>
                                        <p:tgtEl>
                                          <p:spTgt spid="311">
                                            <p:txEl>
                                              <p:pRg st="115" end="13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8099640" y="1302480"/>
            <a:ext cx="3582360" cy="1002600"/>
          </a:xfrm>
          <a:prstGeom prst="rect">
            <a:avLst/>
          </a:prstGeom>
          <a:solidFill>
            <a:srgbClr val="44546a"/>
          </a:solidFill>
          <a:ln w="9360">
            <a:noFill/>
          </a:ln>
        </p:spPr>
        <p:txBody>
          <a:bodyPr lIns="243720" rIns="122040" tIns="60840" bIns="60840" anchor="ctr"/>
          <a:p>
            <a:pPr algn="ctr">
              <a:lnSpc>
                <a:spcPct val="90000"/>
              </a:lnSpc>
            </a:pPr>
            <a:r>
              <a:rPr lang="el-GR" sz="2939">
                <a:solidFill>
                  <a:srgbClr val="00b0f0"/>
                </a:solidFill>
                <a:latin typeface="Segoe UI Light"/>
                <a:ea typeface="Segoe UI"/>
              </a:rPr>
              <a:t>New Disk Persisted in Storage</a:t>
            </a:r>
            <a:endParaRPr/>
          </a:p>
        </p:txBody>
      </p:sp>
      <p:sp>
        <p:nvSpPr>
          <p:cNvPr id="313" name="CustomShape 2"/>
          <p:cNvSpPr/>
          <p:nvPr/>
        </p:nvSpPr>
        <p:spPr>
          <a:xfrm>
            <a:off x="8105040" y="2305440"/>
            <a:ext cx="3576960" cy="4164120"/>
          </a:xfrm>
          <a:prstGeom prst="rect">
            <a:avLst/>
          </a:prstGeom>
          <a:solidFill>
            <a:srgbClr val="e2f0d9"/>
          </a:solidFill>
          <a:ln w="6480">
            <a:noFill/>
          </a:ln>
        </p:spPr>
      </p:sp>
      <p:sp>
        <p:nvSpPr>
          <p:cNvPr id="314" name="CustomShape 3"/>
          <p:cNvSpPr/>
          <p:nvPr/>
        </p:nvSpPr>
        <p:spPr>
          <a:xfrm>
            <a:off x="8228880" y="3489840"/>
            <a:ext cx="3250080" cy="1795320"/>
          </a:xfrm>
          <a:prstGeom prst="rect">
            <a:avLst/>
          </a:prstGeom>
          <a:solidFill>
            <a:srgbClr val="ffffff"/>
          </a:solidFill>
          <a:ln>
            <a:noFill/>
          </a:ln>
        </p:spPr>
      </p:sp>
      <p:sp>
        <p:nvSpPr>
          <p:cNvPr id="315" name="CustomShape 4"/>
          <p:cNvSpPr/>
          <p:nvPr/>
        </p:nvSpPr>
        <p:spPr>
          <a:xfrm>
            <a:off x="8309160" y="5311440"/>
            <a:ext cx="3121200" cy="390600"/>
          </a:xfrm>
          <a:prstGeom prst="rect">
            <a:avLst/>
          </a:prstGeom>
          <a:noFill/>
          <a:ln w="9360">
            <a:noFill/>
          </a:ln>
        </p:spPr>
        <p:txBody>
          <a:bodyPr lIns="0" rIns="0" tIns="0" bIns="0" anchor="ctr"/>
          <a:p>
            <a:pPr>
              <a:lnSpc>
                <a:spcPct val="90000"/>
              </a:lnSpc>
            </a:pPr>
            <a:r>
              <a:rPr lang="el-GR" sz="2139">
                <a:solidFill>
                  <a:srgbClr val="70ad47"/>
                </a:solidFill>
                <a:latin typeface="Segoe UI"/>
                <a:ea typeface="Segoe UI"/>
              </a:rPr>
              <a:t>Cloud</a:t>
            </a:r>
            <a:endParaRPr/>
          </a:p>
        </p:txBody>
      </p:sp>
      <p:sp>
        <p:nvSpPr>
          <p:cNvPr id="316" name="TextShape 5"/>
          <p:cNvSpPr txBox="1"/>
          <p:nvPr/>
        </p:nvSpPr>
        <p:spPr>
          <a:xfrm>
            <a:off x="560880" y="342360"/>
            <a:ext cx="11079360" cy="957240"/>
          </a:xfrm>
          <a:prstGeom prst="rect">
            <a:avLst/>
          </a:prstGeom>
        </p:spPr>
        <p:txBody>
          <a:bodyPr/>
          <a:p>
            <a:pPr>
              <a:lnSpc>
                <a:spcPct val="90000"/>
              </a:lnSpc>
            </a:pPr>
            <a:r>
              <a:rPr lang="en-US" sz="5400">
                <a:solidFill>
                  <a:srgbClr val="ffffff"/>
                </a:solidFill>
                <a:latin typeface="Segoe UI Light"/>
              </a:rPr>
              <a:t>Provisioning VM</a:t>
            </a:r>
            <a:endParaRPr/>
          </a:p>
        </p:txBody>
      </p:sp>
      <p:sp>
        <p:nvSpPr>
          <p:cNvPr id="317" name="CustomShape 6"/>
          <p:cNvSpPr/>
          <p:nvPr/>
        </p:nvSpPr>
        <p:spPr>
          <a:xfrm>
            <a:off x="4310280" y="1302480"/>
            <a:ext cx="3582360" cy="1002600"/>
          </a:xfrm>
          <a:prstGeom prst="rect">
            <a:avLst/>
          </a:prstGeom>
          <a:solidFill>
            <a:srgbClr val="00b0f0"/>
          </a:solidFill>
          <a:ln w="9360">
            <a:noFill/>
          </a:ln>
        </p:spPr>
        <p:txBody>
          <a:bodyPr lIns="243720" rIns="122040" tIns="60840" bIns="60840" anchor="ctr"/>
          <a:p>
            <a:pPr algn="ctr">
              <a:lnSpc>
                <a:spcPct val="90000"/>
              </a:lnSpc>
            </a:pPr>
            <a:r>
              <a:rPr lang="el-GR" sz="2939">
                <a:solidFill>
                  <a:srgbClr val="00b0f0"/>
                </a:solidFill>
                <a:latin typeface="Segoe UI Light"/>
                <a:ea typeface="Segoe UI"/>
              </a:rPr>
              <a:t>Select Image</a:t>
            </a:r>
            <a:r>
              <a:rPr lang="el-GR" sz="2939">
                <a:solidFill>
                  <a:srgbClr val="00b0f0"/>
                </a:solidFill>
                <a:latin typeface="Segoe UI Light"/>
                <a:ea typeface="Segoe UI"/>
              </a:rPr>
              <a:t>
</a:t>
            </a:r>
            <a:r>
              <a:rPr lang="el-GR" sz="2939">
                <a:solidFill>
                  <a:srgbClr val="00b0f0"/>
                </a:solidFill>
                <a:latin typeface="Segoe UI Light"/>
                <a:ea typeface="Segoe UI"/>
              </a:rPr>
              <a:t>and VM Size</a:t>
            </a:r>
            <a:endParaRPr/>
          </a:p>
        </p:txBody>
      </p:sp>
      <p:sp>
        <p:nvSpPr>
          <p:cNvPr id="318" name="CustomShape 7"/>
          <p:cNvSpPr/>
          <p:nvPr/>
        </p:nvSpPr>
        <p:spPr>
          <a:xfrm>
            <a:off x="4309920" y="2305440"/>
            <a:ext cx="3576960" cy="4164120"/>
          </a:xfrm>
          <a:prstGeom prst="rect">
            <a:avLst/>
          </a:prstGeom>
          <a:solidFill>
            <a:srgbClr val="d6dce5"/>
          </a:solidFill>
          <a:ln w="6480">
            <a:noFill/>
          </a:ln>
        </p:spPr>
      </p:sp>
      <p:sp>
        <p:nvSpPr>
          <p:cNvPr id="319" name="CustomShape 8"/>
          <p:cNvSpPr/>
          <p:nvPr/>
        </p:nvSpPr>
        <p:spPr>
          <a:xfrm>
            <a:off x="509400" y="1302480"/>
            <a:ext cx="3582360" cy="1002600"/>
          </a:xfrm>
          <a:prstGeom prst="rect">
            <a:avLst/>
          </a:prstGeom>
          <a:solidFill>
            <a:srgbClr val="a5a5a5"/>
          </a:solidFill>
          <a:ln w="9360">
            <a:noFill/>
          </a:ln>
        </p:spPr>
        <p:txBody>
          <a:bodyPr lIns="243720" rIns="122040" tIns="60840" bIns="60840" anchor="ctr"/>
          <a:p>
            <a:pPr algn="ctr">
              <a:lnSpc>
                <a:spcPct val="90000"/>
              </a:lnSpc>
            </a:pPr>
            <a:r>
              <a:rPr lang="el-GR" sz="2939">
                <a:solidFill>
                  <a:srgbClr val="00b0f0"/>
                </a:solidFill>
                <a:latin typeface="Segoe UI Light"/>
                <a:ea typeface="Segoe UI"/>
              </a:rPr>
              <a:t>Getting Started</a:t>
            </a:r>
            <a:endParaRPr/>
          </a:p>
        </p:txBody>
      </p:sp>
      <p:sp>
        <p:nvSpPr>
          <p:cNvPr id="320" name="CustomShape 9"/>
          <p:cNvSpPr/>
          <p:nvPr/>
        </p:nvSpPr>
        <p:spPr>
          <a:xfrm>
            <a:off x="514800" y="2305440"/>
            <a:ext cx="3576960" cy="4164120"/>
          </a:xfrm>
          <a:prstGeom prst="rect">
            <a:avLst/>
          </a:prstGeom>
          <a:solidFill>
            <a:srgbClr val="fff2cc"/>
          </a:solidFill>
          <a:ln w="6480">
            <a:noFill/>
          </a:ln>
        </p:spPr>
      </p:sp>
      <p:pic>
        <p:nvPicPr>
          <p:cNvPr id="321" name="Picture 3" descr=""/>
          <p:cNvPicPr/>
          <p:nvPr/>
        </p:nvPicPr>
        <p:blipFill>
          <a:blip r:embed="rId1"/>
          <a:srcRect l="0" t="0" r="28301" b="0"/>
          <a:stretch>
            <a:fillRect/>
          </a:stretch>
        </p:blipFill>
        <p:spPr>
          <a:xfrm>
            <a:off x="1895040" y="2430720"/>
            <a:ext cx="816840" cy="686880"/>
          </a:xfrm>
          <a:prstGeom prst="rect">
            <a:avLst/>
          </a:prstGeom>
          <a:ln>
            <a:noFill/>
          </a:ln>
        </p:spPr>
      </p:pic>
      <p:sp>
        <p:nvSpPr>
          <p:cNvPr id="322" name="CustomShape 10"/>
          <p:cNvSpPr/>
          <p:nvPr/>
        </p:nvSpPr>
        <p:spPr>
          <a:xfrm>
            <a:off x="2053440" y="2567160"/>
            <a:ext cx="499680" cy="299160"/>
          </a:xfrm>
          <a:prstGeom prst="rect">
            <a:avLst/>
          </a:prstGeom>
          <a:solidFill>
            <a:srgbClr val="ffc000"/>
          </a:solidFill>
          <a:ln>
            <a:noFill/>
          </a:ln>
        </p:spPr>
      </p:sp>
      <p:sp>
        <p:nvSpPr>
          <p:cNvPr id="323" name="CustomShape 11"/>
          <p:cNvSpPr/>
          <p:nvPr/>
        </p:nvSpPr>
        <p:spPr>
          <a:xfrm>
            <a:off x="627480" y="3131640"/>
            <a:ext cx="3351600" cy="390600"/>
          </a:xfrm>
          <a:prstGeom prst="rect">
            <a:avLst/>
          </a:prstGeom>
          <a:noFill/>
          <a:ln w="9360">
            <a:noFill/>
          </a:ln>
        </p:spPr>
        <p:txBody>
          <a:bodyPr lIns="0" rIns="0" tIns="0" bIns="0" anchor="ctr"/>
          <a:p>
            <a:pPr algn="ctr">
              <a:lnSpc>
                <a:spcPct val="100000"/>
              </a:lnSpc>
            </a:pPr>
            <a:r>
              <a:rPr lang="el-GR" sz="2139">
                <a:solidFill>
                  <a:srgbClr val="44546a"/>
                </a:solidFill>
                <a:latin typeface="Segoe UI"/>
                <a:ea typeface="Segoe UI"/>
              </a:rPr>
              <a:t>Management Portal</a:t>
            </a:r>
            <a:endParaRPr/>
          </a:p>
        </p:txBody>
      </p:sp>
      <p:sp>
        <p:nvSpPr>
          <p:cNvPr id="324" name="CustomShape 12"/>
          <p:cNvSpPr/>
          <p:nvPr/>
        </p:nvSpPr>
        <p:spPr>
          <a:xfrm>
            <a:off x="2005920" y="3934080"/>
            <a:ext cx="595080" cy="595080"/>
          </a:xfrm>
          <a:prstGeom prst="rect">
            <a:avLst/>
          </a:prstGeom>
          <a:solidFill>
            <a:srgbClr val="ffc000"/>
          </a:solidFill>
          <a:ln w="6480">
            <a:noFill/>
          </a:ln>
        </p:spPr>
        <p:txBody>
          <a:bodyPr lIns="0" rIns="0" tIns="0" bIns="0" anchor="ctr"/>
          <a:p>
            <a:pPr algn="ctr">
              <a:lnSpc>
                <a:spcPct val="100000"/>
              </a:lnSpc>
            </a:pPr>
            <a:r>
              <a:rPr lang="el-GR" sz="3729">
                <a:solidFill>
                  <a:srgbClr val="fff2cc"/>
                </a:solidFill>
                <a:latin typeface="Segoe UI"/>
              </a:rPr>
              <a:t>&gt;_</a:t>
            </a:r>
            <a:endParaRPr/>
          </a:p>
        </p:txBody>
      </p:sp>
      <p:sp>
        <p:nvSpPr>
          <p:cNvPr id="325" name="CustomShape 13"/>
          <p:cNvSpPr/>
          <p:nvPr/>
        </p:nvSpPr>
        <p:spPr>
          <a:xfrm>
            <a:off x="650160" y="4639320"/>
            <a:ext cx="3351600" cy="390600"/>
          </a:xfrm>
          <a:prstGeom prst="rect">
            <a:avLst/>
          </a:prstGeom>
          <a:noFill/>
          <a:ln w="9360">
            <a:noFill/>
          </a:ln>
        </p:spPr>
        <p:txBody>
          <a:bodyPr lIns="0" rIns="0" tIns="0" bIns="0" anchor="ctr"/>
          <a:p>
            <a:pPr algn="ctr">
              <a:lnSpc>
                <a:spcPct val="100000"/>
              </a:lnSpc>
            </a:pPr>
            <a:r>
              <a:rPr lang="el-GR" sz="2139">
                <a:solidFill>
                  <a:srgbClr val="44546a"/>
                </a:solidFill>
                <a:latin typeface="Segoe UI"/>
                <a:ea typeface="Segoe UI"/>
              </a:rPr>
              <a:t>Scripting</a:t>
            </a:r>
            <a:endParaRPr/>
          </a:p>
          <a:p>
            <a:pPr algn="ctr">
              <a:lnSpc>
                <a:spcPct val="100000"/>
              </a:lnSpc>
            </a:pPr>
            <a:r>
              <a:rPr lang="el-GR" sz="1600">
                <a:solidFill>
                  <a:srgbClr val="44546a"/>
                </a:solidFill>
                <a:latin typeface="Segoe UI"/>
                <a:ea typeface="Segoe UI"/>
              </a:rPr>
              <a:t>(Windows, Linux and Mac)</a:t>
            </a:r>
            <a:endParaRPr/>
          </a:p>
        </p:txBody>
      </p:sp>
      <p:sp>
        <p:nvSpPr>
          <p:cNvPr id="326" name="CustomShape 14"/>
          <p:cNvSpPr/>
          <p:nvPr/>
        </p:nvSpPr>
        <p:spPr>
          <a:xfrm>
            <a:off x="2010960" y="5441760"/>
            <a:ext cx="640080" cy="520560"/>
          </a:xfrm>
          <a:prstGeom prst="rect">
            <a:avLst/>
          </a:prstGeom>
          <a:solidFill>
            <a:srgbClr val="ffc000"/>
          </a:solidFill>
          <a:ln>
            <a:noFill/>
          </a:ln>
        </p:spPr>
      </p:sp>
      <p:sp>
        <p:nvSpPr>
          <p:cNvPr id="327" name="CustomShape 15"/>
          <p:cNvSpPr/>
          <p:nvPr/>
        </p:nvSpPr>
        <p:spPr>
          <a:xfrm>
            <a:off x="655200" y="6015960"/>
            <a:ext cx="3351600" cy="390600"/>
          </a:xfrm>
          <a:prstGeom prst="rect">
            <a:avLst/>
          </a:prstGeom>
          <a:noFill/>
          <a:ln w="9360">
            <a:noFill/>
          </a:ln>
        </p:spPr>
        <p:txBody>
          <a:bodyPr lIns="0" rIns="0" tIns="0" bIns="0" anchor="ctr"/>
          <a:p>
            <a:pPr algn="ctr">
              <a:lnSpc>
                <a:spcPct val="100000"/>
              </a:lnSpc>
            </a:pPr>
            <a:r>
              <a:rPr lang="el-GR" sz="2139">
                <a:solidFill>
                  <a:srgbClr val="44546a"/>
                </a:solidFill>
                <a:latin typeface="Segoe UI"/>
                <a:ea typeface="Segoe UI"/>
              </a:rPr>
              <a:t>REST API</a:t>
            </a:r>
            <a:endParaRPr/>
          </a:p>
        </p:txBody>
      </p:sp>
      <p:sp>
        <p:nvSpPr>
          <p:cNvPr id="328" name="CustomShape 16"/>
          <p:cNvSpPr/>
          <p:nvPr/>
        </p:nvSpPr>
        <p:spPr>
          <a:xfrm>
            <a:off x="8228880" y="3016440"/>
            <a:ext cx="3372840" cy="390600"/>
          </a:xfrm>
          <a:prstGeom prst="rect">
            <a:avLst/>
          </a:prstGeom>
          <a:noFill/>
          <a:ln w="9360">
            <a:noFill/>
          </a:ln>
        </p:spPr>
        <p:txBody>
          <a:bodyPr lIns="0" rIns="0" tIns="0" bIns="0" anchor="ctr"/>
          <a:p>
            <a:pPr algn="ctr">
              <a:lnSpc>
                <a:spcPct val="100000"/>
              </a:lnSpc>
            </a:pPr>
            <a:r>
              <a:rPr lang="el-GR" sz="2139">
                <a:solidFill>
                  <a:srgbClr val="44546a"/>
                </a:solidFill>
                <a:latin typeface="Segoe UI"/>
                <a:ea typeface="Segoe UI"/>
              </a:rPr>
              <a:t>Boot VM from New Disk</a:t>
            </a:r>
            <a:endParaRPr/>
          </a:p>
        </p:txBody>
      </p:sp>
      <p:sp>
        <p:nvSpPr>
          <p:cNvPr id="329" name="CustomShape 17"/>
          <p:cNvSpPr/>
          <p:nvPr/>
        </p:nvSpPr>
        <p:spPr>
          <a:xfrm>
            <a:off x="9678600" y="4320720"/>
            <a:ext cx="594000" cy="572040"/>
          </a:xfrm>
          <a:prstGeom prst="rightArrow">
            <a:avLst>
              <a:gd name="adj1" fmla="val 50000"/>
              <a:gd name="adj2" fmla="val 50000"/>
            </a:avLst>
          </a:prstGeom>
          <a:solidFill>
            <a:srgbClr val="78dbff"/>
          </a:solidFill>
          <a:ln w="6480">
            <a:noFill/>
          </a:ln>
        </p:spPr>
      </p:sp>
      <p:sp>
        <p:nvSpPr>
          <p:cNvPr id="330" name="CustomShape 18"/>
          <p:cNvSpPr/>
          <p:nvPr/>
        </p:nvSpPr>
        <p:spPr>
          <a:xfrm>
            <a:off x="5107680" y="2626560"/>
            <a:ext cx="2514960" cy="365760"/>
          </a:xfrm>
          <a:prstGeom prst="rect">
            <a:avLst/>
          </a:prstGeom>
          <a:noFill/>
          <a:ln>
            <a:noFill/>
          </a:ln>
        </p:spPr>
        <p:txBody>
          <a:bodyPr lIns="0" rIns="0" tIns="0" bIns="0"/>
          <a:p>
            <a:pPr>
              <a:lnSpc>
                <a:spcPct val="90000"/>
              </a:lnSpc>
            </a:pPr>
            <a:r>
              <a:rPr lang="el-GR" sz="2670">
                <a:solidFill>
                  <a:srgbClr val="00b0f0"/>
                </a:solidFill>
                <a:latin typeface="Segoe UI"/>
              </a:rPr>
              <a:t>Windows Server</a:t>
            </a:r>
            <a:endParaRPr/>
          </a:p>
        </p:txBody>
      </p:sp>
      <p:pic>
        <p:nvPicPr>
          <p:cNvPr id="331" name="Picture 4" descr=""/>
          <p:cNvPicPr/>
          <p:nvPr/>
        </p:nvPicPr>
        <p:blipFill>
          <a:blip r:embed="rId2"/>
          <a:stretch>
            <a:fillRect/>
          </a:stretch>
        </p:blipFill>
        <p:spPr>
          <a:xfrm>
            <a:off x="4365360" y="3249360"/>
            <a:ext cx="728640" cy="728640"/>
          </a:xfrm>
          <a:prstGeom prst="rect">
            <a:avLst/>
          </a:prstGeom>
          <a:ln>
            <a:noFill/>
          </a:ln>
        </p:spPr>
      </p:pic>
      <p:sp>
        <p:nvSpPr>
          <p:cNvPr id="332" name="CustomShape 19"/>
          <p:cNvSpPr/>
          <p:nvPr/>
        </p:nvSpPr>
        <p:spPr>
          <a:xfrm>
            <a:off x="5136480" y="3522240"/>
            <a:ext cx="2514960" cy="365760"/>
          </a:xfrm>
          <a:prstGeom prst="rect">
            <a:avLst/>
          </a:prstGeom>
          <a:noFill/>
          <a:ln>
            <a:noFill/>
          </a:ln>
        </p:spPr>
        <p:txBody>
          <a:bodyPr lIns="0" rIns="0" tIns="0" bIns="0"/>
          <a:p>
            <a:pPr>
              <a:lnSpc>
                <a:spcPct val="90000"/>
              </a:lnSpc>
            </a:pPr>
            <a:r>
              <a:rPr lang="el-GR" sz="2670">
                <a:solidFill>
                  <a:srgbClr val="00b0f0"/>
                </a:solidFill>
                <a:latin typeface="Segoe UI"/>
              </a:rPr>
              <a:t>Linux</a:t>
            </a:r>
            <a:endParaRPr/>
          </a:p>
        </p:txBody>
      </p:sp>
      <p:sp>
        <p:nvSpPr>
          <p:cNvPr id="333" name="CustomShape 20"/>
          <p:cNvSpPr/>
          <p:nvPr/>
        </p:nvSpPr>
        <p:spPr>
          <a:xfrm>
            <a:off x="4528800" y="4417920"/>
            <a:ext cx="2794320" cy="1900080"/>
          </a:xfrm>
          <a:prstGeom prst="rect">
            <a:avLst/>
          </a:prstGeom>
          <a:noFill/>
          <a:ln>
            <a:noFill/>
          </a:ln>
        </p:spPr>
        <p:txBody>
          <a:bodyPr lIns="0" rIns="0" tIns="0" bIns="0"/>
          <a:p>
            <a:pPr>
              <a:lnSpc>
                <a:spcPct val="90000"/>
              </a:lnSpc>
            </a:pPr>
            <a:r>
              <a:rPr lang="el-GR" sz="2000">
                <a:solidFill>
                  <a:srgbClr val="00b0f0"/>
                </a:solidFill>
                <a:latin typeface="Segoe UI"/>
              </a:rPr>
              <a:t>General Purpose</a:t>
            </a:r>
            <a:endParaRPr/>
          </a:p>
          <a:p>
            <a:pPr>
              <a:lnSpc>
                <a:spcPct val="90000"/>
              </a:lnSpc>
            </a:pPr>
            <a:r>
              <a:rPr lang="el-GR" sz="2000">
                <a:solidFill>
                  <a:srgbClr val="00b0f0"/>
                </a:solidFill>
                <a:latin typeface="Segoe UI"/>
              </a:rPr>
              <a:t>Basic</a:t>
            </a:r>
            <a:endParaRPr/>
          </a:p>
          <a:p>
            <a:pPr>
              <a:lnSpc>
                <a:spcPct val="90000"/>
              </a:lnSpc>
            </a:pPr>
            <a:r>
              <a:rPr lang="el-GR" sz="2000">
                <a:solidFill>
                  <a:srgbClr val="00b0f0"/>
                </a:solidFill>
                <a:latin typeface="Segoe UI"/>
              </a:rPr>
              <a:t>Standard</a:t>
            </a:r>
            <a:endParaRPr/>
          </a:p>
          <a:p>
            <a:pPr>
              <a:lnSpc>
                <a:spcPct val="90000"/>
              </a:lnSpc>
            </a:pPr>
            <a:r>
              <a:rPr lang="el-GR" sz="2000">
                <a:solidFill>
                  <a:srgbClr val="00b0f0"/>
                </a:solidFill>
                <a:latin typeface="Segoe UI"/>
              </a:rPr>
              <a:t>Optimized Compute</a:t>
            </a:r>
            <a:endParaRPr/>
          </a:p>
          <a:p>
            <a:pPr>
              <a:lnSpc>
                <a:spcPct val="90000"/>
              </a:lnSpc>
            </a:pPr>
            <a:r>
              <a:rPr lang="el-GR" sz="2000">
                <a:solidFill>
                  <a:srgbClr val="00b0f0"/>
                </a:solidFill>
                <a:latin typeface="Segoe UI"/>
              </a:rPr>
              <a:t>Performance Optimized</a:t>
            </a:r>
            <a:endParaRPr/>
          </a:p>
          <a:p>
            <a:pPr>
              <a:lnSpc>
                <a:spcPct val="90000"/>
              </a:lnSpc>
            </a:pPr>
            <a:r>
              <a:rPr lang="el-GR" sz="2000">
                <a:solidFill>
                  <a:srgbClr val="00b0f0"/>
                </a:solidFill>
                <a:latin typeface="Segoe UI"/>
              </a:rPr>
              <a:t>Network Optimized</a:t>
            </a:r>
            <a:endParaRPr/>
          </a:p>
        </p:txBody>
      </p:sp>
      <p:pic>
        <p:nvPicPr>
          <p:cNvPr id="334" name="Picture 9" descr=""/>
          <p:cNvPicPr/>
          <p:nvPr/>
        </p:nvPicPr>
        <p:blipFill>
          <a:blip r:embed="rId3">
            <a:lum bright="-40000" contrast="-40000"/>
          </a:blip>
          <a:stretch>
            <a:fillRect/>
          </a:stretch>
        </p:blipFill>
        <p:spPr>
          <a:xfrm>
            <a:off x="8694720" y="4135320"/>
            <a:ext cx="827640" cy="1008000"/>
          </a:xfrm>
          <a:prstGeom prst="rect">
            <a:avLst/>
          </a:prstGeom>
          <a:ln>
            <a:noFill/>
          </a:ln>
        </p:spPr>
      </p:pic>
      <p:pic>
        <p:nvPicPr>
          <p:cNvPr id="335" name="Picture 10" descr=""/>
          <p:cNvPicPr/>
          <p:nvPr/>
        </p:nvPicPr>
        <p:blipFill>
          <a:blip r:embed="rId4">
            <a:lum bright="-40000" contrast="-40000"/>
          </a:blip>
          <a:stretch>
            <a:fillRect/>
          </a:stretch>
        </p:blipFill>
        <p:spPr>
          <a:xfrm>
            <a:off x="10428480" y="4257360"/>
            <a:ext cx="918000" cy="838800"/>
          </a:xfrm>
          <a:prstGeom prst="rect">
            <a:avLst/>
          </a:prstGeom>
          <a:ln>
            <a:noFill/>
          </a:ln>
        </p:spPr>
      </p:pic>
      <p:pic>
        <p:nvPicPr>
          <p:cNvPr id="336" name="Picture 13" descr=""/>
          <p:cNvPicPr/>
          <p:nvPr/>
        </p:nvPicPr>
        <p:blipFill>
          <a:blip r:embed="rId5">
            <a:lum bright="-40000" contrast="-20000"/>
          </a:blip>
          <a:srcRect l="0" t="0" r="82614" b="0"/>
          <a:stretch>
            <a:fillRect/>
          </a:stretch>
        </p:blipFill>
        <p:spPr>
          <a:xfrm>
            <a:off x="4365360" y="2458800"/>
            <a:ext cx="785520" cy="672480"/>
          </a:xfrm>
          <a:prstGeom prst="rect">
            <a:avLst/>
          </a:prstGeom>
          <a:ln>
            <a:noFill/>
          </a:ln>
        </p:spPr>
      </p:pic>
    </p:spTree>
  </p:cSld>
  <p:transition>
    <p:fade/>
  </p:transition>
  <p:timing>
    <p:tnLst>
      <p:par>
        <p:cTn id="224" dur="indefinite" restart="never" nodeType="tmRoot">
          <p:childTnLst>
            <p:seq>
              <p:cTn id="225" dur="indefinite" nodeType="mainSeq">
                <p:childTnLst>
                  <p:par>
                    <p:cTn id="226" fill="hold">
                      <p:stCondLst>
                        <p:cond delay="indefinite"/>
                      </p:stCondLst>
                      <p:childTnLst>
                        <p:par>
                          <p:cTn id="227" fill="hold">
                            <p:stCondLst>
                              <p:cond delay="0"/>
                            </p:stCondLst>
                            <p:childTnLst>
                              <p:par>
                                <p:cTn id="228" nodeType="clickEffect" fill="hold" presetClass="entr" presetID="10">
                                  <p:stCondLst>
                                    <p:cond delay="0"/>
                                  </p:stCondLst>
                                  <p:childTnLst>
                                    <p:set>
                                      <p:cBhvr>
                                        <p:cTn id="229" dur="1" fill="hold">
                                          <p:stCondLst>
                                            <p:cond delay="0"/>
                                          </p:stCondLst>
                                        </p:cTn>
                                        <p:tgtEl>
                                          <p:spTgt spid="-1"/>
                                        </p:tgtEl>
                                        <p:attrNameLst>
                                          <p:attrName>style.visibility</p:attrName>
                                        </p:attrNameLst>
                                      </p:cBhvr>
                                      <p:to>
                                        <p:strVal val="visible"/>
                                      </p:to>
                                    </p:set>
                                    <p:animEffect filter="fade" transition="in">
                                      <p:cBhvr additive="repl">
                                        <p:cTn id="230" dur="500"/>
                                        <p:tgtEl>
                                          <p:spTgt spid="-1"/>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0">
                                  <p:stCondLst>
                                    <p:cond delay="0"/>
                                  </p:stCondLst>
                                  <p:childTnLst>
                                    <p:set>
                                      <p:cBhvr>
                                        <p:cTn id="234" dur="1" fill="hold">
                                          <p:stCondLst>
                                            <p:cond delay="0"/>
                                          </p:stCondLst>
                                        </p:cTn>
                                        <p:tgtEl>
                                          <p:spTgt spid="317"/>
                                        </p:tgtEl>
                                        <p:attrNameLst>
                                          <p:attrName>style.visibility</p:attrName>
                                        </p:attrNameLst>
                                      </p:cBhvr>
                                      <p:to>
                                        <p:strVal val="visible"/>
                                      </p:to>
                                    </p:set>
                                    <p:animEffect filter="fade" transition="in">
                                      <p:cBhvr additive="repl">
                                        <p:cTn id="235" dur="500"/>
                                        <p:tgtEl>
                                          <p:spTgt spid="317"/>
                                        </p:tgtEl>
                                      </p:cBhvr>
                                    </p:animEffect>
                                  </p:childTnLst>
                                </p:cTn>
                              </p:par>
                              <p:par>
                                <p:cTn id="236" nodeType="withEffect" fill="hold" presetClass="entr" presetID="10">
                                  <p:stCondLst>
                                    <p:cond delay="0"/>
                                  </p:stCondLst>
                                  <p:childTnLst>
                                    <p:set>
                                      <p:cBhvr>
                                        <p:cTn id="237" dur="1" fill="hold">
                                          <p:stCondLst>
                                            <p:cond delay="0"/>
                                          </p:stCondLst>
                                        </p:cTn>
                                        <p:tgtEl>
                                          <p:spTgt spid="318"/>
                                        </p:tgtEl>
                                        <p:attrNameLst>
                                          <p:attrName>style.visibility</p:attrName>
                                        </p:attrNameLst>
                                      </p:cBhvr>
                                      <p:to>
                                        <p:strVal val="visible"/>
                                      </p:to>
                                    </p:set>
                                    <p:animEffect filter="fade" transition="in">
                                      <p:cBhvr additive="repl">
                                        <p:cTn id="238" dur="500"/>
                                        <p:tgtEl>
                                          <p:spTgt spid="318"/>
                                        </p:tgtEl>
                                      </p:cBhvr>
                                    </p:animEffect>
                                  </p:childTnLst>
                                </p:cTn>
                              </p:par>
                              <p:par>
                                <p:cTn id="239" nodeType="withEffect" fill="hold" presetClass="entr" presetID="10">
                                  <p:stCondLst>
                                    <p:cond delay="0"/>
                                  </p:stCondLst>
                                  <p:childTnLst>
                                    <p:set>
                                      <p:cBhvr>
                                        <p:cTn id="240" dur="1" fill="hold">
                                          <p:stCondLst>
                                            <p:cond delay="0"/>
                                          </p:stCondLst>
                                        </p:cTn>
                                        <p:tgtEl>
                                          <p:spTgt spid="330"/>
                                        </p:tgtEl>
                                        <p:attrNameLst>
                                          <p:attrName>style.visibility</p:attrName>
                                        </p:attrNameLst>
                                      </p:cBhvr>
                                      <p:to>
                                        <p:strVal val="visible"/>
                                      </p:to>
                                    </p:set>
                                    <p:animEffect filter="fade" transition="in">
                                      <p:cBhvr additive="repl">
                                        <p:cTn id="241" dur="500"/>
                                        <p:tgtEl>
                                          <p:spTgt spid="330"/>
                                        </p:tgtEl>
                                      </p:cBhvr>
                                    </p:animEffect>
                                  </p:childTnLst>
                                </p:cTn>
                              </p:par>
                              <p:par>
                                <p:cTn id="242" nodeType="withEffect" fill="hold" presetClass="entr" presetID="10">
                                  <p:stCondLst>
                                    <p:cond delay="0"/>
                                  </p:stCondLst>
                                  <p:childTnLst>
                                    <p:set>
                                      <p:cBhvr>
                                        <p:cTn id="243" dur="1" fill="hold">
                                          <p:stCondLst>
                                            <p:cond delay="0"/>
                                          </p:stCondLst>
                                        </p:cTn>
                                        <p:tgtEl>
                                          <p:spTgt spid="331"/>
                                        </p:tgtEl>
                                        <p:attrNameLst>
                                          <p:attrName>style.visibility</p:attrName>
                                        </p:attrNameLst>
                                      </p:cBhvr>
                                      <p:to>
                                        <p:strVal val="visible"/>
                                      </p:to>
                                    </p:set>
                                    <p:animEffect filter="fade" transition="in">
                                      <p:cBhvr additive="repl">
                                        <p:cTn id="244" dur="500"/>
                                        <p:tgtEl>
                                          <p:spTgt spid="331"/>
                                        </p:tgtEl>
                                      </p:cBhvr>
                                    </p:animEffect>
                                  </p:childTnLst>
                                </p:cTn>
                              </p:par>
                              <p:par>
                                <p:cTn id="245" nodeType="withEffect" fill="hold" presetClass="entr" presetID="10">
                                  <p:stCondLst>
                                    <p:cond delay="0"/>
                                  </p:stCondLst>
                                  <p:childTnLst>
                                    <p:set>
                                      <p:cBhvr>
                                        <p:cTn id="246" dur="1" fill="hold">
                                          <p:stCondLst>
                                            <p:cond delay="0"/>
                                          </p:stCondLst>
                                        </p:cTn>
                                        <p:tgtEl>
                                          <p:spTgt spid="332"/>
                                        </p:tgtEl>
                                        <p:attrNameLst>
                                          <p:attrName>style.visibility</p:attrName>
                                        </p:attrNameLst>
                                      </p:cBhvr>
                                      <p:to>
                                        <p:strVal val="visible"/>
                                      </p:to>
                                    </p:set>
                                    <p:animEffect filter="fade" transition="in">
                                      <p:cBhvr additive="repl">
                                        <p:cTn id="247" dur="500"/>
                                        <p:tgtEl>
                                          <p:spTgt spid="332"/>
                                        </p:tgtEl>
                                      </p:cBhvr>
                                    </p:animEffect>
                                  </p:childTnLst>
                                </p:cTn>
                              </p:par>
                              <p:par>
                                <p:cTn id="248" nodeType="withEffect" fill="hold" presetClass="entr" presetID="10">
                                  <p:stCondLst>
                                    <p:cond delay="0"/>
                                  </p:stCondLst>
                                  <p:childTnLst>
                                    <p:set>
                                      <p:cBhvr>
                                        <p:cTn id="249" dur="1" fill="hold">
                                          <p:stCondLst>
                                            <p:cond delay="0"/>
                                          </p:stCondLst>
                                        </p:cTn>
                                        <p:tgtEl>
                                          <p:spTgt spid="333"/>
                                        </p:tgtEl>
                                        <p:attrNameLst>
                                          <p:attrName>style.visibility</p:attrName>
                                        </p:attrNameLst>
                                      </p:cBhvr>
                                      <p:to>
                                        <p:strVal val="visible"/>
                                      </p:to>
                                    </p:set>
                                    <p:animEffect filter="fade" transition="in">
                                      <p:cBhvr additive="repl">
                                        <p:cTn id="250" dur="500"/>
                                        <p:tgtEl>
                                          <p:spTgt spid="333"/>
                                        </p:tgtEl>
                                      </p:cBhvr>
                                    </p:animEffect>
                                  </p:childTnLst>
                                </p:cTn>
                              </p:par>
                              <p:par>
                                <p:cTn id="251" nodeType="withEffect" fill="hold" presetClass="entr" presetID="10">
                                  <p:stCondLst>
                                    <p:cond delay="0"/>
                                  </p:stCondLst>
                                  <p:childTnLst>
                                    <p:set>
                                      <p:cBhvr>
                                        <p:cTn id="252" dur="1" fill="hold">
                                          <p:stCondLst>
                                            <p:cond delay="0"/>
                                          </p:stCondLst>
                                        </p:cTn>
                                        <p:tgtEl>
                                          <p:spTgt spid="336"/>
                                        </p:tgtEl>
                                        <p:attrNameLst>
                                          <p:attrName>style.visibility</p:attrName>
                                        </p:attrNameLst>
                                      </p:cBhvr>
                                      <p:to>
                                        <p:strVal val="visible"/>
                                      </p:to>
                                    </p:set>
                                    <p:animEffect filter="fade" transition="in">
                                      <p:cBhvr additive="repl">
                                        <p:cTn id="253" dur="500"/>
                                        <p:tgtEl>
                                          <p:spTgt spid="336"/>
                                        </p:tgtEl>
                                      </p:cBhvr>
                                    </p:animEffect>
                                  </p:childTnLst>
                                </p:cTn>
                              </p:par>
                            </p:childTnLst>
                          </p:cTn>
                        </p:par>
                      </p:childTnLst>
                    </p:cTn>
                  </p:par>
                  <p:par>
                    <p:cTn id="254" fill="hold">
                      <p:stCondLst>
                        <p:cond delay="indefinite"/>
                      </p:stCondLst>
                      <p:childTnLst>
                        <p:par>
                          <p:cTn id="255" fill="hold">
                            <p:stCondLst>
                              <p:cond delay="0"/>
                            </p:stCondLst>
                            <p:childTnLst>
                              <p:par>
                                <p:cTn id="256" nodeType="clickEffect" fill="hold" presetClass="entr" presetID="10">
                                  <p:stCondLst>
                                    <p:cond delay="0"/>
                                  </p:stCondLst>
                                  <p:childTnLst>
                                    <p:set>
                                      <p:cBhvr>
                                        <p:cTn id="257" dur="1" fill="hold">
                                          <p:stCondLst>
                                            <p:cond delay="0"/>
                                          </p:stCondLst>
                                        </p:cTn>
                                        <p:tgtEl>
                                          <p:spTgt spid="-1"/>
                                        </p:tgtEl>
                                        <p:attrNameLst>
                                          <p:attrName>style.visibility</p:attrName>
                                        </p:attrNameLst>
                                      </p:cBhvr>
                                      <p:to>
                                        <p:strVal val="visible"/>
                                      </p:to>
                                    </p:set>
                                    <p:animEffect filter="fade" transition="in">
                                      <p:cBhvr additive="repl">
                                        <p:cTn id="258" dur="500"/>
                                        <p:tgtEl>
                                          <p:spTgt spid="-1"/>
                                        </p:tgtEl>
                                      </p:cBhvr>
                                    </p:animEffect>
                                  </p:childTnLst>
                                </p:cTn>
                              </p:par>
                              <p:par>
                                <p:cTn id="259" nodeType="withEffect" fill="hold" presetClass="entr" presetID="10">
                                  <p:stCondLst>
                                    <p:cond delay="0"/>
                                  </p:stCondLst>
                                  <p:childTnLst>
                                    <p:set>
                                      <p:cBhvr>
                                        <p:cTn id="260" dur="1" fill="hold">
                                          <p:stCondLst>
                                            <p:cond delay="0"/>
                                          </p:stCondLst>
                                        </p:cTn>
                                        <p:tgtEl>
                                          <p:spTgt spid="-1"/>
                                        </p:tgtEl>
                                        <p:attrNameLst>
                                          <p:attrName>style.visibility</p:attrName>
                                        </p:attrNameLst>
                                      </p:cBhvr>
                                      <p:to>
                                        <p:strVal val="visible"/>
                                      </p:to>
                                    </p:set>
                                    <p:animEffect filter="fade" transition="in">
                                      <p:cBhvr additive="repl">
                                        <p:cTn id="261" dur="500"/>
                                        <p:tgtEl>
                                          <p:spTgt spid="-1"/>
                                        </p:tgtEl>
                                      </p:cBhvr>
                                    </p:animEffect>
                                  </p:childTnLst>
                                </p:cTn>
                              </p:par>
                              <p:par>
                                <p:cTn id="262" nodeType="withEffect" fill="hold" presetClass="entr" presetID="10">
                                  <p:stCondLst>
                                    <p:cond delay="0"/>
                                  </p:stCondLst>
                                  <p:childTnLst>
                                    <p:set>
                                      <p:cBhvr>
                                        <p:cTn id="263" dur="1" fill="hold">
                                          <p:stCondLst>
                                            <p:cond delay="0"/>
                                          </p:stCondLst>
                                        </p:cTn>
                                        <p:tgtEl>
                                          <p:spTgt spid="334"/>
                                        </p:tgtEl>
                                        <p:attrNameLst>
                                          <p:attrName>style.visibility</p:attrName>
                                        </p:attrNameLst>
                                      </p:cBhvr>
                                      <p:to>
                                        <p:strVal val="visible"/>
                                      </p:to>
                                    </p:set>
                                    <p:animEffect filter="fade" transition="in">
                                      <p:cBhvr additive="repl">
                                        <p:cTn id="264" dur="500"/>
                                        <p:tgtEl>
                                          <p:spTgt spid="334"/>
                                        </p:tgtEl>
                                      </p:cBhvr>
                                    </p:animEffect>
                                  </p:childTnLst>
                                </p:cTn>
                              </p:par>
                              <p:par>
                                <p:cTn id="265" nodeType="withEffect" fill="hold" presetClass="entr" presetID="10">
                                  <p:stCondLst>
                                    <p:cond delay="0"/>
                                  </p:stCondLst>
                                  <p:childTnLst>
                                    <p:set>
                                      <p:cBhvr>
                                        <p:cTn id="266" dur="1" fill="hold">
                                          <p:stCondLst>
                                            <p:cond delay="0"/>
                                          </p:stCondLst>
                                        </p:cTn>
                                        <p:tgtEl>
                                          <p:spTgt spid="335"/>
                                        </p:tgtEl>
                                        <p:attrNameLst>
                                          <p:attrName>style.visibility</p:attrName>
                                        </p:attrNameLst>
                                      </p:cBhvr>
                                      <p:to>
                                        <p:strVal val="visible"/>
                                      </p:to>
                                    </p:set>
                                    <p:animEffect filter="fade" transition="in">
                                      <p:cBhvr additive="repl">
                                        <p:cTn id="267" dur="500"/>
                                        <p:tgtEl>
                                          <p:spTgt spid="33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TextShape 1"/>
          <p:cNvSpPr txBox="1"/>
          <p:nvPr/>
        </p:nvSpPr>
        <p:spPr>
          <a:xfrm>
            <a:off x="560880" y="342360"/>
            <a:ext cx="11079360" cy="957240"/>
          </a:xfrm>
          <a:prstGeom prst="rect">
            <a:avLst/>
          </a:prstGeom>
        </p:spPr>
        <p:txBody>
          <a:bodyPr/>
          <a:p>
            <a:pPr>
              <a:lnSpc>
                <a:spcPct val="100000"/>
              </a:lnSpc>
            </a:pPr>
            <a:r>
              <a:rPr lang="en-US" sz="5400">
                <a:solidFill>
                  <a:srgbClr val="ffffff"/>
                </a:solidFill>
                <a:latin typeface="Segoe UI Light"/>
              </a:rPr>
              <a:t>VM Gallery</a:t>
            </a:r>
            <a:endParaRPr/>
          </a:p>
        </p:txBody>
      </p:sp>
      <p:sp>
        <p:nvSpPr>
          <p:cNvPr id="338" name="TextShape 2"/>
          <p:cNvSpPr txBox="1"/>
          <p:nvPr/>
        </p:nvSpPr>
        <p:spPr>
          <a:xfrm>
            <a:off x="8897400" y="6256080"/>
            <a:ext cx="2742840" cy="364680"/>
          </a:xfrm>
          <a:prstGeom prst="rect">
            <a:avLst/>
          </a:prstGeom>
        </p:spPr>
        <p:txBody>
          <a:bodyPr anchor="ctr"/>
          <a:p>
            <a:pPr algn="r">
              <a:lnSpc>
                <a:spcPct val="100000"/>
              </a:lnSpc>
            </a:pPr>
            <a:fld id="{D62EBA36-E96A-4E49-AD6A-56995B5252BF}" type="slidenum">
              <a:rPr lang="el-GR" sz="2000">
                <a:solidFill>
                  <a:srgbClr val="289fd7"/>
                </a:solidFill>
                <a:latin typeface="Segoe UI Light"/>
              </a:rPr>
              <a:t>&lt;number&gt;</a:t>
            </a:fld>
            <a:endParaRPr/>
          </a:p>
        </p:txBody>
      </p:sp>
      <p:sp>
        <p:nvSpPr>
          <p:cNvPr id="339" name="CustomShape 3"/>
          <p:cNvSpPr/>
          <p:nvPr/>
        </p:nvSpPr>
        <p:spPr>
          <a:xfrm>
            <a:off x="560520" y="1178640"/>
            <a:ext cx="11080440" cy="437400"/>
          </a:xfrm>
          <a:prstGeom prst="rect">
            <a:avLst/>
          </a:prstGeom>
          <a:noFill/>
          <a:ln>
            <a:noFill/>
          </a:ln>
        </p:spPr>
        <p:txBody>
          <a:bodyPr lIns="90000" rIns="90000" tIns="45000" bIns="45000"/>
          <a:p>
            <a:pPr>
              <a:lnSpc>
                <a:spcPct val="100000"/>
              </a:lnSpc>
            </a:pPr>
            <a:r>
              <a:rPr b="1" lang="el-GR" sz="2400">
                <a:solidFill>
                  <a:srgbClr val="ffffff"/>
                </a:solidFill>
                <a:latin typeface="Segoe UI"/>
              </a:rPr>
              <a:t>A collection of prebuilt images for various workloads</a:t>
            </a:r>
            <a:endParaRPr/>
          </a:p>
        </p:txBody>
      </p:sp>
      <p:sp>
        <p:nvSpPr>
          <p:cNvPr id="340" name="CustomShape 4"/>
          <p:cNvSpPr/>
          <p:nvPr/>
        </p:nvSpPr>
        <p:spPr>
          <a:xfrm>
            <a:off x="942480" y="6256080"/>
            <a:ext cx="1103040" cy="364680"/>
          </a:xfrm>
          <a:prstGeom prst="rect">
            <a:avLst/>
          </a:prstGeom>
          <a:noFill/>
          <a:ln>
            <a:noFill/>
          </a:ln>
        </p:spPr>
        <p:txBody>
          <a:bodyPr wrap="none" lIns="90000" rIns="90000" tIns="45000" bIns="45000"/>
          <a:p>
            <a:pPr>
              <a:lnSpc>
                <a:spcPct val="100000"/>
              </a:lnSpc>
            </a:pPr>
            <a:r>
              <a:rPr lang="el-GR">
                <a:solidFill>
                  <a:srgbClr val="ffffff"/>
                </a:solidFill>
                <a:latin typeface="Segoe UI"/>
              </a:rPr>
              <a:t>Microsoft Azure</a:t>
            </a:r>
            <a:endParaRPr/>
          </a:p>
        </p:txBody>
      </p:sp>
      <p:pic>
        <p:nvPicPr>
          <p:cNvPr id="341" name="Picture 7" descr=""/>
          <p:cNvPicPr/>
          <p:nvPr/>
        </p:nvPicPr>
        <p:blipFill>
          <a:blip r:embed="rId1"/>
          <a:stretch>
            <a:fillRect/>
          </a:stretch>
        </p:blipFill>
        <p:spPr>
          <a:xfrm>
            <a:off x="1831320" y="1786320"/>
            <a:ext cx="1317600" cy="1317600"/>
          </a:xfrm>
          <a:prstGeom prst="rect">
            <a:avLst/>
          </a:prstGeom>
          <a:ln>
            <a:noFill/>
          </a:ln>
        </p:spPr>
      </p:pic>
      <p:sp>
        <p:nvSpPr>
          <p:cNvPr id="342" name="CustomShape 5"/>
          <p:cNvSpPr/>
          <p:nvPr/>
        </p:nvSpPr>
        <p:spPr>
          <a:xfrm>
            <a:off x="1689840" y="2851920"/>
            <a:ext cx="160056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WindowsServer 2012 R2</a:t>
            </a:r>
            <a:endParaRPr/>
          </a:p>
        </p:txBody>
      </p:sp>
      <p:pic>
        <p:nvPicPr>
          <p:cNvPr id="343" name="Picture 14" descr=""/>
          <p:cNvPicPr/>
          <p:nvPr/>
        </p:nvPicPr>
        <p:blipFill>
          <a:blip r:embed="rId2"/>
          <a:stretch>
            <a:fillRect/>
          </a:stretch>
        </p:blipFill>
        <p:spPr>
          <a:xfrm>
            <a:off x="3282840" y="1786320"/>
            <a:ext cx="1317600" cy="1317600"/>
          </a:xfrm>
          <a:prstGeom prst="rect">
            <a:avLst/>
          </a:prstGeom>
          <a:ln>
            <a:noFill/>
          </a:ln>
        </p:spPr>
      </p:pic>
      <p:sp>
        <p:nvSpPr>
          <p:cNvPr id="344" name="CustomShape 6"/>
          <p:cNvSpPr/>
          <p:nvPr/>
        </p:nvSpPr>
        <p:spPr>
          <a:xfrm>
            <a:off x="3220200" y="2840760"/>
            <a:ext cx="145908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Ubuntu Server 14.04 LTS</a:t>
            </a:r>
            <a:endParaRPr/>
          </a:p>
        </p:txBody>
      </p:sp>
      <p:pic>
        <p:nvPicPr>
          <p:cNvPr id="345" name="Picture 16" descr=""/>
          <p:cNvPicPr/>
          <p:nvPr/>
        </p:nvPicPr>
        <p:blipFill>
          <a:blip r:embed="rId3"/>
          <a:stretch>
            <a:fillRect/>
          </a:stretch>
        </p:blipFill>
        <p:spPr>
          <a:xfrm>
            <a:off x="4734360" y="1786320"/>
            <a:ext cx="1317600" cy="1317600"/>
          </a:xfrm>
          <a:prstGeom prst="rect">
            <a:avLst/>
          </a:prstGeom>
          <a:ln>
            <a:noFill/>
          </a:ln>
        </p:spPr>
      </p:pic>
      <p:sp>
        <p:nvSpPr>
          <p:cNvPr id="346" name="CustomShape 7"/>
          <p:cNvSpPr/>
          <p:nvPr/>
        </p:nvSpPr>
        <p:spPr>
          <a:xfrm>
            <a:off x="4708800" y="2852640"/>
            <a:ext cx="145908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CentOS6.5</a:t>
            </a:r>
            <a:endParaRPr/>
          </a:p>
        </p:txBody>
      </p:sp>
      <p:pic>
        <p:nvPicPr>
          <p:cNvPr id="347" name="Picture 18" descr=""/>
          <p:cNvPicPr/>
          <p:nvPr/>
        </p:nvPicPr>
        <p:blipFill>
          <a:blip r:embed="rId4"/>
          <a:stretch>
            <a:fillRect/>
          </a:stretch>
        </p:blipFill>
        <p:spPr>
          <a:xfrm>
            <a:off x="6185880" y="1786320"/>
            <a:ext cx="1317600" cy="1317600"/>
          </a:xfrm>
          <a:prstGeom prst="rect">
            <a:avLst/>
          </a:prstGeom>
          <a:ln>
            <a:noFill/>
          </a:ln>
        </p:spPr>
      </p:pic>
      <p:sp>
        <p:nvSpPr>
          <p:cNvPr id="348" name="CustomShape 8"/>
          <p:cNvSpPr/>
          <p:nvPr/>
        </p:nvSpPr>
        <p:spPr>
          <a:xfrm>
            <a:off x="6110280" y="2742480"/>
            <a:ext cx="1558800" cy="36468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SUSE Linux</a:t>
            </a:r>
            <a:endParaRPr/>
          </a:p>
          <a:p>
            <a:pPr algn="ctr">
              <a:lnSpc>
                <a:spcPct val="100000"/>
              </a:lnSpc>
            </a:pPr>
            <a:r>
              <a:rPr lang="el-GR" sz="900">
                <a:solidFill>
                  <a:srgbClr val="ffffff"/>
                </a:solidFill>
                <a:latin typeface="Segoe UI Light"/>
              </a:rPr>
              <a:t>Enterprise Server</a:t>
            </a:r>
            <a:endParaRPr/>
          </a:p>
        </p:txBody>
      </p:sp>
      <p:pic>
        <p:nvPicPr>
          <p:cNvPr id="349" name="Picture 20" descr=""/>
          <p:cNvPicPr/>
          <p:nvPr/>
        </p:nvPicPr>
        <p:blipFill>
          <a:blip r:embed="rId5"/>
          <a:stretch>
            <a:fillRect/>
          </a:stretch>
        </p:blipFill>
        <p:spPr>
          <a:xfrm>
            <a:off x="9077760" y="1807560"/>
            <a:ext cx="1317600" cy="1317600"/>
          </a:xfrm>
          <a:prstGeom prst="rect">
            <a:avLst/>
          </a:prstGeom>
          <a:ln>
            <a:noFill/>
          </a:ln>
        </p:spPr>
      </p:pic>
      <p:sp>
        <p:nvSpPr>
          <p:cNvPr id="350" name="CustomShape 9"/>
          <p:cNvSpPr/>
          <p:nvPr/>
        </p:nvSpPr>
        <p:spPr>
          <a:xfrm>
            <a:off x="8958960" y="2864880"/>
            <a:ext cx="155880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Oracle Linux 6.4.0.0.0</a:t>
            </a:r>
            <a:endParaRPr/>
          </a:p>
        </p:txBody>
      </p:sp>
      <p:pic>
        <p:nvPicPr>
          <p:cNvPr id="351" name="Picture 22" descr=""/>
          <p:cNvPicPr/>
          <p:nvPr/>
        </p:nvPicPr>
        <p:blipFill>
          <a:blip r:embed="rId6"/>
          <a:stretch>
            <a:fillRect/>
          </a:stretch>
        </p:blipFill>
        <p:spPr>
          <a:xfrm>
            <a:off x="9078120" y="4660200"/>
            <a:ext cx="1317600" cy="1317600"/>
          </a:xfrm>
          <a:prstGeom prst="rect">
            <a:avLst/>
          </a:prstGeom>
          <a:ln>
            <a:noFill/>
          </a:ln>
        </p:spPr>
      </p:pic>
      <p:sp>
        <p:nvSpPr>
          <p:cNvPr id="352" name="CustomShape 10"/>
          <p:cNvSpPr/>
          <p:nvPr/>
        </p:nvSpPr>
        <p:spPr>
          <a:xfrm>
            <a:off x="8958960" y="5751000"/>
            <a:ext cx="155880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Windows 8.1 Enterprise</a:t>
            </a:r>
            <a:endParaRPr/>
          </a:p>
        </p:txBody>
      </p:sp>
      <p:pic>
        <p:nvPicPr>
          <p:cNvPr id="353" name="Picture 8" descr=""/>
          <p:cNvPicPr/>
          <p:nvPr/>
        </p:nvPicPr>
        <p:blipFill>
          <a:blip r:embed="rId7"/>
          <a:stretch>
            <a:fillRect/>
          </a:stretch>
        </p:blipFill>
        <p:spPr>
          <a:xfrm>
            <a:off x="1831320" y="3224520"/>
            <a:ext cx="1317600" cy="1317600"/>
          </a:xfrm>
          <a:prstGeom prst="rect">
            <a:avLst/>
          </a:prstGeom>
          <a:ln>
            <a:noFill/>
          </a:ln>
        </p:spPr>
      </p:pic>
      <p:sp>
        <p:nvSpPr>
          <p:cNvPr id="354" name="CustomShape 11"/>
          <p:cNvSpPr/>
          <p:nvPr/>
        </p:nvSpPr>
        <p:spPr>
          <a:xfrm>
            <a:off x="1674720" y="4308120"/>
            <a:ext cx="160056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SQLServer 2014 Standard</a:t>
            </a:r>
            <a:endParaRPr/>
          </a:p>
        </p:txBody>
      </p:sp>
      <p:pic>
        <p:nvPicPr>
          <p:cNvPr id="355" name="Picture 12" descr=""/>
          <p:cNvPicPr/>
          <p:nvPr/>
        </p:nvPicPr>
        <p:blipFill>
          <a:blip r:embed="rId8"/>
          <a:stretch>
            <a:fillRect/>
          </a:stretch>
        </p:blipFill>
        <p:spPr>
          <a:xfrm>
            <a:off x="3282840" y="3224520"/>
            <a:ext cx="1320480" cy="1320480"/>
          </a:xfrm>
          <a:prstGeom prst="rect">
            <a:avLst/>
          </a:prstGeom>
          <a:ln>
            <a:noFill/>
          </a:ln>
        </p:spPr>
      </p:pic>
      <p:sp>
        <p:nvSpPr>
          <p:cNvPr id="356" name="CustomShape 12"/>
          <p:cNvSpPr/>
          <p:nvPr/>
        </p:nvSpPr>
        <p:spPr>
          <a:xfrm>
            <a:off x="3149280" y="4298760"/>
            <a:ext cx="160056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Oracle Database 11g R2</a:t>
            </a:r>
            <a:endParaRPr/>
          </a:p>
        </p:txBody>
      </p:sp>
      <p:pic>
        <p:nvPicPr>
          <p:cNvPr id="357" name="Picture 11" descr=""/>
          <p:cNvPicPr/>
          <p:nvPr/>
        </p:nvPicPr>
        <p:blipFill>
          <a:blip r:embed="rId9"/>
          <a:stretch>
            <a:fillRect/>
          </a:stretch>
        </p:blipFill>
        <p:spPr>
          <a:xfrm>
            <a:off x="4734360" y="3224520"/>
            <a:ext cx="1317600" cy="1317600"/>
          </a:xfrm>
          <a:prstGeom prst="rect">
            <a:avLst/>
          </a:prstGeom>
          <a:ln>
            <a:noFill/>
          </a:ln>
        </p:spPr>
      </p:pic>
      <p:sp>
        <p:nvSpPr>
          <p:cNvPr id="358" name="CustomShape 13"/>
          <p:cNvSpPr/>
          <p:nvPr/>
        </p:nvSpPr>
        <p:spPr>
          <a:xfrm>
            <a:off x="4584600" y="4314960"/>
            <a:ext cx="160056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BizTalk Server 2013</a:t>
            </a:r>
            <a:endParaRPr/>
          </a:p>
        </p:txBody>
      </p:sp>
      <p:pic>
        <p:nvPicPr>
          <p:cNvPr id="359" name="Picture 9" descr=""/>
          <p:cNvPicPr/>
          <p:nvPr/>
        </p:nvPicPr>
        <p:blipFill>
          <a:blip r:embed="rId10"/>
          <a:stretch>
            <a:fillRect/>
          </a:stretch>
        </p:blipFill>
        <p:spPr>
          <a:xfrm>
            <a:off x="6183000" y="3226320"/>
            <a:ext cx="1318680" cy="1318680"/>
          </a:xfrm>
          <a:prstGeom prst="rect">
            <a:avLst/>
          </a:prstGeom>
          <a:ln>
            <a:noFill/>
          </a:ln>
        </p:spPr>
      </p:pic>
      <p:sp>
        <p:nvSpPr>
          <p:cNvPr id="360" name="CustomShape 14"/>
          <p:cNvSpPr/>
          <p:nvPr/>
        </p:nvSpPr>
        <p:spPr>
          <a:xfrm>
            <a:off x="6062040" y="4308120"/>
            <a:ext cx="160056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SharePoint Server Farm</a:t>
            </a:r>
            <a:endParaRPr/>
          </a:p>
        </p:txBody>
      </p:sp>
      <p:pic>
        <p:nvPicPr>
          <p:cNvPr id="361" name="Picture 28" descr=""/>
          <p:cNvPicPr/>
          <p:nvPr/>
        </p:nvPicPr>
        <p:blipFill>
          <a:blip r:embed="rId11"/>
          <a:stretch>
            <a:fillRect/>
          </a:stretch>
        </p:blipFill>
        <p:spPr>
          <a:xfrm>
            <a:off x="7637400" y="3226320"/>
            <a:ext cx="1318680" cy="1318680"/>
          </a:xfrm>
          <a:prstGeom prst="rect">
            <a:avLst/>
          </a:prstGeom>
          <a:ln>
            <a:noFill/>
          </a:ln>
        </p:spPr>
      </p:pic>
      <p:sp>
        <p:nvSpPr>
          <p:cNvPr id="362" name="CustomShape 15"/>
          <p:cNvSpPr/>
          <p:nvPr/>
        </p:nvSpPr>
        <p:spPr>
          <a:xfrm>
            <a:off x="7509240" y="4177080"/>
            <a:ext cx="1600560" cy="36468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Microsoft Dynamics</a:t>
            </a:r>
            <a:endParaRPr/>
          </a:p>
          <a:p>
            <a:pPr algn="ctr">
              <a:lnSpc>
                <a:spcPct val="100000"/>
              </a:lnSpc>
            </a:pPr>
            <a:r>
              <a:rPr lang="el-GR" sz="900">
                <a:solidFill>
                  <a:srgbClr val="ffffff"/>
                </a:solidFill>
                <a:latin typeface="Segoe UI Light"/>
              </a:rPr>
              <a:t>GP 2013</a:t>
            </a:r>
            <a:endParaRPr/>
          </a:p>
        </p:txBody>
      </p:sp>
      <p:pic>
        <p:nvPicPr>
          <p:cNvPr id="363" name="Picture 30" descr=""/>
          <p:cNvPicPr/>
          <p:nvPr/>
        </p:nvPicPr>
        <p:blipFill>
          <a:blip r:embed="rId12"/>
          <a:stretch>
            <a:fillRect/>
          </a:stretch>
        </p:blipFill>
        <p:spPr>
          <a:xfrm>
            <a:off x="9078120" y="3228480"/>
            <a:ext cx="1316520" cy="1316520"/>
          </a:xfrm>
          <a:prstGeom prst="rect">
            <a:avLst/>
          </a:prstGeom>
          <a:ln>
            <a:noFill/>
          </a:ln>
        </p:spPr>
      </p:pic>
      <p:sp>
        <p:nvSpPr>
          <p:cNvPr id="364" name="CustomShape 16"/>
          <p:cNvSpPr/>
          <p:nvPr/>
        </p:nvSpPr>
        <p:spPr>
          <a:xfrm>
            <a:off x="9110160" y="4255920"/>
            <a:ext cx="123120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Zulu 8</a:t>
            </a:r>
            <a:endParaRPr/>
          </a:p>
        </p:txBody>
      </p:sp>
      <p:pic>
        <p:nvPicPr>
          <p:cNvPr id="365" name="Picture 33" descr=""/>
          <p:cNvPicPr/>
          <p:nvPr/>
        </p:nvPicPr>
        <p:blipFill>
          <a:blip r:embed="rId13"/>
          <a:stretch>
            <a:fillRect/>
          </a:stretch>
        </p:blipFill>
        <p:spPr>
          <a:xfrm>
            <a:off x="1831320" y="4662360"/>
            <a:ext cx="1316520" cy="1316520"/>
          </a:xfrm>
          <a:prstGeom prst="rect">
            <a:avLst/>
          </a:prstGeom>
          <a:ln>
            <a:noFill/>
          </a:ln>
        </p:spPr>
      </p:pic>
      <p:sp>
        <p:nvSpPr>
          <p:cNvPr id="366" name="CustomShape 17"/>
          <p:cNvSpPr/>
          <p:nvPr/>
        </p:nvSpPr>
        <p:spPr>
          <a:xfrm>
            <a:off x="1689840" y="5627880"/>
            <a:ext cx="1600560" cy="36468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SAP HANA</a:t>
            </a:r>
            <a:endParaRPr/>
          </a:p>
          <a:p>
            <a:pPr algn="ctr">
              <a:lnSpc>
                <a:spcPct val="100000"/>
              </a:lnSpc>
            </a:pPr>
            <a:r>
              <a:rPr lang="el-GR" sz="900">
                <a:solidFill>
                  <a:srgbClr val="ffffff"/>
                </a:solidFill>
                <a:latin typeface="Segoe UI Light"/>
              </a:rPr>
              <a:t>Developer Edition</a:t>
            </a:r>
            <a:endParaRPr/>
          </a:p>
        </p:txBody>
      </p:sp>
      <p:pic>
        <p:nvPicPr>
          <p:cNvPr id="367" name="Picture 35" descr=""/>
          <p:cNvPicPr/>
          <p:nvPr/>
        </p:nvPicPr>
        <p:blipFill>
          <a:blip r:embed="rId14"/>
          <a:stretch>
            <a:fillRect/>
          </a:stretch>
        </p:blipFill>
        <p:spPr>
          <a:xfrm>
            <a:off x="3281400" y="4662360"/>
            <a:ext cx="1316520" cy="1316520"/>
          </a:xfrm>
          <a:prstGeom prst="rect">
            <a:avLst/>
          </a:prstGeom>
          <a:ln>
            <a:noFill/>
          </a:ln>
        </p:spPr>
      </p:pic>
      <p:sp>
        <p:nvSpPr>
          <p:cNvPr id="368" name="CustomShape 18"/>
          <p:cNvSpPr/>
          <p:nvPr/>
        </p:nvSpPr>
        <p:spPr>
          <a:xfrm>
            <a:off x="3167280" y="5724360"/>
            <a:ext cx="160056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Puppet Enterprise 3.2.3</a:t>
            </a:r>
            <a:endParaRPr/>
          </a:p>
        </p:txBody>
      </p:sp>
      <p:pic>
        <p:nvPicPr>
          <p:cNvPr id="369" name="Picture 37" descr=""/>
          <p:cNvPicPr/>
          <p:nvPr/>
        </p:nvPicPr>
        <p:blipFill>
          <a:blip r:embed="rId15"/>
          <a:stretch>
            <a:fillRect/>
          </a:stretch>
        </p:blipFill>
        <p:spPr>
          <a:xfrm>
            <a:off x="4731840" y="4662360"/>
            <a:ext cx="1316520" cy="1316520"/>
          </a:xfrm>
          <a:prstGeom prst="rect">
            <a:avLst/>
          </a:prstGeom>
          <a:ln>
            <a:noFill/>
          </a:ln>
        </p:spPr>
      </p:pic>
      <p:sp>
        <p:nvSpPr>
          <p:cNvPr id="370" name="CustomShape 19"/>
          <p:cNvSpPr/>
          <p:nvPr/>
        </p:nvSpPr>
        <p:spPr>
          <a:xfrm>
            <a:off x="4598280" y="5748480"/>
            <a:ext cx="160056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Barracuda Web Application</a:t>
            </a:r>
            <a:endParaRPr/>
          </a:p>
        </p:txBody>
      </p:sp>
      <p:pic>
        <p:nvPicPr>
          <p:cNvPr id="371" name="Picture 39" descr=""/>
          <p:cNvPicPr/>
          <p:nvPr/>
        </p:nvPicPr>
        <p:blipFill>
          <a:blip r:embed="rId16"/>
          <a:stretch>
            <a:fillRect/>
          </a:stretch>
        </p:blipFill>
        <p:spPr>
          <a:xfrm>
            <a:off x="6183000" y="4660200"/>
            <a:ext cx="1316520" cy="1316520"/>
          </a:xfrm>
          <a:prstGeom prst="rect">
            <a:avLst/>
          </a:prstGeom>
          <a:ln>
            <a:noFill/>
          </a:ln>
        </p:spPr>
      </p:pic>
      <p:sp>
        <p:nvSpPr>
          <p:cNvPr id="372" name="CustomShape 20"/>
          <p:cNvSpPr/>
          <p:nvPr/>
        </p:nvSpPr>
        <p:spPr>
          <a:xfrm>
            <a:off x="6041160" y="5641560"/>
            <a:ext cx="1600560" cy="36468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Oracle WebLogic</a:t>
            </a:r>
            <a:endParaRPr/>
          </a:p>
          <a:p>
            <a:pPr algn="ctr">
              <a:lnSpc>
                <a:spcPct val="100000"/>
              </a:lnSpc>
            </a:pPr>
            <a:r>
              <a:rPr lang="el-GR" sz="900">
                <a:solidFill>
                  <a:srgbClr val="ffffff"/>
                </a:solidFill>
                <a:latin typeface="Segoe UI Light"/>
              </a:rPr>
              <a:t>Server 12.1.2</a:t>
            </a:r>
            <a:endParaRPr/>
          </a:p>
        </p:txBody>
      </p:sp>
      <p:pic>
        <p:nvPicPr>
          <p:cNvPr id="373" name="Picture 41" descr=""/>
          <p:cNvPicPr/>
          <p:nvPr/>
        </p:nvPicPr>
        <p:blipFill>
          <a:blip r:embed="rId17"/>
          <a:stretch>
            <a:fillRect/>
          </a:stretch>
        </p:blipFill>
        <p:spPr>
          <a:xfrm>
            <a:off x="7637400" y="4660200"/>
            <a:ext cx="1316520" cy="1316520"/>
          </a:xfrm>
          <a:prstGeom prst="rect">
            <a:avLst/>
          </a:prstGeom>
          <a:ln>
            <a:noFill/>
          </a:ln>
        </p:spPr>
      </p:pic>
      <p:sp>
        <p:nvSpPr>
          <p:cNvPr id="374" name="CustomShape 21"/>
          <p:cNvSpPr/>
          <p:nvPr/>
        </p:nvSpPr>
        <p:spPr>
          <a:xfrm>
            <a:off x="7495560" y="5681520"/>
            <a:ext cx="160056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Visual Studio Ultimate 2013</a:t>
            </a:r>
            <a:endParaRPr/>
          </a:p>
        </p:txBody>
      </p:sp>
      <p:pic>
        <p:nvPicPr>
          <p:cNvPr id="375" name="Picture 60" descr=""/>
          <p:cNvPicPr/>
          <p:nvPr/>
        </p:nvPicPr>
        <p:blipFill>
          <a:blip r:embed="rId18"/>
          <a:stretch>
            <a:fillRect/>
          </a:stretch>
        </p:blipFill>
        <p:spPr>
          <a:xfrm>
            <a:off x="7637400" y="1794240"/>
            <a:ext cx="1316520" cy="1316520"/>
          </a:xfrm>
          <a:prstGeom prst="rect">
            <a:avLst/>
          </a:prstGeom>
          <a:ln>
            <a:noFill/>
          </a:ln>
        </p:spPr>
      </p:pic>
      <p:sp>
        <p:nvSpPr>
          <p:cNvPr id="376" name="CustomShape 22"/>
          <p:cNvSpPr/>
          <p:nvPr/>
        </p:nvSpPr>
        <p:spPr>
          <a:xfrm>
            <a:off x="7520400" y="2851560"/>
            <a:ext cx="1558800" cy="227520"/>
          </a:xfrm>
          <a:prstGeom prst="rect">
            <a:avLst/>
          </a:prstGeom>
          <a:noFill/>
          <a:ln>
            <a:noFill/>
          </a:ln>
        </p:spPr>
        <p:txBody>
          <a:bodyPr lIns="90000" rIns="90000" tIns="45000" bIns="45000"/>
          <a:p>
            <a:pPr algn="ctr">
              <a:lnSpc>
                <a:spcPct val="100000"/>
              </a:lnSpc>
            </a:pPr>
            <a:r>
              <a:rPr lang="el-GR" sz="900">
                <a:solidFill>
                  <a:srgbClr val="ffffff"/>
                </a:solidFill>
                <a:latin typeface="Segoe UI Light"/>
              </a:rPr>
              <a:t>openSUSE13.1</a:t>
            </a:r>
            <a:endParaRPr/>
          </a:p>
        </p:txBody>
      </p:sp>
    </p:spTree>
  </p:cSld>
  <p:transition spd="med">
    <p:fade/>
  </p:transition>
  <p:timing>
    <p:tnLst>
      <p:par>
        <p:cTn id="268" dur="indefinite" restart="never" nodeType="tmRoot">
          <p:childTnLst>
            <p:seq>
              <p:cTn id="269" dur="indefinite" nodeType="mainSeq">
                <p:childTnLst>
                  <p:par>
                    <p:cTn id="270" fill="hold">
                      <p:stCondLst>
                        <p:cond delay="indefinite"/>
                      </p:stCondLst>
                      <p:childTnLst>
                        <p:par>
                          <p:cTn id="271" fill="hold">
                            <p:stCondLst>
                              <p:cond delay="0"/>
                            </p:stCondLst>
                            <p:childTnLst>
                              <p:par>
                                <p:cTn id="272" nodeType="clickEffect" fill="hold" presetClass="entr" presetID="30">
                                  <p:stCondLst>
                                    <p:cond delay="0"/>
                                  </p:stCondLst>
                                  <p:childTnLst>
                                    <p:set>
                                      <p:cBhvr>
                                        <p:cTn id="273" dur="1" fill="hold">
                                          <p:stCondLst>
                                            <p:cond delay="0"/>
                                          </p:stCondLst>
                                        </p:cTn>
                                        <p:tgtEl>
                                          <p:spTgt spid="-1"/>
                                        </p:tgtEl>
                                        <p:attrNameLst>
                                          <p:attrName>style.visibility</p:attrName>
                                        </p:attrNameLst>
                                      </p:cBhvr>
                                      <p:to>
                                        <p:strVal val="visible"/>
                                      </p:to>
                                    </p:set>
                                    <p:animEffect filter="fade" transition="in">
                                      <p:cBhvr additive="repl">
                                        <p:cTn id="274" dur="200"/>
                                        <p:tgtEl>
                                          <p:spTgt spid="-1"/>
                                        </p:tgtEl>
                                      </p:cBhvr>
                                    </p:animEffect>
                                    <p:anim calcmode="lin" valueType="num">
                                      <p:cBhvr additive="repl">
                                        <p:cTn id="275" dur="200" fill="hold"/>
                                        <p:tgtEl>
                                          <p:spTgt spid="-1"/>
                                        </p:tgtEl>
                                        <p:attrNameLst>
                                          <p:attrName/>
                                        </p:attrNameLst>
                                      </p:cBhvr>
                                      <p:tavLst>
                                        <p:tav tm="0">
                                          <p:val>
                                            <p:strVal val="-90"/>
                                          </p:val>
                                        </p:tav>
                                        <p:tav tm="100000">
                                          <p:val>
                                            <p:strVal val="0"/>
                                          </p:val>
                                        </p:tav>
                                      </p:tavLst>
                                    </p:anim>
                                    <p:anim calcmode="lin" valueType="num">
                                      <p:cBhvr additive="repl">
                                        <p:cTn id="276" dur="200" fill="hold"/>
                                        <p:tgtEl>
                                          <p:spTgt spid="-1"/>
                                        </p:tgtEl>
                                        <p:attrNameLst>
                                          <p:attrName>ppt_x</p:attrName>
                                        </p:attrNameLst>
                                      </p:cBhvr>
                                      <p:tavLst>
                                        <p:tav tm="0">
                                          <p:val>
                                            <p:strVal val="#ppt_x+0.4"/>
                                          </p:val>
                                        </p:tav>
                                        <p:tav tm="100000">
                                          <p:val>
                                            <p:strVal val="#ppt_x-0.05"/>
                                          </p:val>
                                        </p:tav>
                                      </p:tavLst>
                                    </p:anim>
                                    <p:anim calcmode="lin" valueType="num">
                                      <p:cBhvr additive="repl">
                                        <p:cTn id="277" dur="200" fill="hold"/>
                                        <p:tgtEl>
                                          <p:spTgt spid="-1"/>
                                        </p:tgtEl>
                                        <p:attrNameLst>
                                          <p:attrName>ppt_y</p:attrName>
                                        </p:attrNameLst>
                                      </p:cBhvr>
                                      <p:tavLst>
                                        <p:tav tm="0">
                                          <p:val>
                                            <p:strVal val="#ppt_y-0.4"/>
                                          </p:val>
                                        </p:tav>
                                        <p:tav tm="100000">
                                          <p:val>
                                            <p:strVal val="#ppt_y+0.1"/>
                                          </p:val>
                                        </p:tav>
                                      </p:tavLst>
                                    </p:anim>
                                    <p:anim calcmode="lin" valueType="num">
                                      <p:cBhvr additive="repl">
                                        <p:cTn id="278"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279"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280" fill="hold">
                            <p:stCondLst>
                              <p:cond delay="250"/>
                            </p:stCondLst>
                            <p:childTnLst>
                              <p:par>
                                <p:cTn id="281" nodeType="afterEffect" fill="hold" presetClass="entr" presetID="30">
                                  <p:stCondLst>
                                    <p:cond delay="0"/>
                                  </p:stCondLst>
                                  <p:childTnLst>
                                    <p:set>
                                      <p:cBhvr>
                                        <p:cTn id="282" dur="1" fill="hold">
                                          <p:stCondLst>
                                            <p:cond delay="0"/>
                                          </p:stCondLst>
                                        </p:cTn>
                                        <p:tgtEl>
                                          <p:spTgt spid="-1"/>
                                        </p:tgtEl>
                                        <p:attrNameLst>
                                          <p:attrName>style.visibility</p:attrName>
                                        </p:attrNameLst>
                                      </p:cBhvr>
                                      <p:to>
                                        <p:strVal val="visible"/>
                                      </p:to>
                                    </p:set>
                                    <p:animEffect filter="fade" transition="in">
                                      <p:cBhvr additive="repl">
                                        <p:cTn id="283" dur="200"/>
                                        <p:tgtEl>
                                          <p:spTgt spid="-1"/>
                                        </p:tgtEl>
                                      </p:cBhvr>
                                    </p:animEffect>
                                    <p:anim calcmode="lin" valueType="num">
                                      <p:cBhvr additive="repl">
                                        <p:cTn id="284" dur="200" fill="hold"/>
                                        <p:tgtEl>
                                          <p:spTgt spid="-1"/>
                                        </p:tgtEl>
                                        <p:attrNameLst>
                                          <p:attrName/>
                                        </p:attrNameLst>
                                      </p:cBhvr>
                                      <p:tavLst>
                                        <p:tav tm="0">
                                          <p:val>
                                            <p:strVal val="-90"/>
                                          </p:val>
                                        </p:tav>
                                        <p:tav tm="100000">
                                          <p:val>
                                            <p:strVal val="0"/>
                                          </p:val>
                                        </p:tav>
                                      </p:tavLst>
                                    </p:anim>
                                    <p:anim calcmode="lin" valueType="num">
                                      <p:cBhvr additive="repl">
                                        <p:cTn id="285" dur="200" fill="hold"/>
                                        <p:tgtEl>
                                          <p:spTgt spid="-1"/>
                                        </p:tgtEl>
                                        <p:attrNameLst>
                                          <p:attrName>ppt_x</p:attrName>
                                        </p:attrNameLst>
                                      </p:cBhvr>
                                      <p:tavLst>
                                        <p:tav tm="0">
                                          <p:val>
                                            <p:strVal val="#ppt_x+0.4"/>
                                          </p:val>
                                        </p:tav>
                                        <p:tav tm="100000">
                                          <p:val>
                                            <p:strVal val="#ppt_x-0.05"/>
                                          </p:val>
                                        </p:tav>
                                      </p:tavLst>
                                    </p:anim>
                                    <p:anim calcmode="lin" valueType="num">
                                      <p:cBhvr additive="repl">
                                        <p:cTn id="286" dur="200" fill="hold"/>
                                        <p:tgtEl>
                                          <p:spTgt spid="-1"/>
                                        </p:tgtEl>
                                        <p:attrNameLst>
                                          <p:attrName>ppt_y</p:attrName>
                                        </p:attrNameLst>
                                      </p:cBhvr>
                                      <p:tavLst>
                                        <p:tav tm="0">
                                          <p:val>
                                            <p:strVal val="#ppt_y-0.4"/>
                                          </p:val>
                                        </p:tav>
                                        <p:tav tm="100000">
                                          <p:val>
                                            <p:strVal val="#ppt_y+0.1"/>
                                          </p:val>
                                        </p:tav>
                                      </p:tavLst>
                                    </p:anim>
                                    <p:anim calcmode="lin" valueType="num">
                                      <p:cBhvr additive="repl">
                                        <p:cTn id="287"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288"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289" fill="hold">
                            <p:stCondLst>
                              <p:cond delay="500"/>
                            </p:stCondLst>
                            <p:childTnLst>
                              <p:par>
                                <p:cTn id="290" nodeType="afterEffect" fill="hold" presetClass="entr" presetID="30">
                                  <p:stCondLst>
                                    <p:cond delay="0"/>
                                  </p:stCondLst>
                                  <p:childTnLst>
                                    <p:set>
                                      <p:cBhvr>
                                        <p:cTn id="291" dur="1" fill="hold">
                                          <p:stCondLst>
                                            <p:cond delay="0"/>
                                          </p:stCondLst>
                                        </p:cTn>
                                        <p:tgtEl>
                                          <p:spTgt spid="-1"/>
                                        </p:tgtEl>
                                        <p:attrNameLst>
                                          <p:attrName>style.visibility</p:attrName>
                                        </p:attrNameLst>
                                      </p:cBhvr>
                                      <p:to>
                                        <p:strVal val="visible"/>
                                      </p:to>
                                    </p:set>
                                    <p:animEffect filter="fade" transition="in">
                                      <p:cBhvr additive="repl">
                                        <p:cTn id="292" dur="200"/>
                                        <p:tgtEl>
                                          <p:spTgt spid="-1"/>
                                        </p:tgtEl>
                                      </p:cBhvr>
                                    </p:animEffect>
                                    <p:anim calcmode="lin" valueType="num">
                                      <p:cBhvr additive="repl">
                                        <p:cTn id="293" dur="200" fill="hold"/>
                                        <p:tgtEl>
                                          <p:spTgt spid="-1"/>
                                        </p:tgtEl>
                                        <p:attrNameLst>
                                          <p:attrName/>
                                        </p:attrNameLst>
                                      </p:cBhvr>
                                      <p:tavLst>
                                        <p:tav tm="0">
                                          <p:val>
                                            <p:strVal val="-90"/>
                                          </p:val>
                                        </p:tav>
                                        <p:tav tm="100000">
                                          <p:val>
                                            <p:strVal val="0"/>
                                          </p:val>
                                        </p:tav>
                                      </p:tavLst>
                                    </p:anim>
                                    <p:anim calcmode="lin" valueType="num">
                                      <p:cBhvr additive="repl">
                                        <p:cTn id="294" dur="200" fill="hold"/>
                                        <p:tgtEl>
                                          <p:spTgt spid="-1"/>
                                        </p:tgtEl>
                                        <p:attrNameLst>
                                          <p:attrName>ppt_x</p:attrName>
                                        </p:attrNameLst>
                                      </p:cBhvr>
                                      <p:tavLst>
                                        <p:tav tm="0">
                                          <p:val>
                                            <p:strVal val="#ppt_x+0.4"/>
                                          </p:val>
                                        </p:tav>
                                        <p:tav tm="100000">
                                          <p:val>
                                            <p:strVal val="#ppt_x-0.05"/>
                                          </p:val>
                                        </p:tav>
                                      </p:tavLst>
                                    </p:anim>
                                    <p:anim calcmode="lin" valueType="num">
                                      <p:cBhvr additive="repl">
                                        <p:cTn id="295" dur="200" fill="hold"/>
                                        <p:tgtEl>
                                          <p:spTgt spid="-1"/>
                                        </p:tgtEl>
                                        <p:attrNameLst>
                                          <p:attrName>ppt_y</p:attrName>
                                        </p:attrNameLst>
                                      </p:cBhvr>
                                      <p:tavLst>
                                        <p:tav tm="0">
                                          <p:val>
                                            <p:strVal val="#ppt_y-0.4"/>
                                          </p:val>
                                        </p:tav>
                                        <p:tav tm="100000">
                                          <p:val>
                                            <p:strVal val="#ppt_y+0.1"/>
                                          </p:val>
                                        </p:tav>
                                      </p:tavLst>
                                    </p:anim>
                                    <p:anim calcmode="lin" valueType="num">
                                      <p:cBhvr additive="repl">
                                        <p:cTn id="296"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297"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298" fill="hold">
                            <p:stCondLst>
                              <p:cond delay="750"/>
                            </p:stCondLst>
                            <p:childTnLst>
                              <p:par>
                                <p:cTn id="299" nodeType="afterEffect" fill="hold" presetClass="entr" presetID="30">
                                  <p:stCondLst>
                                    <p:cond delay="0"/>
                                  </p:stCondLst>
                                  <p:childTnLst>
                                    <p:set>
                                      <p:cBhvr>
                                        <p:cTn id="300" dur="1" fill="hold">
                                          <p:stCondLst>
                                            <p:cond delay="0"/>
                                          </p:stCondLst>
                                        </p:cTn>
                                        <p:tgtEl>
                                          <p:spTgt spid="-1"/>
                                        </p:tgtEl>
                                        <p:attrNameLst>
                                          <p:attrName>style.visibility</p:attrName>
                                        </p:attrNameLst>
                                      </p:cBhvr>
                                      <p:to>
                                        <p:strVal val="visible"/>
                                      </p:to>
                                    </p:set>
                                    <p:animEffect filter="fade" transition="in">
                                      <p:cBhvr additive="repl">
                                        <p:cTn id="301" dur="200"/>
                                        <p:tgtEl>
                                          <p:spTgt spid="-1"/>
                                        </p:tgtEl>
                                      </p:cBhvr>
                                    </p:animEffect>
                                    <p:anim calcmode="lin" valueType="num">
                                      <p:cBhvr additive="repl">
                                        <p:cTn id="302" dur="200" fill="hold"/>
                                        <p:tgtEl>
                                          <p:spTgt spid="-1"/>
                                        </p:tgtEl>
                                        <p:attrNameLst>
                                          <p:attrName/>
                                        </p:attrNameLst>
                                      </p:cBhvr>
                                      <p:tavLst>
                                        <p:tav tm="0">
                                          <p:val>
                                            <p:strVal val="-90"/>
                                          </p:val>
                                        </p:tav>
                                        <p:tav tm="100000">
                                          <p:val>
                                            <p:strVal val="0"/>
                                          </p:val>
                                        </p:tav>
                                      </p:tavLst>
                                    </p:anim>
                                    <p:anim calcmode="lin" valueType="num">
                                      <p:cBhvr additive="repl">
                                        <p:cTn id="303" dur="200" fill="hold"/>
                                        <p:tgtEl>
                                          <p:spTgt spid="-1"/>
                                        </p:tgtEl>
                                        <p:attrNameLst>
                                          <p:attrName>ppt_x</p:attrName>
                                        </p:attrNameLst>
                                      </p:cBhvr>
                                      <p:tavLst>
                                        <p:tav tm="0">
                                          <p:val>
                                            <p:strVal val="#ppt_x+0.4"/>
                                          </p:val>
                                        </p:tav>
                                        <p:tav tm="100000">
                                          <p:val>
                                            <p:strVal val="#ppt_x-0.05"/>
                                          </p:val>
                                        </p:tav>
                                      </p:tavLst>
                                    </p:anim>
                                    <p:anim calcmode="lin" valueType="num">
                                      <p:cBhvr additive="repl">
                                        <p:cTn id="304" dur="200" fill="hold"/>
                                        <p:tgtEl>
                                          <p:spTgt spid="-1"/>
                                        </p:tgtEl>
                                        <p:attrNameLst>
                                          <p:attrName>ppt_y</p:attrName>
                                        </p:attrNameLst>
                                      </p:cBhvr>
                                      <p:tavLst>
                                        <p:tav tm="0">
                                          <p:val>
                                            <p:strVal val="#ppt_y-0.4"/>
                                          </p:val>
                                        </p:tav>
                                        <p:tav tm="100000">
                                          <p:val>
                                            <p:strVal val="#ppt_y+0.1"/>
                                          </p:val>
                                        </p:tav>
                                      </p:tavLst>
                                    </p:anim>
                                    <p:anim calcmode="lin" valueType="num">
                                      <p:cBhvr additive="repl">
                                        <p:cTn id="305"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06"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307" fill="hold">
                            <p:stCondLst>
                              <p:cond delay="1000"/>
                            </p:stCondLst>
                            <p:childTnLst>
                              <p:par>
                                <p:cTn id="308" nodeType="afterEffect" fill="hold" presetClass="entr" presetID="30">
                                  <p:stCondLst>
                                    <p:cond delay="0"/>
                                  </p:stCondLst>
                                  <p:childTnLst>
                                    <p:set>
                                      <p:cBhvr>
                                        <p:cTn id="309" dur="1" fill="hold">
                                          <p:stCondLst>
                                            <p:cond delay="0"/>
                                          </p:stCondLst>
                                        </p:cTn>
                                        <p:tgtEl>
                                          <p:spTgt spid="-1"/>
                                        </p:tgtEl>
                                        <p:attrNameLst>
                                          <p:attrName>style.visibility</p:attrName>
                                        </p:attrNameLst>
                                      </p:cBhvr>
                                      <p:to>
                                        <p:strVal val="visible"/>
                                      </p:to>
                                    </p:set>
                                    <p:animEffect filter="fade" transition="in">
                                      <p:cBhvr additive="repl">
                                        <p:cTn id="310" dur="200"/>
                                        <p:tgtEl>
                                          <p:spTgt spid="-1"/>
                                        </p:tgtEl>
                                      </p:cBhvr>
                                    </p:animEffect>
                                    <p:anim calcmode="lin" valueType="num">
                                      <p:cBhvr additive="repl">
                                        <p:cTn id="311" dur="200" fill="hold"/>
                                        <p:tgtEl>
                                          <p:spTgt spid="-1"/>
                                        </p:tgtEl>
                                        <p:attrNameLst>
                                          <p:attrName/>
                                        </p:attrNameLst>
                                      </p:cBhvr>
                                      <p:tavLst>
                                        <p:tav tm="0">
                                          <p:val>
                                            <p:strVal val="-90"/>
                                          </p:val>
                                        </p:tav>
                                        <p:tav tm="100000">
                                          <p:val>
                                            <p:strVal val="0"/>
                                          </p:val>
                                        </p:tav>
                                      </p:tavLst>
                                    </p:anim>
                                    <p:anim calcmode="lin" valueType="num">
                                      <p:cBhvr additive="repl">
                                        <p:cTn id="312" dur="200" fill="hold"/>
                                        <p:tgtEl>
                                          <p:spTgt spid="-1"/>
                                        </p:tgtEl>
                                        <p:attrNameLst>
                                          <p:attrName>ppt_x</p:attrName>
                                        </p:attrNameLst>
                                      </p:cBhvr>
                                      <p:tavLst>
                                        <p:tav tm="0">
                                          <p:val>
                                            <p:strVal val="#ppt_x+0.4"/>
                                          </p:val>
                                        </p:tav>
                                        <p:tav tm="100000">
                                          <p:val>
                                            <p:strVal val="#ppt_x-0.05"/>
                                          </p:val>
                                        </p:tav>
                                      </p:tavLst>
                                    </p:anim>
                                    <p:anim calcmode="lin" valueType="num">
                                      <p:cBhvr additive="repl">
                                        <p:cTn id="313" dur="200" fill="hold"/>
                                        <p:tgtEl>
                                          <p:spTgt spid="-1"/>
                                        </p:tgtEl>
                                        <p:attrNameLst>
                                          <p:attrName>ppt_y</p:attrName>
                                        </p:attrNameLst>
                                      </p:cBhvr>
                                      <p:tavLst>
                                        <p:tav tm="0">
                                          <p:val>
                                            <p:strVal val="#ppt_y-0.4"/>
                                          </p:val>
                                        </p:tav>
                                        <p:tav tm="100000">
                                          <p:val>
                                            <p:strVal val="#ppt_y+0.1"/>
                                          </p:val>
                                        </p:tav>
                                      </p:tavLst>
                                    </p:anim>
                                    <p:anim calcmode="lin" valueType="num">
                                      <p:cBhvr additive="repl">
                                        <p:cTn id="314"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15"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316" fill="hold">
                            <p:stCondLst>
                              <p:cond delay="1250"/>
                            </p:stCondLst>
                            <p:childTnLst>
                              <p:par>
                                <p:cTn id="317" nodeType="afterEffect" fill="hold" presetClass="entr" presetID="30">
                                  <p:stCondLst>
                                    <p:cond delay="0"/>
                                  </p:stCondLst>
                                  <p:childTnLst>
                                    <p:set>
                                      <p:cBhvr>
                                        <p:cTn id="318" dur="1" fill="hold">
                                          <p:stCondLst>
                                            <p:cond delay="0"/>
                                          </p:stCondLst>
                                        </p:cTn>
                                        <p:tgtEl>
                                          <p:spTgt spid="-1"/>
                                        </p:tgtEl>
                                        <p:attrNameLst>
                                          <p:attrName>style.visibility</p:attrName>
                                        </p:attrNameLst>
                                      </p:cBhvr>
                                      <p:to>
                                        <p:strVal val="visible"/>
                                      </p:to>
                                    </p:set>
                                    <p:animEffect filter="fade" transition="in">
                                      <p:cBhvr additive="repl">
                                        <p:cTn id="319" dur="200"/>
                                        <p:tgtEl>
                                          <p:spTgt spid="-1"/>
                                        </p:tgtEl>
                                      </p:cBhvr>
                                    </p:animEffect>
                                    <p:anim calcmode="lin" valueType="num">
                                      <p:cBhvr additive="repl">
                                        <p:cTn id="320" dur="200" fill="hold"/>
                                        <p:tgtEl>
                                          <p:spTgt spid="-1"/>
                                        </p:tgtEl>
                                        <p:attrNameLst>
                                          <p:attrName/>
                                        </p:attrNameLst>
                                      </p:cBhvr>
                                      <p:tavLst>
                                        <p:tav tm="0">
                                          <p:val>
                                            <p:strVal val="-90"/>
                                          </p:val>
                                        </p:tav>
                                        <p:tav tm="100000">
                                          <p:val>
                                            <p:strVal val="0"/>
                                          </p:val>
                                        </p:tav>
                                      </p:tavLst>
                                    </p:anim>
                                    <p:anim calcmode="lin" valueType="num">
                                      <p:cBhvr additive="repl">
                                        <p:cTn id="321" dur="200" fill="hold"/>
                                        <p:tgtEl>
                                          <p:spTgt spid="-1"/>
                                        </p:tgtEl>
                                        <p:attrNameLst>
                                          <p:attrName>ppt_x</p:attrName>
                                        </p:attrNameLst>
                                      </p:cBhvr>
                                      <p:tavLst>
                                        <p:tav tm="0">
                                          <p:val>
                                            <p:strVal val="#ppt_x+0.4"/>
                                          </p:val>
                                        </p:tav>
                                        <p:tav tm="100000">
                                          <p:val>
                                            <p:strVal val="#ppt_x-0.05"/>
                                          </p:val>
                                        </p:tav>
                                      </p:tavLst>
                                    </p:anim>
                                    <p:anim calcmode="lin" valueType="num">
                                      <p:cBhvr additive="repl">
                                        <p:cTn id="322" dur="200" fill="hold"/>
                                        <p:tgtEl>
                                          <p:spTgt spid="-1"/>
                                        </p:tgtEl>
                                        <p:attrNameLst>
                                          <p:attrName>ppt_y</p:attrName>
                                        </p:attrNameLst>
                                      </p:cBhvr>
                                      <p:tavLst>
                                        <p:tav tm="0">
                                          <p:val>
                                            <p:strVal val="#ppt_y-0.4"/>
                                          </p:val>
                                        </p:tav>
                                        <p:tav tm="100000">
                                          <p:val>
                                            <p:strVal val="#ppt_y+0.1"/>
                                          </p:val>
                                        </p:tav>
                                      </p:tavLst>
                                    </p:anim>
                                    <p:anim calcmode="lin" valueType="num">
                                      <p:cBhvr additive="repl">
                                        <p:cTn id="323"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24"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30">
                                  <p:stCondLst>
                                    <p:cond delay="0"/>
                                  </p:stCondLst>
                                  <p:childTnLst>
                                    <p:set>
                                      <p:cBhvr>
                                        <p:cTn id="328" dur="1" fill="hold">
                                          <p:stCondLst>
                                            <p:cond delay="0"/>
                                          </p:stCondLst>
                                        </p:cTn>
                                        <p:tgtEl>
                                          <p:spTgt spid="-1"/>
                                        </p:tgtEl>
                                        <p:attrNameLst>
                                          <p:attrName>style.visibility</p:attrName>
                                        </p:attrNameLst>
                                      </p:cBhvr>
                                      <p:to>
                                        <p:strVal val="visible"/>
                                      </p:to>
                                    </p:set>
                                    <p:animEffect filter="fade" transition="in">
                                      <p:cBhvr additive="repl">
                                        <p:cTn id="329" dur="200"/>
                                        <p:tgtEl>
                                          <p:spTgt spid="-1"/>
                                        </p:tgtEl>
                                      </p:cBhvr>
                                    </p:animEffect>
                                    <p:anim calcmode="lin" valueType="num">
                                      <p:cBhvr additive="repl">
                                        <p:cTn id="330" dur="200" fill="hold"/>
                                        <p:tgtEl>
                                          <p:spTgt spid="-1"/>
                                        </p:tgtEl>
                                        <p:attrNameLst>
                                          <p:attrName/>
                                        </p:attrNameLst>
                                      </p:cBhvr>
                                      <p:tavLst>
                                        <p:tav tm="0">
                                          <p:val>
                                            <p:strVal val="-90"/>
                                          </p:val>
                                        </p:tav>
                                        <p:tav tm="100000">
                                          <p:val>
                                            <p:strVal val="0"/>
                                          </p:val>
                                        </p:tav>
                                      </p:tavLst>
                                    </p:anim>
                                    <p:anim calcmode="lin" valueType="num">
                                      <p:cBhvr additive="repl">
                                        <p:cTn id="331" dur="200" fill="hold"/>
                                        <p:tgtEl>
                                          <p:spTgt spid="-1"/>
                                        </p:tgtEl>
                                        <p:attrNameLst>
                                          <p:attrName>ppt_x</p:attrName>
                                        </p:attrNameLst>
                                      </p:cBhvr>
                                      <p:tavLst>
                                        <p:tav tm="0">
                                          <p:val>
                                            <p:strVal val="#ppt_x+0.4"/>
                                          </p:val>
                                        </p:tav>
                                        <p:tav tm="100000">
                                          <p:val>
                                            <p:strVal val="#ppt_x-0.05"/>
                                          </p:val>
                                        </p:tav>
                                      </p:tavLst>
                                    </p:anim>
                                    <p:anim calcmode="lin" valueType="num">
                                      <p:cBhvr additive="repl">
                                        <p:cTn id="332" dur="200" fill="hold"/>
                                        <p:tgtEl>
                                          <p:spTgt spid="-1"/>
                                        </p:tgtEl>
                                        <p:attrNameLst>
                                          <p:attrName>ppt_y</p:attrName>
                                        </p:attrNameLst>
                                      </p:cBhvr>
                                      <p:tavLst>
                                        <p:tav tm="0">
                                          <p:val>
                                            <p:strVal val="#ppt_y-0.4"/>
                                          </p:val>
                                        </p:tav>
                                        <p:tav tm="100000">
                                          <p:val>
                                            <p:strVal val="#ppt_y+0.1"/>
                                          </p:val>
                                        </p:tav>
                                      </p:tavLst>
                                    </p:anim>
                                    <p:anim calcmode="lin" valueType="num">
                                      <p:cBhvr additive="repl">
                                        <p:cTn id="333"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34"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335" fill="hold">
                            <p:stCondLst>
                              <p:cond delay="250"/>
                            </p:stCondLst>
                            <p:childTnLst>
                              <p:par>
                                <p:cTn id="336" nodeType="afterEffect" fill="hold" presetClass="entr" presetID="30">
                                  <p:stCondLst>
                                    <p:cond delay="0"/>
                                  </p:stCondLst>
                                  <p:childTnLst>
                                    <p:set>
                                      <p:cBhvr>
                                        <p:cTn id="337" dur="1" fill="hold">
                                          <p:stCondLst>
                                            <p:cond delay="0"/>
                                          </p:stCondLst>
                                        </p:cTn>
                                        <p:tgtEl>
                                          <p:spTgt spid="-1"/>
                                        </p:tgtEl>
                                        <p:attrNameLst>
                                          <p:attrName>style.visibility</p:attrName>
                                        </p:attrNameLst>
                                      </p:cBhvr>
                                      <p:to>
                                        <p:strVal val="visible"/>
                                      </p:to>
                                    </p:set>
                                    <p:animEffect filter="fade" transition="in">
                                      <p:cBhvr additive="repl">
                                        <p:cTn id="338" dur="200"/>
                                        <p:tgtEl>
                                          <p:spTgt spid="-1"/>
                                        </p:tgtEl>
                                      </p:cBhvr>
                                    </p:animEffect>
                                    <p:anim calcmode="lin" valueType="num">
                                      <p:cBhvr additive="repl">
                                        <p:cTn id="339" dur="200" fill="hold"/>
                                        <p:tgtEl>
                                          <p:spTgt spid="-1"/>
                                        </p:tgtEl>
                                        <p:attrNameLst>
                                          <p:attrName/>
                                        </p:attrNameLst>
                                      </p:cBhvr>
                                      <p:tavLst>
                                        <p:tav tm="0">
                                          <p:val>
                                            <p:strVal val="-90"/>
                                          </p:val>
                                        </p:tav>
                                        <p:tav tm="100000">
                                          <p:val>
                                            <p:strVal val="0"/>
                                          </p:val>
                                        </p:tav>
                                      </p:tavLst>
                                    </p:anim>
                                    <p:anim calcmode="lin" valueType="num">
                                      <p:cBhvr additive="repl">
                                        <p:cTn id="340" dur="200" fill="hold"/>
                                        <p:tgtEl>
                                          <p:spTgt spid="-1"/>
                                        </p:tgtEl>
                                        <p:attrNameLst>
                                          <p:attrName>ppt_x</p:attrName>
                                        </p:attrNameLst>
                                      </p:cBhvr>
                                      <p:tavLst>
                                        <p:tav tm="0">
                                          <p:val>
                                            <p:strVal val="#ppt_x+0.4"/>
                                          </p:val>
                                        </p:tav>
                                        <p:tav tm="100000">
                                          <p:val>
                                            <p:strVal val="#ppt_x-0.05"/>
                                          </p:val>
                                        </p:tav>
                                      </p:tavLst>
                                    </p:anim>
                                    <p:anim calcmode="lin" valueType="num">
                                      <p:cBhvr additive="repl">
                                        <p:cTn id="341" dur="200" fill="hold"/>
                                        <p:tgtEl>
                                          <p:spTgt spid="-1"/>
                                        </p:tgtEl>
                                        <p:attrNameLst>
                                          <p:attrName>ppt_y</p:attrName>
                                        </p:attrNameLst>
                                      </p:cBhvr>
                                      <p:tavLst>
                                        <p:tav tm="0">
                                          <p:val>
                                            <p:strVal val="#ppt_y-0.4"/>
                                          </p:val>
                                        </p:tav>
                                        <p:tav tm="100000">
                                          <p:val>
                                            <p:strVal val="#ppt_y+0.1"/>
                                          </p:val>
                                        </p:tav>
                                      </p:tavLst>
                                    </p:anim>
                                    <p:anim calcmode="lin" valueType="num">
                                      <p:cBhvr additive="repl">
                                        <p:cTn id="342"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43"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childTnLst>
                    </p:cTn>
                  </p:par>
                  <p:par>
                    <p:cTn id="344" fill="hold">
                      <p:stCondLst>
                        <p:cond delay="indefinite"/>
                      </p:stCondLst>
                      <p:childTnLst>
                        <p:par>
                          <p:cTn id="345" fill="hold">
                            <p:stCondLst>
                              <p:cond delay="0"/>
                            </p:stCondLst>
                            <p:childTnLst>
                              <p:par>
                                <p:cTn id="346" nodeType="clickEffect" fill="hold" presetClass="entr" presetID="30">
                                  <p:stCondLst>
                                    <p:cond delay="0"/>
                                  </p:stCondLst>
                                  <p:childTnLst>
                                    <p:set>
                                      <p:cBhvr>
                                        <p:cTn id="347" dur="1" fill="hold">
                                          <p:stCondLst>
                                            <p:cond delay="0"/>
                                          </p:stCondLst>
                                        </p:cTn>
                                        <p:tgtEl>
                                          <p:spTgt spid="-1"/>
                                        </p:tgtEl>
                                        <p:attrNameLst>
                                          <p:attrName>style.visibility</p:attrName>
                                        </p:attrNameLst>
                                      </p:cBhvr>
                                      <p:to>
                                        <p:strVal val="visible"/>
                                      </p:to>
                                    </p:set>
                                    <p:animEffect filter="fade" transition="in">
                                      <p:cBhvr additive="repl">
                                        <p:cTn id="348" dur="200"/>
                                        <p:tgtEl>
                                          <p:spTgt spid="-1"/>
                                        </p:tgtEl>
                                      </p:cBhvr>
                                    </p:animEffect>
                                    <p:anim calcmode="lin" valueType="num">
                                      <p:cBhvr additive="repl">
                                        <p:cTn id="349" dur="200" fill="hold"/>
                                        <p:tgtEl>
                                          <p:spTgt spid="-1"/>
                                        </p:tgtEl>
                                        <p:attrNameLst>
                                          <p:attrName/>
                                        </p:attrNameLst>
                                      </p:cBhvr>
                                      <p:tavLst>
                                        <p:tav tm="0">
                                          <p:val>
                                            <p:strVal val="-90"/>
                                          </p:val>
                                        </p:tav>
                                        <p:tav tm="100000">
                                          <p:val>
                                            <p:strVal val="0"/>
                                          </p:val>
                                        </p:tav>
                                      </p:tavLst>
                                    </p:anim>
                                    <p:anim calcmode="lin" valueType="num">
                                      <p:cBhvr additive="repl">
                                        <p:cTn id="350" dur="200" fill="hold"/>
                                        <p:tgtEl>
                                          <p:spTgt spid="-1"/>
                                        </p:tgtEl>
                                        <p:attrNameLst>
                                          <p:attrName>ppt_x</p:attrName>
                                        </p:attrNameLst>
                                      </p:cBhvr>
                                      <p:tavLst>
                                        <p:tav tm="0">
                                          <p:val>
                                            <p:strVal val="#ppt_x+0.4"/>
                                          </p:val>
                                        </p:tav>
                                        <p:tav tm="100000">
                                          <p:val>
                                            <p:strVal val="#ppt_x-0.05"/>
                                          </p:val>
                                        </p:tav>
                                      </p:tavLst>
                                    </p:anim>
                                    <p:anim calcmode="lin" valueType="num">
                                      <p:cBhvr additive="repl">
                                        <p:cTn id="351" dur="200" fill="hold"/>
                                        <p:tgtEl>
                                          <p:spTgt spid="-1"/>
                                        </p:tgtEl>
                                        <p:attrNameLst>
                                          <p:attrName>ppt_y</p:attrName>
                                        </p:attrNameLst>
                                      </p:cBhvr>
                                      <p:tavLst>
                                        <p:tav tm="0">
                                          <p:val>
                                            <p:strVal val="#ppt_y-0.4"/>
                                          </p:val>
                                        </p:tav>
                                        <p:tav tm="100000">
                                          <p:val>
                                            <p:strVal val="#ppt_y+0.1"/>
                                          </p:val>
                                        </p:tav>
                                      </p:tavLst>
                                    </p:anim>
                                    <p:anim calcmode="lin" valueType="num">
                                      <p:cBhvr additive="repl">
                                        <p:cTn id="352"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53"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354" fill="hold">
                            <p:stCondLst>
                              <p:cond delay="250"/>
                            </p:stCondLst>
                            <p:childTnLst>
                              <p:par>
                                <p:cTn id="355" nodeType="afterEffect" fill="hold" presetClass="entr" presetID="30">
                                  <p:stCondLst>
                                    <p:cond delay="0"/>
                                  </p:stCondLst>
                                  <p:childTnLst>
                                    <p:set>
                                      <p:cBhvr>
                                        <p:cTn id="356" dur="1" fill="hold">
                                          <p:stCondLst>
                                            <p:cond delay="0"/>
                                          </p:stCondLst>
                                        </p:cTn>
                                        <p:tgtEl>
                                          <p:spTgt spid="-1"/>
                                        </p:tgtEl>
                                        <p:attrNameLst>
                                          <p:attrName>style.visibility</p:attrName>
                                        </p:attrNameLst>
                                      </p:cBhvr>
                                      <p:to>
                                        <p:strVal val="visible"/>
                                      </p:to>
                                    </p:set>
                                    <p:animEffect filter="fade" transition="in">
                                      <p:cBhvr additive="repl">
                                        <p:cTn id="357" dur="200"/>
                                        <p:tgtEl>
                                          <p:spTgt spid="-1"/>
                                        </p:tgtEl>
                                      </p:cBhvr>
                                    </p:animEffect>
                                    <p:anim calcmode="lin" valueType="num">
                                      <p:cBhvr additive="repl">
                                        <p:cTn id="358" dur="200" fill="hold"/>
                                        <p:tgtEl>
                                          <p:spTgt spid="-1"/>
                                        </p:tgtEl>
                                        <p:attrNameLst>
                                          <p:attrName/>
                                        </p:attrNameLst>
                                      </p:cBhvr>
                                      <p:tavLst>
                                        <p:tav tm="0">
                                          <p:val>
                                            <p:strVal val="-90"/>
                                          </p:val>
                                        </p:tav>
                                        <p:tav tm="100000">
                                          <p:val>
                                            <p:strVal val="0"/>
                                          </p:val>
                                        </p:tav>
                                      </p:tavLst>
                                    </p:anim>
                                    <p:anim calcmode="lin" valueType="num">
                                      <p:cBhvr additive="repl">
                                        <p:cTn id="359" dur="200" fill="hold"/>
                                        <p:tgtEl>
                                          <p:spTgt spid="-1"/>
                                        </p:tgtEl>
                                        <p:attrNameLst>
                                          <p:attrName>ppt_x</p:attrName>
                                        </p:attrNameLst>
                                      </p:cBhvr>
                                      <p:tavLst>
                                        <p:tav tm="0">
                                          <p:val>
                                            <p:strVal val="#ppt_x+0.4"/>
                                          </p:val>
                                        </p:tav>
                                        <p:tav tm="100000">
                                          <p:val>
                                            <p:strVal val="#ppt_x-0.05"/>
                                          </p:val>
                                        </p:tav>
                                      </p:tavLst>
                                    </p:anim>
                                    <p:anim calcmode="lin" valueType="num">
                                      <p:cBhvr additive="repl">
                                        <p:cTn id="360" dur="200" fill="hold"/>
                                        <p:tgtEl>
                                          <p:spTgt spid="-1"/>
                                        </p:tgtEl>
                                        <p:attrNameLst>
                                          <p:attrName>ppt_y</p:attrName>
                                        </p:attrNameLst>
                                      </p:cBhvr>
                                      <p:tavLst>
                                        <p:tav tm="0">
                                          <p:val>
                                            <p:strVal val="#ppt_y-0.4"/>
                                          </p:val>
                                        </p:tav>
                                        <p:tav tm="100000">
                                          <p:val>
                                            <p:strVal val="#ppt_y+0.1"/>
                                          </p:val>
                                        </p:tav>
                                      </p:tavLst>
                                    </p:anim>
                                    <p:anim calcmode="lin" valueType="num">
                                      <p:cBhvr additive="repl">
                                        <p:cTn id="361"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62"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363" fill="hold">
                            <p:stCondLst>
                              <p:cond delay="500"/>
                            </p:stCondLst>
                            <p:childTnLst>
                              <p:par>
                                <p:cTn id="364" nodeType="afterEffect" fill="hold" presetClass="entr" presetID="30">
                                  <p:stCondLst>
                                    <p:cond delay="0"/>
                                  </p:stCondLst>
                                  <p:childTnLst>
                                    <p:set>
                                      <p:cBhvr>
                                        <p:cTn id="365" dur="1" fill="hold">
                                          <p:stCondLst>
                                            <p:cond delay="0"/>
                                          </p:stCondLst>
                                        </p:cTn>
                                        <p:tgtEl>
                                          <p:spTgt spid="-1"/>
                                        </p:tgtEl>
                                        <p:attrNameLst>
                                          <p:attrName>style.visibility</p:attrName>
                                        </p:attrNameLst>
                                      </p:cBhvr>
                                      <p:to>
                                        <p:strVal val="visible"/>
                                      </p:to>
                                    </p:set>
                                    <p:animEffect filter="fade" transition="in">
                                      <p:cBhvr additive="repl">
                                        <p:cTn id="366" dur="200"/>
                                        <p:tgtEl>
                                          <p:spTgt spid="-1"/>
                                        </p:tgtEl>
                                      </p:cBhvr>
                                    </p:animEffect>
                                    <p:anim calcmode="lin" valueType="num">
                                      <p:cBhvr additive="repl">
                                        <p:cTn id="367" dur="200" fill="hold"/>
                                        <p:tgtEl>
                                          <p:spTgt spid="-1"/>
                                        </p:tgtEl>
                                        <p:attrNameLst>
                                          <p:attrName/>
                                        </p:attrNameLst>
                                      </p:cBhvr>
                                      <p:tavLst>
                                        <p:tav tm="0">
                                          <p:val>
                                            <p:strVal val="-90"/>
                                          </p:val>
                                        </p:tav>
                                        <p:tav tm="100000">
                                          <p:val>
                                            <p:strVal val="0"/>
                                          </p:val>
                                        </p:tav>
                                      </p:tavLst>
                                    </p:anim>
                                    <p:anim calcmode="lin" valueType="num">
                                      <p:cBhvr additive="repl">
                                        <p:cTn id="368" dur="200" fill="hold"/>
                                        <p:tgtEl>
                                          <p:spTgt spid="-1"/>
                                        </p:tgtEl>
                                        <p:attrNameLst>
                                          <p:attrName>ppt_x</p:attrName>
                                        </p:attrNameLst>
                                      </p:cBhvr>
                                      <p:tavLst>
                                        <p:tav tm="0">
                                          <p:val>
                                            <p:strVal val="#ppt_x+0.4"/>
                                          </p:val>
                                        </p:tav>
                                        <p:tav tm="100000">
                                          <p:val>
                                            <p:strVal val="#ppt_x-0.05"/>
                                          </p:val>
                                        </p:tav>
                                      </p:tavLst>
                                    </p:anim>
                                    <p:anim calcmode="lin" valueType="num">
                                      <p:cBhvr additive="repl">
                                        <p:cTn id="369" dur="200" fill="hold"/>
                                        <p:tgtEl>
                                          <p:spTgt spid="-1"/>
                                        </p:tgtEl>
                                        <p:attrNameLst>
                                          <p:attrName>ppt_y</p:attrName>
                                        </p:attrNameLst>
                                      </p:cBhvr>
                                      <p:tavLst>
                                        <p:tav tm="0">
                                          <p:val>
                                            <p:strVal val="#ppt_y-0.4"/>
                                          </p:val>
                                        </p:tav>
                                        <p:tav tm="100000">
                                          <p:val>
                                            <p:strVal val="#ppt_y+0.1"/>
                                          </p:val>
                                        </p:tav>
                                      </p:tavLst>
                                    </p:anim>
                                    <p:anim calcmode="lin" valueType="num">
                                      <p:cBhvr additive="repl">
                                        <p:cTn id="370"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71"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372" fill="hold">
                            <p:stCondLst>
                              <p:cond delay="750"/>
                            </p:stCondLst>
                            <p:childTnLst>
                              <p:par>
                                <p:cTn id="373" nodeType="afterEffect" fill="hold" presetClass="entr" presetID="30">
                                  <p:stCondLst>
                                    <p:cond delay="0"/>
                                  </p:stCondLst>
                                  <p:childTnLst>
                                    <p:set>
                                      <p:cBhvr>
                                        <p:cTn id="374" dur="1" fill="hold">
                                          <p:stCondLst>
                                            <p:cond delay="0"/>
                                          </p:stCondLst>
                                        </p:cTn>
                                        <p:tgtEl>
                                          <p:spTgt spid="-1"/>
                                        </p:tgtEl>
                                        <p:attrNameLst>
                                          <p:attrName>style.visibility</p:attrName>
                                        </p:attrNameLst>
                                      </p:cBhvr>
                                      <p:to>
                                        <p:strVal val="visible"/>
                                      </p:to>
                                    </p:set>
                                    <p:animEffect filter="fade" transition="in">
                                      <p:cBhvr additive="repl">
                                        <p:cTn id="375" dur="200"/>
                                        <p:tgtEl>
                                          <p:spTgt spid="-1"/>
                                        </p:tgtEl>
                                      </p:cBhvr>
                                    </p:animEffect>
                                    <p:anim calcmode="lin" valueType="num">
                                      <p:cBhvr additive="repl">
                                        <p:cTn id="376" dur="200" fill="hold"/>
                                        <p:tgtEl>
                                          <p:spTgt spid="-1"/>
                                        </p:tgtEl>
                                        <p:attrNameLst>
                                          <p:attrName/>
                                        </p:attrNameLst>
                                      </p:cBhvr>
                                      <p:tavLst>
                                        <p:tav tm="0">
                                          <p:val>
                                            <p:strVal val="-90"/>
                                          </p:val>
                                        </p:tav>
                                        <p:tav tm="100000">
                                          <p:val>
                                            <p:strVal val="0"/>
                                          </p:val>
                                        </p:tav>
                                      </p:tavLst>
                                    </p:anim>
                                    <p:anim calcmode="lin" valueType="num">
                                      <p:cBhvr additive="repl">
                                        <p:cTn id="377" dur="200" fill="hold"/>
                                        <p:tgtEl>
                                          <p:spTgt spid="-1"/>
                                        </p:tgtEl>
                                        <p:attrNameLst>
                                          <p:attrName>ppt_x</p:attrName>
                                        </p:attrNameLst>
                                      </p:cBhvr>
                                      <p:tavLst>
                                        <p:tav tm="0">
                                          <p:val>
                                            <p:strVal val="#ppt_x+0.4"/>
                                          </p:val>
                                        </p:tav>
                                        <p:tav tm="100000">
                                          <p:val>
                                            <p:strVal val="#ppt_x-0.05"/>
                                          </p:val>
                                        </p:tav>
                                      </p:tavLst>
                                    </p:anim>
                                    <p:anim calcmode="lin" valueType="num">
                                      <p:cBhvr additive="repl">
                                        <p:cTn id="378" dur="200" fill="hold"/>
                                        <p:tgtEl>
                                          <p:spTgt spid="-1"/>
                                        </p:tgtEl>
                                        <p:attrNameLst>
                                          <p:attrName>ppt_y</p:attrName>
                                        </p:attrNameLst>
                                      </p:cBhvr>
                                      <p:tavLst>
                                        <p:tav tm="0">
                                          <p:val>
                                            <p:strVal val="#ppt_y-0.4"/>
                                          </p:val>
                                        </p:tav>
                                        <p:tav tm="100000">
                                          <p:val>
                                            <p:strVal val="#ppt_y+0.1"/>
                                          </p:val>
                                        </p:tav>
                                      </p:tavLst>
                                    </p:anim>
                                    <p:anim calcmode="lin" valueType="num">
                                      <p:cBhvr additive="repl">
                                        <p:cTn id="379"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80"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381" fill="hold">
                            <p:stCondLst>
                              <p:cond delay="1000"/>
                            </p:stCondLst>
                            <p:childTnLst>
                              <p:par>
                                <p:cTn id="382" nodeType="afterEffect" fill="hold" presetClass="entr" presetID="30">
                                  <p:stCondLst>
                                    <p:cond delay="0"/>
                                  </p:stCondLst>
                                  <p:childTnLst>
                                    <p:set>
                                      <p:cBhvr>
                                        <p:cTn id="383" dur="1" fill="hold">
                                          <p:stCondLst>
                                            <p:cond delay="0"/>
                                          </p:stCondLst>
                                        </p:cTn>
                                        <p:tgtEl>
                                          <p:spTgt spid="-1"/>
                                        </p:tgtEl>
                                        <p:attrNameLst>
                                          <p:attrName>style.visibility</p:attrName>
                                        </p:attrNameLst>
                                      </p:cBhvr>
                                      <p:to>
                                        <p:strVal val="visible"/>
                                      </p:to>
                                    </p:set>
                                    <p:animEffect filter="fade" transition="in">
                                      <p:cBhvr additive="repl">
                                        <p:cTn id="384" dur="200"/>
                                        <p:tgtEl>
                                          <p:spTgt spid="-1"/>
                                        </p:tgtEl>
                                      </p:cBhvr>
                                    </p:animEffect>
                                    <p:anim calcmode="lin" valueType="num">
                                      <p:cBhvr additive="repl">
                                        <p:cTn id="385" dur="200" fill="hold"/>
                                        <p:tgtEl>
                                          <p:spTgt spid="-1"/>
                                        </p:tgtEl>
                                        <p:attrNameLst>
                                          <p:attrName/>
                                        </p:attrNameLst>
                                      </p:cBhvr>
                                      <p:tavLst>
                                        <p:tav tm="0">
                                          <p:val>
                                            <p:strVal val="-90"/>
                                          </p:val>
                                        </p:tav>
                                        <p:tav tm="100000">
                                          <p:val>
                                            <p:strVal val="0"/>
                                          </p:val>
                                        </p:tav>
                                      </p:tavLst>
                                    </p:anim>
                                    <p:anim calcmode="lin" valueType="num">
                                      <p:cBhvr additive="repl">
                                        <p:cTn id="386" dur="200" fill="hold"/>
                                        <p:tgtEl>
                                          <p:spTgt spid="-1"/>
                                        </p:tgtEl>
                                        <p:attrNameLst>
                                          <p:attrName>ppt_x</p:attrName>
                                        </p:attrNameLst>
                                      </p:cBhvr>
                                      <p:tavLst>
                                        <p:tav tm="0">
                                          <p:val>
                                            <p:strVal val="#ppt_x+0.4"/>
                                          </p:val>
                                        </p:tav>
                                        <p:tav tm="100000">
                                          <p:val>
                                            <p:strVal val="#ppt_x-0.05"/>
                                          </p:val>
                                        </p:tav>
                                      </p:tavLst>
                                    </p:anim>
                                    <p:anim calcmode="lin" valueType="num">
                                      <p:cBhvr additive="repl">
                                        <p:cTn id="387" dur="200" fill="hold"/>
                                        <p:tgtEl>
                                          <p:spTgt spid="-1"/>
                                        </p:tgtEl>
                                        <p:attrNameLst>
                                          <p:attrName>ppt_y</p:attrName>
                                        </p:attrNameLst>
                                      </p:cBhvr>
                                      <p:tavLst>
                                        <p:tav tm="0">
                                          <p:val>
                                            <p:strVal val="#ppt_y-0.4"/>
                                          </p:val>
                                        </p:tav>
                                        <p:tav tm="100000">
                                          <p:val>
                                            <p:strVal val="#ppt_y+0.1"/>
                                          </p:val>
                                        </p:tav>
                                      </p:tavLst>
                                    </p:anim>
                                    <p:anim calcmode="lin" valueType="num">
                                      <p:cBhvr additive="repl">
                                        <p:cTn id="388"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89"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390" fill="hold">
                            <p:stCondLst>
                              <p:cond delay="1250"/>
                            </p:stCondLst>
                            <p:childTnLst>
                              <p:par>
                                <p:cTn id="391" nodeType="afterEffect" fill="hold" presetClass="entr" presetID="30">
                                  <p:stCondLst>
                                    <p:cond delay="0"/>
                                  </p:stCondLst>
                                  <p:childTnLst>
                                    <p:set>
                                      <p:cBhvr>
                                        <p:cTn id="392" dur="1" fill="hold">
                                          <p:stCondLst>
                                            <p:cond delay="0"/>
                                          </p:stCondLst>
                                        </p:cTn>
                                        <p:tgtEl>
                                          <p:spTgt spid="-1"/>
                                        </p:tgtEl>
                                        <p:attrNameLst>
                                          <p:attrName>style.visibility</p:attrName>
                                        </p:attrNameLst>
                                      </p:cBhvr>
                                      <p:to>
                                        <p:strVal val="visible"/>
                                      </p:to>
                                    </p:set>
                                    <p:animEffect filter="fade" transition="in">
                                      <p:cBhvr additive="repl">
                                        <p:cTn id="393" dur="200"/>
                                        <p:tgtEl>
                                          <p:spTgt spid="-1"/>
                                        </p:tgtEl>
                                      </p:cBhvr>
                                    </p:animEffect>
                                    <p:anim calcmode="lin" valueType="num">
                                      <p:cBhvr additive="repl">
                                        <p:cTn id="394" dur="200" fill="hold"/>
                                        <p:tgtEl>
                                          <p:spTgt spid="-1"/>
                                        </p:tgtEl>
                                        <p:attrNameLst>
                                          <p:attrName/>
                                        </p:attrNameLst>
                                      </p:cBhvr>
                                      <p:tavLst>
                                        <p:tav tm="0">
                                          <p:val>
                                            <p:strVal val="-90"/>
                                          </p:val>
                                        </p:tav>
                                        <p:tav tm="100000">
                                          <p:val>
                                            <p:strVal val="0"/>
                                          </p:val>
                                        </p:tav>
                                      </p:tavLst>
                                    </p:anim>
                                    <p:anim calcmode="lin" valueType="num">
                                      <p:cBhvr additive="repl">
                                        <p:cTn id="395" dur="200" fill="hold"/>
                                        <p:tgtEl>
                                          <p:spTgt spid="-1"/>
                                        </p:tgtEl>
                                        <p:attrNameLst>
                                          <p:attrName>ppt_x</p:attrName>
                                        </p:attrNameLst>
                                      </p:cBhvr>
                                      <p:tavLst>
                                        <p:tav tm="0">
                                          <p:val>
                                            <p:strVal val="#ppt_x+0.4"/>
                                          </p:val>
                                        </p:tav>
                                        <p:tav tm="100000">
                                          <p:val>
                                            <p:strVal val="#ppt_x-0.05"/>
                                          </p:val>
                                        </p:tav>
                                      </p:tavLst>
                                    </p:anim>
                                    <p:anim calcmode="lin" valueType="num">
                                      <p:cBhvr additive="repl">
                                        <p:cTn id="396" dur="200" fill="hold"/>
                                        <p:tgtEl>
                                          <p:spTgt spid="-1"/>
                                        </p:tgtEl>
                                        <p:attrNameLst>
                                          <p:attrName>ppt_y</p:attrName>
                                        </p:attrNameLst>
                                      </p:cBhvr>
                                      <p:tavLst>
                                        <p:tav tm="0">
                                          <p:val>
                                            <p:strVal val="#ppt_y-0.4"/>
                                          </p:val>
                                        </p:tav>
                                        <p:tav tm="100000">
                                          <p:val>
                                            <p:strVal val="#ppt_y+0.1"/>
                                          </p:val>
                                        </p:tav>
                                      </p:tavLst>
                                    </p:anim>
                                    <p:anim calcmode="lin" valueType="num">
                                      <p:cBhvr additive="repl">
                                        <p:cTn id="397"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398"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399" fill="hold">
                            <p:stCondLst>
                              <p:cond delay="1500"/>
                            </p:stCondLst>
                            <p:childTnLst>
                              <p:par>
                                <p:cTn id="400" nodeType="afterEffect" fill="hold" presetClass="entr" presetID="30">
                                  <p:stCondLst>
                                    <p:cond delay="0"/>
                                  </p:stCondLst>
                                  <p:childTnLst>
                                    <p:set>
                                      <p:cBhvr>
                                        <p:cTn id="401" dur="1" fill="hold">
                                          <p:stCondLst>
                                            <p:cond delay="0"/>
                                          </p:stCondLst>
                                        </p:cTn>
                                        <p:tgtEl>
                                          <p:spTgt spid="-1"/>
                                        </p:tgtEl>
                                        <p:attrNameLst>
                                          <p:attrName>style.visibility</p:attrName>
                                        </p:attrNameLst>
                                      </p:cBhvr>
                                      <p:to>
                                        <p:strVal val="visible"/>
                                      </p:to>
                                    </p:set>
                                    <p:animEffect filter="fade" transition="in">
                                      <p:cBhvr additive="repl">
                                        <p:cTn id="402" dur="200"/>
                                        <p:tgtEl>
                                          <p:spTgt spid="-1"/>
                                        </p:tgtEl>
                                      </p:cBhvr>
                                    </p:animEffect>
                                    <p:anim calcmode="lin" valueType="num">
                                      <p:cBhvr additive="repl">
                                        <p:cTn id="403" dur="200" fill="hold"/>
                                        <p:tgtEl>
                                          <p:spTgt spid="-1"/>
                                        </p:tgtEl>
                                        <p:attrNameLst>
                                          <p:attrName/>
                                        </p:attrNameLst>
                                      </p:cBhvr>
                                      <p:tavLst>
                                        <p:tav tm="0">
                                          <p:val>
                                            <p:strVal val="-90"/>
                                          </p:val>
                                        </p:tav>
                                        <p:tav tm="100000">
                                          <p:val>
                                            <p:strVal val="0"/>
                                          </p:val>
                                        </p:tav>
                                      </p:tavLst>
                                    </p:anim>
                                    <p:anim calcmode="lin" valueType="num">
                                      <p:cBhvr additive="repl">
                                        <p:cTn id="404" dur="200" fill="hold"/>
                                        <p:tgtEl>
                                          <p:spTgt spid="-1"/>
                                        </p:tgtEl>
                                        <p:attrNameLst>
                                          <p:attrName>ppt_x</p:attrName>
                                        </p:attrNameLst>
                                      </p:cBhvr>
                                      <p:tavLst>
                                        <p:tav tm="0">
                                          <p:val>
                                            <p:strVal val="#ppt_x+0.4"/>
                                          </p:val>
                                        </p:tav>
                                        <p:tav tm="100000">
                                          <p:val>
                                            <p:strVal val="#ppt_x-0.05"/>
                                          </p:val>
                                        </p:tav>
                                      </p:tavLst>
                                    </p:anim>
                                    <p:anim calcmode="lin" valueType="num">
                                      <p:cBhvr additive="repl">
                                        <p:cTn id="405" dur="200" fill="hold"/>
                                        <p:tgtEl>
                                          <p:spTgt spid="-1"/>
                                        </p:tgtEl>
                                        <p:attrNameLst>
                                          <p:attrName>ppt_y</p:attrName>
                                        </p:attrNameLst>
                                      </p:cBhvr>
                                      <p:tavLst>
                                        <p:tav tm="0">
                                          <p:val>
                                            <p:strVal val="#ppt_y-0.4"/>
                                          </p:val>
                                        </p:tav>
                                        <p:tav tm="100000">
                                          <p:val>
                                            <p:strVal val="#ppt_y+0.1"/>
                                          </p:val>
                                        </p:tav>
                                      </p:tavLst>
                                    </p:anim>
                                    <p:anim calcmode="lin" valueType="num">
                                      <p:cBhvr additive="repl">
                                        <p:cTn id="406"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407"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408" fill="hold">
                            <p:stCondLst>
                              <p:cond delay="1750"/>
                            </p:stCondLst>
                            <p:childTnLst>
                              <p:par>
                                <p:cTn id="409" nodeType="afterEffect" fill="hold" presetClass="entr" presetID="30">
                                  <p:stCondLst>
                                    <p:cond delay="0"/>
                                  </p:stCondLst>
                                  <p:childTnLst>
                                    <p:set>
                                      <p:cBhvr>
                                        <p:cTn id="410" dur="1" fill="hold">
                                          <p:stCondLst>
                                            <p:cond delay="0"/>
                                          </p:stCondLst>
                                        </p:cTn>
                                        <p:tgtEl>
                                          <p:spTgt spid="-1"/>
                                        </p:tgtEl>
                                        <p:attrNameLst>
                                          <p:attrName>style.visibility</p:attrName>
                                        </p:attrNameLst>
                                      </p:cBhvr>
                                      <p:to>
                                        <p:strVal val="visible"/>
                                      </p:to>
                                    </p:set>
                                    <p:animEffect filter="fade" transition="in">
                                      <p:cBhvr additive="repl">
                                        <p:cTn id="411" dur="200"/>
                                        <p:tgtEl>
                                          <p:spTgt spid="-1"/>
                                        </p:tgtEl>
                                      </p:cBhvr>
                                    </p:animEffect>
                                    <p:anim calcmode="lin" valueType="num">
                                      <p:cBhvr additive="repl">
                                        <p:cTn id="412" dur="200" fill="hold"/>
                                        <p:tgtEl>
                                          <p:spTgt spid="-1"/>
                                        </p:tgtEl>
                                        <p:attrNameLst>
                                          <p:attrName/>
                                        </p:attrNameLst>
                                      </p:cBhvr>
                                      <p:tavLst>
                                        <p:tav tm="0">
                                          <p:val>
                                            <p:strVal val="-90"/>
                                          </p:val>
                                        </p:tav>
                                        <p:tav tm="100000">
                                          <p:val>
                                            <p:strVal val="0"/>
                                          </p:val>
                                        </p:tav>
                                      </p:tavLst>
                                    </p:anim>
                                    <p:anim calcmode="lin" valueType="num">
                                      <p:cBhvr additive="repl">
                                        <p:cTn id="413" dur="200" fill="hold"/>
                                        <p:tgtEl>
                                          <p:spTgt spid="-1"/>
                                        </p:tgtEl>
                                        <p:attrNameLst>
                                          <p:attrName>ppt_x</p:attrName>
                                        </p:attrNameLst>
                                      </p:cBhvr>
                                      <p:tavLst>
                                        <p:tav tm="0">
                                          <p:val>
                                            <p:strVal val="#ppt_x+0.4"/>
                                          </p:val>
                                        </p:tav>
                                        <p:tav tm="100000">
                                          <p:val>
                                            <p:strVal val="#ppt_x-0.05"/>
                                          </p:val>
                                        </p:tav>
                                      </p:tavLst>
                                    </p:anim>
                                    <p:anim calcmode="lin" valueType="num">
                                      <p:cBhvr additive="repl">
                                        <p:cTn id="414" dur="200" fill="hold"/>
                                        <p:tgtEl>
                                          <p:spTgt spid="-1"/>
                                        </p:tgtEl>
                                        <p:attrNameLst>
                                          <p:attrName>ppt_y</p:attrName>
                                        </p:attrNameLst>
                                      </p:cBhvr>
                                      <p:tavLst>
                                        <p:tav tm="0">
                                          <p:val>
                                            <p:strVal val="#ppt_y-0.4"/>
                                          </p:val>
                                        </p:tav>
                                        <p:tav tm="100000">
                                          <p:val>
                                            <p:strVal val="#ppt_y+0.1"/>
                                          </p:val>
                                        </p:tav>
                                      </p:tavLst>
                                    </p:anim>
                                    <p:anim calcmode="lin" valueType="num">
                                      <p:cBhvr additive="repl">
                                        <p:cTn id="415"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416"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30">
                                  <p:stCondLst>
                                    <p:cond delay="0"/>
                                  </p:stCondLst>
                                  <p:childTnLst>
                                    <p:set>
                                      <p:cBhvr>
                                        <p:cTn id="420" dur="1" fill="hold">
                                          <p:stCondLst>
                                            <p:cond delay="0"/>
                                          </p:stCondLst>
                                        </p:cTn>
                                        <p:tgtEl>
                                          <p:spTgt spid="-1"/>
                                        </p:tgtEl>
                                        <p:attrNameLst>
                                          <p:attrName>style.visibility</p:attrName>
                                        </p:attrNameLst>
                                      </p:cBhvr>
                                      <p:to>
                                        <p:strVal val="visible"/>
                                      </p:to>
                                    </p:set>
                                    <p:animEffect filter="fade" transition="in">
                                      <p:cBhvr additive="repl">
                                        <p:cTn id="421" dur="200"/>
                                        <p:tgtEl>
                                          <p:spTgt spid="-1"/>
                                        </p:tgtEl>
                                      </p:cBhvr>
                                    </p:animEffect>
                                    <p:anim calcmode="lin" valueType="num">
                                      <p:cBhvr additive="repl">
                                        <p:cTn id="422" dur="200" fill="hold"/>
                                        <p:tgtEl>
                                          <p:spTgt spid="-1"/>
                                        </p:tgtEl>
                                        <p:attrNameLst>
                                          <p:attrName/>
                                        </p:attrNameLst>
                                      </p:cBhvr>
                                      <p:tavLst>
                                        <p:tav tm="0">
                                          <p:val>
                                            <p:strVal val="-90"/>
                                          </p:val>
                                        </p:tav>
                                        <p:tav tm="100000">
                                          <p:val>
                                            <p:strVal val="0"/>
                                          </p:val>
                                        </p:tav>
                                      </p:tavLst>
                                    </p:anim>
                                    <p:anim calcmode="lin" valueType="num">
                                      <p:cBhvr additive="repl">
                                        <p:cTn id="423" dur="200" fill="hold"/>
                                        <p:tgtEl>
                                          <p:spTgt spid="-1"/>
                                        </p:tgtEl>
                                        <p:attrNameLst>
                                          <p:attrName>ppt_x</p:attrName>
                                        </p:attrNameLst>
                                      </p:cBhvr>
                                      <p:tavLst>
                                        <p:tav tm="0">
                                          <p:val>
                                            <p:strVal val="#ppt_x+0.4"/>
                                          </p:val>
                                        </p:tav>
                                        <p:tav tm="100000">
                                          <p:val>
                                            <p:strVal val="#ppt_x-0.05"/>
                                          </p:val>
                                        </p:tav>
                                      </p:tavLst>
                                    </p:anim>
                                    <p:anim calcmode="lin" valueType="num">
                                      <p:cBhvr additive="repl">
                                        <p:cTn id="424" dur="200" fill="hold"/>
                                        <p:tgtEl>
                                          <p:spTgt spid="-1"/>
                                        </p:tgtEl>
                                        <p:attrNameLst>
                                          <p:attrName>ppt_y</p:attrName>
                                        </p:attrNameLst>
                                      </p:cBhvr>
                                      <p:tavLst>
                                        <p:tav tm="0">
                                          <p:val>
                                            <p:strVal val="#ppt_y-0.4"/>
                                          </p:val>
                                        </p:tav>
                                        <p:tav tm="100000">
                                          <p:val>
                                            <p:strVal val="#ppt_y+0.1"/>
                                          </p:val>
                                        </p:tav>
                                      </p:tavLst>
                                    </p:anim>
                                    <p:anim calcmode="lin" valueType="num">
                                      <p:cBhvr additive="repl">
                                        <p:cTn id="425"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426"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par>
                          <p:cTn id="427" fill="hold">
                            <p:stCondLst>
                              <p:cond delay="250"/>
                            </p:stCondLst>
                            <p:childTnLst>
                              <p:par>
                                <p:cTn id="428" nodeType="afterEffect" fill="hold" presetClass="entr" presetID="30">
                                  <p:stCondLst>
                                    <p:cond delay="0"/>
                                  </p:stCondLst>
                                  <p:childTnLst>
                                    <p:set>
                                      <p:cBhvr>
                                        <p:cTn id="429" dur="1" fill="hold">
                                          <p:stCondLst>
                                            <p:cond delay="0"/>
                                          </p:stCondLst>
                                        </p:cTn>
                                        <p:tgtEl>
                                          <p:spTgt spid="-1"/>
                                        </p:tgtEl>
                                        <p:attrNameLst>
                                          <p:attrName>style.visibility</p:attrName>
                                        </p:attrNameLst>
                                      </p:cBhvr>
                                      <p:to>
                                        <p:strVal val="visible"/>
                                      </p:to>
                                    </p:set>
                                    <p:animEffect filter="fade" transition="in">
                                      <p:cBhvr additive="repl">
                                        <p:cTn id="430" dur="200"/>
                                        <p:tgtEl>
                                          <p:spTgt spid="-1"/>
                                        </p:tgtEl>
                                      </p:cBhvr>
                                    </p:animEffect>
                                    <p:anim calcmode="lin" valueType="num">
                                      <p:cBhvr additive="repl">
                                        <p:cTn id="431" dur="200" fill="hold"/>
                                        <p:tgtEl>
                                          <p:spTgt spid="-1"/>
                                        </p:tgtEl>
                                        <p:attrNameLst>
                                          <p:attrName/>
                                        </p:attrNameLst>
                                      </p:cBhvr>
                                      <p:tavLst>
                                        <p:tav tm="0">
                                          <p:val>
                                            <p:strVal val="-90"/>
                                          </p:val>
                                        </p:tav>
                                        <p:tav tm="100000">
                                          <p:val>
                                            <p:strVal val="0"/>
                                          </p:val>
                                        </p:tav>
                                      </p:tavLst>
                                    </p:anim>
                                    <p:anim calcmode="lin" valueType="num">
                                      <p:cBhvr additive="repl">
                                        <p:cTn id="432" dur="200" fill="hold"/>
                                        <p:tgtEl>
                                          <p:spTgt spid="-1"/>
                                        </p:tgtEl>
                                        <p:attrNameLst>
                                          <p:attrName>ppt_x</p:attrName>
                                        </p:attrNameLst>
                                      </p:cBhvr>
                                      <p:tavLst>
                                        <p:tav tm="0">
                                          <p:val>
                                            <p:strVal val="#ppt_x+0.4"/>
                                          </p:val>
                                        </p:tav>
                                        <p:tav tm="100000">
                                          <p:val>
                                            <p:strVal val="#ppt_x-0.05"/>
                                          </p:val>
                                        </p:tav>
                                      </p:tavLst>
                                    </p:anim>
                                    <p:anim calcmode="lin" valueType="num">
                                      <p:cBhvr additive="repl">
                                        <p:cTn id="433" dur="200" fill="hold"/>
                                        <p:tgtEl>
                                          <p:spTgt spid="-1"/>
                                        </p:tgtEl>
                                        <p:attrNameLst>
                                          <p:attrName>ppt_y</p:attrName>
                                        </p:attrNameLst>
                                      </p:cBhvr>
                                      <p:tavLst>
                                        <p:tav tm="0">
                                          <p:val>
                                            <p:strVal val="#ppt_y-0.4"/>
                                          </p:val>
                                        </p:tav>
                                        <p:tav tm="100000">
                                          <p:val>
                                            <p:strVal val="#ppt_y+0.1"/>
                                          </p:val>
                                        </p:tav>
                                      </p:tavLst>
                                    </p:anim>
                                    <p:anim calcmode="lin" valueType="num">
                                      <p:cBhvr additive="repl">
                                        <p:cTn id="434" dur="50" fill="hold">
                                          <p:stCondLst>
                                            <p:cond delay="200"/>
                                          </p:stCondLst>
                                        </p:cTn>
                                        <p:tgtEl>
                                          <p:spTgt spid="-1"/>
                                        </p:tgtEl>
                                        <p:attrNameLst>
                                          <p:attrName>ppt_x</p:attrName>
                                        </p:attrNameLst>
                                      </p:cBhvr>
                                      <p:tavLst>
                                        <p:tav tm="0">
                                          <p:val>
                                            <p:strVal val="#ppt_x-0.05"/>
                                          </p:val>
                                        </p:tav>
                                        <p:tav tm="100000">
                                          <p:val>
                                            <p:strVal val="#ppt_x"/>
                                          </p:val>
                                        </p:tav>
                                      </p:tavLst>
                                    </p:anim>
                                    <p:anim calcmode="lin" valueType="num">
                                      <p:cBhvr additive="repl">
                                        <p:cTn id="435" dur="50" fill="hold">
                                          <p:stCondLst>
                                            <p:cond delay="200"/>
                                          </p:stCondLst>
                                        </p:cTn>
                                        <p:tgtEl>
                                          <p:spTgt spid="-1"/>
                                        </p:tgtEl>
                                        <p:attrNameLst>
                                          <p:attrName>ppt_y</p:attrName>
                                        </p:attrNameLst>
                                      </p:cBhvr>
                                      <p:tavLst>
                                        <p:tav tm="0">
                                          <p:val>
                                            <p:strVal val="#ppt_y+0.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