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31" r:id="rId5"/>
    <p:sldMasterId id="2147483742" r:id="rId6"/>
    <p:sldMasterId id="2147483752" r:id="rId7"/>
    <p:sldMasterId id="2147483815" r:id="rId8"/>
    <p:sldMasterId id="2147483849" r:id="rId9"/>
  </p:sldMasterIdLst>
  <p:notesMasterIdLst>
    <p:notesMasterId r:id="rId15"/>
  </p:notesMasterIdLst>
  <p:sldIdLst>
    <p:sldId id="256" r:id="rId10"/>
    <p:sldId id="259" r:id="rId11"/>
    <p:sldId id="257" r:id="rId12"/>
    <p:sldId id="258" r:id="rId13"/>
    <p:sldId id="260"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4714972-6486-4087-9E5C-8365BEAF11E5}">
          <p14:sldIdLst>
            <p14:sldId id="256"/>
            <p14:sldId id="259"/>
            <p14:sldId id="257"/>
            <p14:sldId id="258"/>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8E00"/>
    <a:srgbClr val="1D4380"/>
    <a:srgbClr val="000000"/>
    <a:srgbClr val="C86E00"/>
    <a:srgbClr val="005D7E"/>
    <a:srgbClr val="580058"/>
    <a:srgbClr val="ED7D31"/>
    <a:srgbClr val="FFC000"/>
    <a:srgbClr val="00B0F0"/>
    <a:srgbClr val="1939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21" autoAdjust="0"/>
    <p:restoredTop sz="71821" autoAdjust="0"/>
  </p:normalViewPr>
  <p:slideViewPr>
    <p:cSldViewPr snapToGrid="0">
      <p:cViewPr varScale="1">
        <p:scale>
          <a:sx n="62" d="100"/>
          <a:sy n="62" d="100"/>
        </p:scale>
        <p:origin x="1046" y="58"/>
      </p:cViewPr>
      <p:guideLst/>
    </p:cSldViewPr>
  </p:slideViewPr>
  <p:outlineViewPr>
    <p:cViewPr>
      <p:scale>
        <a:sx n="33" d="100"/>
        <a:sy n="33" d="100"/>
      </p:scale>
      <p:origin x="0" y="-62568"/>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4/12/2016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288963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https://azure.microsoft.com/en-us/documentation/articles/iot-hub-what-is-iot-hub/</a:t>
            </a:r>
            <a:endParaRPr lang="el-GR" dirty="0"/>
          </a:p>
        </p:txBody>
      </p:sp>
      <p:sp>
        <p:nvSpPr>
          <p:cNvPr id="4" name="Θέση αριθμού διαφάνειας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342244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https://azure.microsoft.com/en-us/documentation/articles/iot-hub-what-is-azure-iot/</a:t>
            </a:r>
            <a:endParaRPr lang="el-GR" dirty="0"/>
          </a:p>
        </p:txBody>
      </p:sp>
      <p:sp>
        <p:nvSpPr>
          <p:cNvPr id="4" name="Θέση αριθμού διαφάνειας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257077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https://azure.microsoft.com/en-us/documentation/articles/iot-hub-csharp-csharp-getstarted/</a:t>
            </a:r>
            <a:endParaRPr lang="el-GR" dirty="0"/>
          </a:p>
        </p:txBody>
      </p:sp>
      <p:sp>
        <p:nvSpPr>
          <p:cNvPr id="4" name="Θέση αριθμού διαφάνειας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329990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https://azure.microsoft.com/en-us/develop/iot/get-started/</a:t>
            </a:r>
          </a:p>
          <a:p>
            <a:r>
              <a:rPr lang="en-US" dirty="0"/>
              <a:t>https://github.com/Azure/azure-iot-sdks</a:t>
            </a:r>
          </a:p>
          <a:p>
            <a:endParaRPr lang="en-US" dirty="0"/>
          </a:p>
          <a:p>
            <a:r>
              <a:rPr lang="en-US"/>
              <a:t>https://dgkanatsios.com/2016/03/09/raspberry-pi-sense-hat-azure-iot-hub-oh-my/</a:t>
            </a:r>
            <a:endParaRPr lang="el-GR" dirty="0"/>
          </a:p>
        </p:txBody>
      </p:sp>
      <p:sp>
        <p:nvSpPr>
          <p:cNvPr id="4" name="Θέση αριθμού διαφάνειας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864247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5.xml"/><Relationship Id="rId7" Type="http://schemas.openxmlformats.org/officeDocument/2006/relationships/slideMaster" Target="../slideMasters/slideMaster3.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tags" Target="../tags/tag8.xml"/><Relationship Id="rId11" Type="http://schemas.openxmlformats.org/officeDocument/2006/relationships/image" Target="../media/image4.png"/><Relationship Id="rId5" Type="http://schemas.openxmlformats.org/officeDocument/2006/relationships/tags" Target="../tags/tag7.xml"/><Relationship Id="rId10" Type="http://schemas.openxmlformats.org/officeDocument/2006/relationships/image" Target="../media/image2.emf"/><Relationship Id="rId4" Type="http://schemas.openxmlformats.org/officeDocument/2006/relationships/tags" Target="../tags/tag6.xml"/><Relationship Id="rId9"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0.xml"/><Relationship Id="rId7"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Master" Target="../slideMasters/slideMaster3.xml"/><Relationship Id="rId5" Type="http://schemas.openxmlformats.org/officeDocument/2006/relationships/tags" Target="../tags/tag12.xml"/><Relationship Id="rId10" Type="http://schemas.openxmlformats.org/officeDocument/2006/relationships/image" Target="../media/image4.png"/><Relationship Id="rId4" Type="http://schemas.openxmlformats.org/officeDocument/2006/relationships/tags" Target="../tags/tag11.xml"/><Relationship Id="rId9"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tags" Target="../tags/tag17.xml"/><Relationship Id="rId11" Type="http://schemas.openxmlformats.org/officeDocument/2006/relationships/image" Target="../media/image2.emf"/><Relationship Id="rId5" Type="http://schemas.openxmlformats.org/officeDocument/2006/relationships/tags" Target="../tags/tag16.xml"/><Relationship Id="rId10" Type="http://schemas.openxmlformats.org/officeDocument/2006/relationships/oleObject" Target="../embeddings/oleObject4.bin"/><Relationship Id="rId4" Type="http://schemas.openxmlformats.org/officeDocument/2006/relationships/tags" Target="../tags/tag15.xml"/><Relationship Id="rId9"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emf"/><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tags" Target="../tags/tag24.xml"/><Relationship Id="rId11" Type="http://schemas.openxmlformats.org/officeDocument/2006/relationships/oleObject" Target="../embeddings/oleObject5.bin"/><Relationship Id="rId5" Type="http://schemas.openxmlformats.org/officeDocument/2006/relationships/tags" Target="../tags/tag23.xml"/><Relationship Id="rId10" Type="http://schemas.openxmlformats.org/officeDocument/2006/relationships/slideMaster" Target="../slideMasters/slideMaster3.xml"/><Relationship Id="rId4" Type="http://schemas.openxmlformats.org/officeDocument/2006/relationships/tags" Target="../tags/tag22.xml"/><Relationship Id="rId9" Type="http://schemas.openxmlformats.org/officeDocument/2006/relationships/tags" Target="../tags/tag27.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4" Type="http://schemas.openxmlformats.org/officeDocument/2006/relationships/image" Target="../media/image1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4440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accent3">
                    <a:lumMod val="50000"/>
                  </a:schemeClr>
                </a:solidFill>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247425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9138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01950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61406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498394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97669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0137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44043539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4"/>
              </a:lnSpc>
              <a:defRPr sz="5684"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5"/>
            <a:ext cx="3859607" cy="134483"/>
          </a:xfrm>
          <a:prstGeom prst="rect">
            <a:avLst/>
          </a:prstGeom>
        </p:spPr>
        <p:txBody>
          <a:bodyPr/>
          <a:lstStyle/>
          <a:p>
            <a:pPr defTabSz="914363"/>
            <a:r>
              <a:rPr lang="en-US">
                <a:solidFill>
                  <a:srgbClr val="505050"/>
                </a:solidFill>
              </a:rPr>
              <a:t>Microsoft Confidential</a:t>
            </a:r>
          </a:p>
        </p:txBody>
      </p:sp>
      <p:sp>
        <p:nvSpPr>
          <p:cNvPr id="4" name="Slide Number Placeholder 3"/>
          <p:cNvSpPr>
            <a:spLocks noGrp="1"/>
          </p:cNvSpPr>
          <p:nvPr>
            <p:ph type="sldNum" sz="quarter" idx="11"/>
          </p:nvPr>
        </p:nvSpPr>
        <p:spPr>
          <a:xfrm>
            <a:off x="11367167" y="6437245"/>
            <a:ext cx="555596" cy="134483"/>
          </a:xfrm>
          <a:prstGeom prst="rect">
            <a:avLst/>
          </a:prstGeom>
        </p:spPr>
        <p:txBody>
          <a:bodyPr/>
          <a:lstStyle/>
          <a:p>
            <a:pPr defTabSz="914363"/>
            <a:fld id="{27258FFF-F925-446B-8502-81C933981705}" type="slidenum">
              <a:rPr lang="en-US" smtClean="0">
                <a:solidFill>
                  <a:srgbClr val="505050"/>
                </a:solidFill>
              </a:rPr>
              <a:pPr defTabSz="914363"/>
              <a:t>‹#›</a:t>
            </a:fld>
            <a:endParaRPr lang="en-US">
              <a:solidFill>
                <a:srgbClr val="505050"/>
              </a:solidFill>
            </a:endParaRPr>
          </a:p>
        </p:txBody>
      </p:sp>
      <p:sp>
        <p:nvSpPr>
          <p:cNvPr id="8" name="Text Placeholder 7"/>
          <p:cNvSpPr>
            <a:spLocks noGrp="1"/>
          </p:cNvSpPr>
          <p:nvPr>
            <p:ph type="body" sz="quarter" idx="13" hasCustomPrompt="1"/>
          </p:nvPr>
        </p:nvSpPr>
        <p:spPr>
          <a:xfrm>
            <a:off x="269239" y="2084174"/>
            <a:ext cx="8964248" cy="2595582"/>
          </a:xfrm>
        </p:spPr>
        <p:txBody>
          <a:bodyPr/>
          <a:lstStyle>
            <a:lvl1pPr marL="228697" indent="-228697">
              <a:spcBef>
                <a:spcPts val="1176"/>
              </a:spcBef>
              <a:defRPr sz="2548">
                <a:latin typeface="+mn-lt"/>
              </a:defRPr>
            </a:lvl1pPr>
            <a:lvl2pPr marL="676756" indent="-228697">
              <a:spcBef>
                <a:spcPts val="1176"/>
              </a:spcBef>
              <a:buSzPct val="100000"/>
              <a:buFont typeface="Segoe UI" pitchFamily="34" charset="0"/>
              <a:buChar char="‐"/>
              <a:defRPr/>
            </a:lvl2pPr>
            <a:lvl3pPr marL="1124814" indent="-228697">
              <a:spcBef>
                <a:spcPts val="1176"/>
              </a:spcBef>
              <a:buFont typeface="Wingdings" pitchFamily="2" charset="2"/>
              <a:buChar char="§"/>
              <a:defRPr/>
            </a:lvl3pPr>
            <a:lvl4pPr marL="1568205" indent="-336044">
              <a:spcBef>
                <a:spcPts val="1176"/>
              </a:spcBef>
              <a:buFont typeface="+mj-lt"/>
              <a:buAutoNum type="arabicPeriod"/>
              <a:defRPr/>
            </a:lvl4pPr>
            <a:lvl5pPr marL="1907361" indent="-336044">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3342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6"/>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419"/>
            <a:r>
              <a:rPr lang="en-US">
                <a:solidFill>
                  <a:prstClr val="white"/>
                </a:solidFill>
                <a:cs typeface="Arial"/>
              </a:rPr>
              <a:t>Microsoft Confidential</a:t>
            </a:r>
            <a:endParaRPr lang="en-US" dirty="0">
              <a:solidFill>
                <a:prstClr val="white"/>
              </a:solidFill>
              <a:cs typeface="Arial"/>
            </a:endParaRPr>
          </a:p>
        </p:txBody>
      </p:sp>
    </p:spTree>
    <p:extLst>
      <p:ext uri="{BB962C8B-B14F-4D97-AF65-F5344CB8AC3E}">
        <p14:creationId xmlns:p14="http://schemas.microsoft.com/office/powerpoint/2010/main" val="62587190"/>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8"/>
          <a:stretch>
            <a:fillRect/>
          </a:stretch>
        </a:blip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4479" name="think-cell Slide" r:id="rId9" imgW="270" imgH="270" progId="">
                  <p:embed/>
                </p:oleObj>
              </mc:Choice>
              <mc:Fallback>
                <p:oleObj name="think-cell Slide" r:id="rId9" imgW="270" imgH="27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descr="MSFT_logotype_rgb_Wht.png"/>
          <p:cNvPicPr>
            <a:picLocks noChangeAspect="1"/>
          </p:cNvPicPr>
          <p:nvPr userDrawn="1">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custDataLst>
              <p:tags r:id="rId4"/>
            </p:custDataLst>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a:t>Speaker name</a:t>
            </a:r>
          </a:p>
        </p:txBody>
      </p:sp>
      <p:sp>
        <p:nvSpPr>
          <p:cNvPr id="9" name="Title 1"/>
          <p:cNvSpPr>
            <a:spLocks noGrp="1"/>
          </p:cNvSpPr>
          <p:nvPr>
            <p:ph type="title" hasCustomPrompt="1"/>
            <p:custDataLst>
              <p:tags r:id="rId5"/>
            </p:custDataLst>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a:t>Presentation title</a:t>
            </a:r>
          </a:p>
        </p:txBody>
      </p:sp>
      <p:sp>
        <p:nvSpPr>
          <p:cNvPr id="10" name="Text Placeholder 4"/>
          <p:cNvSpPr>
            <a:spLocks noGrp="1"/>
          </p:cNvSpPr>
          <p:nvPr>
            <p:ph type="body" sz="quarter" idx="13" hasCustomPrompt="1"/>
            <p:custDataLst>
              <p:tags r:id="rId6"/>
            </p:custDataLst>
          </p:nvPr>
        </p:nvSpPr>
        <p:spPr>
          <a:xfrm>
            <a:off x="269302" y="2532458"/>
            <a:ext cx="6273418" cy="627566"/>
          </a:xfrm>
          <a:noFill/>
        </p:spPr>
        <p:txBody>
          <a:bodyPr lIns="146304" tIns="109728" rIns="146304" bIns="109728">
            <a:noAutofit/>
          </a:bodyPr>
          <a:lstStyle>
            <a:lvl1pPr marL="0" indent="0">
              <a:spcBef>
                <a:spcPts val="0"/>
              </a:spcBef>
              <a:buNone/>
              <a:defRPr sz="2353" spc="0" baseline="0">
                <a:solidFill>
                  <a:srgbClr val="0054A6"/>
                </a:solidFill>
                <a:latin typeface="+mj-lt"/>
              </a:defRPr>
            </a:lvl1pPr>
          </a:lstStyle>
          <a:p>
            <a:pPr lvl="0"/>
            <a:r>
              <a:rPr lang="en-US" dirty="0"/>
              <a:t>Category or Service title</a:t>
            </a:r>
          </a:p>
        </p:txBody>
      </p:sp>
    </p:spTree>
    <p:extLst>
      <p:ext uri="{BB962C8B-B14F-4D97-AF65-F5344CB8AC3E}">
        <p14:creationId xmlns:p14="http://schemas.microsoft.com/office/powerpoint/2010/main" val="1544299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708682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7"/>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5503"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descr="MSFT_logotype_rgb_Wht.png"/>
          <p:cNvPicPr>
            <a:picLocks noChangeAspect="1"/>
          </p:cNvPicPr>
          <p:nvPr userDrawn="1">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custDataLst>
              <p:tags r:id="rId4"/>
            </p:custDataLst>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a:t>Speaker name</a:t>
            </a:r>
          </a:p>
        </p:txBody>
      </p:sp>
      <p:sp>
        <p:nvSpPr>
          <p:cNvPr id="6" name="Title 1"/>
          <p:cNvSpPr>
            <a:spLocks noGrp="1"/>
          </p:cNvSpPr>
          <p:nvPr>
            <p:ph type="title" hasCustomPrompt="1"/>
            <p:custDataLst>
              <p:tags r:id="rId5"/>
            </p:custDataLst>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a:t>Presentation title</a:t>
            </a:r>
          </a:p>
        </p:txBody>
      </p:sp>
    </p:spTree>
    <p:extLst>
      <p:ext uri="{BB962C8B-B14F-4D97-AF65-F5344CB8AC3E}">
        <p14:creationId xmlns:p14="http://schemas.microsoft.com/office/powerpoint/2010/main" val="29571493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6527"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66922" y="289511"/>
            <a:ext cx="11655840" cy="809388"/>
          </a:xfrm>
        </p:spPr>
        <p:txBody>
          <a:bodyPr/>
          <a:lstStyle>
            <a:lvl1pPr>
              <a:defRPr>
                <a:solidFill>
                  <a:schemeClr val="bg1"/>
                </a:solidFill>
              </a:defRPr>
            </a:lvl1pPr>
          </a:lstStyle>
          <a:p>
            <a:r>
              <a:rPr lang="en-US" dirty="0"/>
              <a:t>Slide title</a:t>
            </a:r>
          </a:p>
        </p:txBody>
      </p:sp>
      <p:sp>
        <p:nvSpPr>
          <p:cNvPr id="6" name="Picture Placeholder 3"/>
          <p:cNvSpPr>
            <a:spLocks noGrp="1"/>
          </p:cNvSpPr>
          <p:nvPr>
            <p:ph type="pic" sz="quarter" idx="12" hasCustomPrompt="1"/>
            <p:custDataLst>
              <p:tags r:id="rId4"/>
            </p:custDataLst>
          </p:nvPr>
        </p:nvSpPr>
        <p:spPr>
          <a:xfrm>
            <a:off x="266922" y="2084172"/>
            <a:ext cx="3638613" cy="1270732"/>
          </a:xfrm>
        </p:spPr>
        <p:txBody>
          <a:bodyPr/>
          <a:lstStyle>
            <a:lvl1pPr algn="ctr">
              <a:defRPr>
                <a:solidFill>
                  <a:srgbClr val="FFFFFF"/>
                </a:solidFill>
              </a:defRPr>
            </a:lvl1pPr>
          </a:lstStyle>
          <a:p>
            <a:r>
              <a:rPr lang="en-US" dirty="0"/>
              <a:t>Click to insert picture</a:t>
            </a:r>
          </a:p>
        </p:txBody>
      </p:sp>
      <p:sp>
        <p:nvSpPr>
          <p:cNvPr id="16" name="TextBox 15"/>
          <p:cNvSpPr txBox="1"/>
          <p:nvPr userDrawn="1">
            <p:custDataLst>
              <p:tags r:id="rId5"/>
            </p:custDataLst>
          </p:nvPr>
        </p:nvSpPr>
        <p:spPr>
          <a:xfrm>
            <a:off x="8874887" y="6210238"/>
            <a:ext cx="2868529" cy="400347"/>
          </a:xfrm>
          <a:prstGeom prst="rect">
            <a:avLst/>
          </a:prstGeom>
          <a:noFill/>
        </p:spPr>
        <p:txBody>
          <a:bodyPr wrap="square" lIns="179285" tIns="143428" rIns="179285" bIns="143428" rtlCol="0">
            <a:spAutoFit/>
          </a:bodyPr>
          <a:lstStyle/>
          <a:p>
            <a:pPr defTabSz="914367">
              <a:lnSpc>
                <a:spcPct val="90000"/>
              </a:lnSpc>
            </a:pPr>
            <a:r>
              <a:rPr lang="en-US" sz="784" dirty="0">
                <a:solidFill>
                  <a:srgbClr val="FFFFFF"/>
                </a:solidFill>
              </a:rPr>
              <a:t>Presentation title ©Copyright 2012 09 / 14 /12</a:t>
            </a:r>
          </a:p>
        </p:txBody>
      </p:sp>
      <p:sp>
        <p:nvSpPr>
          <p:cNvPr id="15" name="Slide Number Placeholder 5"/>
          <p:cNvSpPr txBox="1">
            <a:spLocks/>
          </p:cNvSpPr>
          <p:nvPr userDrawn="1">
            <p:custDataLst>
              <p:tags r:id="rId6"/>
            </p:custDataLst>
          </p:nvPr>
        </p:nvSpPr>
        <p:spPr>
          <a:xfrm>
            <a:off x="11492568" y="6297935"/>
            <a:ext cx="430130" cy="228169"/>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84" dirty="0">
                <a:solidFill>
                  <a:srgbClr val="FFFFFF"/>
                </a:solidFill>
              </a:rPr>
              <a:t>2</a:t>
            </a:r>
          </a:p>
        </p:txBody>
      </p:sp>
      <p:sp>
        <p:nvSpPr>
          <p:cNvPr id="17" name="TextBox 16"/>
          <p:cNvSpPr txBox="1"/>
          <p:nvPr userDrawn="1">
            <p:custDataLst>
              <p:tags r:id="rId7"/>
            </p:custDataLst>
          </p:nvPr>
        </p:nvSpPr>
        <p:spPr>
          <a:xfrm>
            <a:off x="3961566" y="2181036"/>
            <a:ext cx="7081680" cy="1599377"/>
          </a:xfrm>
          <a:prstGeom prst="rect">
            <a:avLst/>
          </a:prstGeom>
          <a:noFill/>
        </p:spPr>
        <p:txBody>
          <a:bodyPr wrap="square" lIns="179285" tIns="143428" rIns="179285" bIns="143428" rtlCol="0">
            <a:spAutoFit/>
          </a:bodyPr>
          <a:lstStyle/>
          <a:p>
            <a:pPr defTabSz="914367">
              <a:lnSpc>
                <a:spcPct val="90000"/>
              </a:lnSpc>
            </a:pPr>
            <a:r>
              <a:rPr lang="en-US" sz="2353" dirty="0">
                <a:solidFill>
                  <a:srgbClr val="FFFFFF"/>
                </a:solidFill>
                <a:latin typeface="Segoe UI Light"/>
              </a:rPr>
              <a:t>Body </a:t>
            </a:r>
            <a:r>
              <a:rPr lang="en-US" sz="2353" dirty="0" err="1">
                <a:solidFill>
                  <a:srgbClr val="FFFFFF"/>
                </a:solidFill>
                <a:latin typeface="Segoe UI Light"/>
              </a:rPr>
              <a:t>magnimu</a:t>
            </a:r>
            <a:r>
              <a:rPr lang="en-US" sz="2353" dirty="0">
                <a:solidFill>
                  <a:srgbClr val="FFFFFF"/>
                </a:solidFill>
                <a:latin typeface="Segoe UI Light"/>
              </a:rPr>
              <a:t> </a:t>
            </a:r>
            <a:r>
              <a:rPr lang="en-US" sz="2353" dirty="0" err="1">
                <a:solidFill>
                  <a:srgbClr val="FFFFFF"/>
                </a:solidFill>
                <a:latin typeface="Segoe UI Light"/>
              </a:rPr>
              <a:t>sanducil</a:t>
            </a:r>
            <a:r>
              <a:rPr lang="en-US" sz="2353" dirty="0">
                <a:solidFill>
                  <a:srgbClr val="FFFFFF"/>
                </a:solidFill>
                <a:latin typeface="Segoe UI Light"/>
              </a:rPr>
              <a:t> et et </a:t>
            </a:r>
            <a:r>
              <a:rPr lang="en-US" sz="2353" dirty="0" err="1">
                <a:solidFill>
                  <a:srgbClr val="FFFFFF"/>
                </a:solidFill>
                <a:latin typeface="Segoe UI Light"/>
              </a:rPr>
              <a:t>quia</a:t>
            </a:r>
            <a:r>
              <a:rPr lang="en-US" sz="2353" dirty="0">
                <a:solidFill>
                  <a:srgbClr val="FFFFFF"/>
                </a:solidFill>
                <a:latin typeface="Segoe UI Light"/>
              </a:rPr>
              <a:t> </a:t>
            </a:r>
            <a:r>
              <a:rPr lang="en-US" sz="2353" dirty="0" err="1">
                <a:solidFill>
                  <a:srgbClr val="FFFFFF"/>
                </a:solidFill>
                <a:latin typeface="Segoe UI Light"/>
              </a:rPr>
              <a:t>volo</a:t>
            </a:r>
            <a:r>
              <a:rPr lang="en-US" sz="2353" dirty="0">
                <a:solidFill>
                  <a:srgbClr val="FFFFFF"/>
                </a:solidFill>
                <a:latin typeface="Segoe UI Light"/>
              </a:rPr>
              <a:t> </a:t>
            </a:r>
            <a:r>
              <a:rPr lang="en-US" sz="2353" dirty="0" err="1">
                <a:solidFill>
                  <a:srgbClr val="FFFFFF"/>
                </a:solidFill>
                <a:latin typeface="Segoe UI Light"/>
              </a:rPr>
              <a:t>exera</a:t>
            </a:r>
            <a:r>
              <a:rPr lang="en-US" sz="2353" dirty="0">
                <a:solidFill>
                  <a:srgbClr val="FFFFFF"/>
                </a:solidFill>
                <a:latin typeface="Segoe UI Light"/>
              </a:rPr>
              <a:t> </a:t>
            </a:r>
            <a:r>
              <a:rPr lang="en-US" sz="2353" dirty="0" err="1">
                <a:solidFill>
                  <a:srgbClr val="FFFFFF"/>
                </a:solidFill>
                <a:latin typeface="Segoe UI Light"/>
              </a:rPr>
              <a:t>venim</a:t>
            </a:r>
            <a:r>
              <a:rPr lang="en-US" sz="2353" dirty="0">
                <a:solidFill>
                  <a:srgbClr val="FFFFFF"/>
                </a:solidFill>
                <a:latin typeface="Segoe UI Light"/>
              </a:rPr>
              <a:t> </a:t>
            </a:r>
            <a:r>
              <a:rPr lang="en-US" sz="2353" dirty="0" err="1">
                <a:solidFill>
                  <a:srgbClr val="FFFFFF"/>
                </a:solidFill>
                <a:latin typeface="Segoe UI Light"/>
              </a:rPr>
              <a:t>os</a:t>
            </a:r>
            <a:r>
              <a:rPr lang="en-US" sz="2353" dirty="0">
                <a:solidFill>
                  <a:srgbClr val="FFFFFF"/>
                </a:solidFill>
                <a:latin typeface="Segoe UI Light"/>
              </a:rPr>
              <a:t> am </a:t>
            </a:r>
            <a:r>
              <a:rPr lang="en-US" sz="2353" dirty="0" err="1">
                <a:solidFill>
                  <a:srgbClr val="FFFFFF"/>
                </a:solidFill>
                <a:latin typeface="Segoe UI Light"/>
              </a:rPr>
              <a:t>duciderit</a:t>
            </a:r>
            <a:r>
              <a:rPr lang="en-US" sz="2353" dirty="0">
                <a:solidFill>
                  <a:srgbClr val="FFFFFF"/>
                </a:solidFill>
                <a:latin typeface="Segoe UI Light"/>
              </a:rPr>
              <a:t> </a:t>
            </a:r>
            <a:r>
              <a:rPr lang="en-US" sz="2353" dirty="0" err="1">
                <a:solidFill>
                  <a:srgbClr val="FFFFFF"/>
                </a:solidFill>
                <a:latin typeface="Segoe UI Light"/>
              </a:rPr>
              <a:t>aut</a:t>
            </a:r>
            <a:r>
              <a:rPr lang="en-US" sz="2353" dirty="0">
                <a:solidFill>
                  <a:srgbClr val="FFFFFF"/>
                </a:solidFill>
                <a:latin typeface="Segoe UI Light"/>
              </a:rPr>
              <a:t> </a:t>
            </a:r>
            <a:r>
              <a:rPr lang="en-US" sz="2353" dirty="0" err="1">
                <a:solidFill>
                  <a:srgbClr val="FFFFFF"/>
                </a:solidFill>
                <a:latin typeface="Segoe UI Light"/>
              </a:rPr>
              <a:t>odior</a:t>
            </a:r>
            <a:r>
              <a:rPr lang="en-US" sz="2353" dirty="0">
                <a:solidFill>
                  <a:srgbClr val="FFFFFF"/>
                </a:solidFill>
                <a:latin typeface="Segoe UI Light"/>
              </a:rPr>
              <a:t> </a:t>
            </a:r>
            <a:r>
              <a:rPr lang="en-US" sz="2353" dirty="0" err="1">
                <a:solidFill>
                  <a:srgbClr val="FFFFFF"/>
                </a:solidFill>
                <a:latin typeface="Segoe UI Light"/>
              </a:rPr>
              <a:t>sitati</a:t>
            </a:r>
            <a:r>
              <a:rPr lang="en-US" sz="2353" dirty="0">
                <a:solidFill>
                  <a:srgbClr val="FFFFFF"/>
                </a:solidFill>
                <a:latin typeface="Segoe UI Light"/>
              </a:rPr>
              <a:t> </a:t>
            </a:r>
            <a:r>
              <a:rPr lang="en-US" sz="2353" dirty="0" err="1">
                <a:solidFill>
                  <a:srgbClr val="FFFFFF"/>
                </a:solidFill>
                <a:latin typeface="Segoe UI Light"/>
              </a:rPr>
              <a:t>nulpa</a:t>
            </a:r>
            <a:r>
              <a:rPr lang="en-US" sz="2353" dirty="0">
                <a:solidFill>
                  <a:srgbClr val="FFFFFF"/>
                </a:solidFill>
                <a:latin typeface="Segoe UI Light"/>
              </a:rPr>
              <a:t> </a:t>
            </a:r>
            <a:r>
              <a:rPr lang="en-US" sz="2353" dirty="0" err="1">
                <a:solidFill>
                  <a:srgbClr val="FFFFFF"/>
                </a:solidFill>
                <a:latin typeface="Segoe UI Light"/>
              </a:rPr>
              <a:t>vo</a:t>
            </a:r>
            <a:r>
              <a:rPr lang="en-US" sz="2353" dirty="0">
                <a:solidFill>
                  <a:srgbClr val="FFFFFF"/>
                </a:solidFill>
                <a:latin typeface="Segoe UI Light"/>
              </a:rPr>
              <a:t> </a:t>
            </a:r>
            <a:r>
              <a:rPr lang="en-US" sz="2353" dirty="0" err="1">
                <a:solidFill>
                  <a:srgbClr val="FFFFFF"/>
                </a:solidFill>
                <a:latin typeface="Segoe UI Light"/>
              </a:rPr>
              <a:t>luptatur</a:t>
            </a:r>
            <a:r>
              <a:rPr lang="en-US" sz="2353" dirty="0">
                <a:solidFill>
                  <a:srgbClr val="FFFFFF"/>
                </a:solidFill>
                <a:latin typeface="Segoe UI Light"/>
              </a:rPr>
              <a:t> </a:t>
            </a:r>
            <a:r>
              <a:rPr lang="en-US" sz="2353" dirty="0" err="1">
                <a:solidFill>
                  <a:srgbClr val="FFFFFF"/>
                </a:solidFill>
                <a:latin typeface="Segoe UI Light"/>
              </a:rPr>
              <a:t>sunti</a:t>
            </a:r>
            <a:r>
              <a:rPr lang="en-US" sz="2353" dirty="0">
                <a:solidFill>
                  <a:srgbClr val="FFFFFF"/>
                </a:solidFill>
                <a:latin typeface="Segoe UI Light"/>
              </a:rPr>
              <a:t> sit </a:t>
            </a:r>
            <a:r>
              <a:rPr lang="en-US" sz="2353" dirty="0" err="1">
                <a:solidFill>
                  <a:srgbClr val="FFFFFF"/>
                </a:solidFill>
                <a:latin typeface="Segoe UI Light"/>
              </a:rPr>
              <a:t>voluptae</a:t>
            </a:r>
            <a:r>
              <a:rPr lang="en-US" sz="2353" dirty="0">
                <a:solidFill>
                  <a:srgbClr val="FFFFFF"/>
                </a:solidFill>
                <a:latin typeface="Segoe UI Light"/>
              </a:rPr>
              <a:t> </a:t>
            </a:r>
            <a:r>
              <a:rPr lang="en-US" sz="2353" dirty="0" err="1">
                <a:solidFill>
                  <a:srgbClr val="FFFFFF"/>
                </a:solidFill>
                <a:latin typeface="Segoe UI Light"/>
              </a:rPr>
              <a:t>sunt</a:t>
            </a:r>
            <a:r>
              <a:rPr lang="en-US" sz="2353" dirty="0">
                <a:solidFill>
                  <a:srgbClr val="FFFFFF"/>
                </a:solidFill>
                <a:latin typeface="Segoe UI Light"/>
              </a:rPr>
              <a:t> </a:t>
            </a:r>
            <a:r>
              <a:rPr lang="en-US" sz="2353" dirty="0" err="1">
                <a:solidFill>
                  <a:srgbClr val="FFFFFF"/>
                </a:solidFill>
                <a:latin typeface="Segoe UI Light"/>
              </a:rPr>
              <a:t>fugiatiscid</a:t>
            </a:r>
            <a:r>
              <a:rPr lang="en-US" sz="2353" dirty="0">
                <a:solidFill>
                  <a:srgbClr val="FFFFFF"/>
                </a:solidFill>
                <a:latin typeface="Segoe UI Light"/>
              </a:rPr>
              <a:t> qui al </a:t>
            </a:r>
            <a:r>
              <a:rPr lang="en-US" sz="2353" dirty="0" err="1">
                <a:solidFill>
                  <a:srgbClr val="FFFFFF"/>
                </a:solidFill>
                <a:latin typeface="Segoe UI Light"/>
              </a:rPr>
              <a:t>iquam</a:t>
            </a:r>
            <a:r>
              <a:rPr lang="en-US" sz="2353" dirty="0">
                <a:solidFill>
                  <a:srgbClr val="FFFFFF"/>
                </a:solidFill>
                <a:latin typeface="Segoe UI Light"/>
              </a:rPr>
              <a:t> </a:t>
            </a:r>
            <a:r>
              <a:rPr lang="en-US" sz="2353" dirty="0" err="1">
                <a:solidFill>
                  <a:srgbClr val="FFFFFF"/>
                </a:solidFill>
                <a:latin typeface="Segoe UI Light"/>
              </a:rPr>
              <a:t>sundit</a:t>
            </a:r>
            <a:r>
              <a:rPr lang="en-US" sz="2353" dirty="0">
                <a:solidFill>
                  <a:srgbClr val="FFFFFF"/>
                </a:solidFill>
                <a:latin typeface="Segoe UI Light"/>
              </a:rPr>
              <a:t> fugit </a:t>
            </a:r>
            <a:r>
              <a:rPr lang="en-US" sz="2353" dirty="0" err="1">
                <a:solidFill>
                  <a:srgbClr val="FFFFFF"/>
                </a:solidFill>
                <a:latin typeface="Segoe UI Light"/>
              </a:rPr>
              <a:t>labore</a:t>
            </a:r>
            <a:r>
              <a:rPr lang="en-US" sz="2353" dirty="0">
                <a:solidFill>
                  <a:srgbClr val="FFFFFF"/>
                </a:solidFill>
                <a:latin typeface="Segoe UI Light"/>
              </a:rPr>
              <a:t> </a:t>
            </a:r>
            <a:r>
              <a:rPr lang="en-US" sz="2353" dirty="0" err="1">
                <a:solidFill>
                  <a:srgbClr val="FFFFFF"/>
                </a:solidFill>
                <a:latin typeface="Segoe UI Light"/>
              </a:rPr>
              <a:t>sunt</a:t>
            </a:r>
            <a:r>
              <a:rPr lang="en-US" sz="2353" dirty="0">
                <a:solidFill>
                  <a:srgbClr val="FFFFFF"/>
                </a:solidFill>
                <a:latin typeface="Segoe UI Light"/>
              </a:rPr>
              <a:t> </a:t>
            </a:r>
            <a:r>
              <a:rPr lang="en-US" sz="2353" dirty="0" err="1">
                <a:solidFill>
                  <a:srgbClr val="FFFFFF"/>
                </a:solidFill>
                <a:latin typeface="Segoe UI Light"/>
              </a:rPr>
              <a:t>ipsantiumet</a:t>
            </a:r>
            <a:r>
              <a:rPr lang="en-US" sz="2353" dirty="0">
                <a:solidFill>
                  <a:srgbClr val="FFFFFF"/>
                </a:solidFill>
                <a:latin typeface="Segoe UI Light"/>
              </a:rPr>
              <a:t> </a:t>
            </a:r>
            <a:r>
              <a:rPr lang="en-US" sz="2353" dirty="0" err="1">
                <a:solidFill>
                  <a:srgbClr val="FFFFFF"/>
                </a:solidFill>
                <a:latin typeface="Segoe UI Light"/>
              </a:rPr>
              <a:t>ve</a:t>
            </a:r>
            <a:r>
              <a:rPr lang="en-US" sz="2353" dirty="0">
                <a:solidFill>
                  <a:srgbClr val="FFFFFF"/>
                </a:solidFill>
                <a:latin typeface="Segoe UI Light"/>
              </a:rPr>
              <a:t> </a:t>
            </a:r>
            <a:r>
              <a:rPr lang="en-US" sz="2353" dirty="0" err="1">
                <a:solidFill>
                  <a:srgbClr val="FFFFFF"/>
                </a:solidFill>
                <a:latin typeface="Segoe UI Light"/>
              </a:rPr>
              <a:t>nda</a:t>
            </a:r>
            <a:r>
              <a:rPr lang="en-US" sz="2353" dirty="0">
                <a:solidFill>
                  <a:srgbClr val="FFFFFF"/>
                </a:solidFill>
                <a:latin typeface="Segoe UI Light"/>
              </a:rPr>
              <a:t> </a:t>
            </a:r>
            <a:r>
              <a:rPr lang="en-US" sz="2353" dirty="0" err="1">
                <a:solidFill>
                  <a:srgbClr val="FFFFFF"/>
                </a:solidFill>
                <a:latin typeface="Segoe UI Light"/>
              </a:rPr>
              <a:t>que</a:t>
            </a:r>
            <a:r>
              <a:rPr lang="en-US" sz="2353" dirty="0">
                <a:solidFill>
                  <a:srgbClr val="FFFFFF"/>
                </a:solidFill>
                <a:latin typeface="Segoe UI Light"/>
              </a:rPr>
              <a:t> pa </a:t>
            </a:r>
            <a:r>
              <a:rPr lang="en-US" sz="2353" dirty="0" err="1">
                <a:solidFill>
                  <a:srgbClr val="FFFFFF"/>
                </a:solidFill>
                <a:latin typeface="Segoe UI Light"/>
              </a:rPr>
              <a:t>ipis</a:t>
            </a:r>
            <a:r>
              <a:rPr lang="en-US" sz="2353" dirty="0">
                <a:solidFill>
                  <a:srgbClr val="FFFFFF"/>
                </a:solidFill>
                <a:latin typeface="Segoe UI Light"/>
              </a:rPr>
              <a:t>.</a:t>
            </a:r>
          </a:p>
        </p:txBody>
      </p:sp>
      <p:sp>
        <p:nvSpPr>
          <p:cNvPr id="20" name="Text Placeholder 4"/>
          <p:cNvSpPr>
            <a:spLocks noGrp="1"/>
          </p:cNvSpPr>
          <p:nvPr userDrawn="1">
            <p:ph type="body" sz="quarter" idx="13" hasCustomPrompt="1"/>
            <p:custDataLst>
              <p:tags r:id="rId8"/>
            </p:custDataLst>
          </p:nvPr>
        </p:nvSpPr>
        <p:spPr>
          <a:xfrm>
            <a:off x="266922" y="1008622"/>
            <a:ext cx="6095685" cy="718466"/>
          </a:xfrm>
          <a:noFill/>
        </p:spPr>
        <p:txBody>
          <a:bodyPr lIns="146304" tIns="109728" rIns="146304" bIns="109728">
            <a:noAutofit/>
          </a:bodyPr>
          <a:lstStyle>
            <a:lvl1pPr marL="0" indent="0">
              <a:spcBef>
                <a:spcPts val="0"/>
              </a:spcBef>
              <a:buNone/>
              <a:defRPr sz="3529" spc="0" baseline="0">
                <a:solidFill>
                  <a:srgbClr val="FFFFFF"/>
                </a:solidFill>
                <a:latin typeface="+mj-lt"/>
              </a:defRPr>
            </a:lvl1pPr>
          </a:lstStyle>
          <a:p>
            <a:pPr lvl="0"/>
            <a:r>
              <a:rPr lang="en-US" dirty="0"/>
              <a:t>Secondary title</a:t>
            </a:r>
          </a:p>
        </p:txBody>
      </p:sp>
    </p:spTree>
    <p:extLst>
      <p:ext uri="{BB962C8B-B14F-4D97-AF65-F5344CB8AC3E}">
        <p14:creationId xmlns:p14="http://schemas.microsoft.com/office/powerpoint/2010/main" val="418508771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7551" name="think-cell Slide" r:id="rId11" imgW="270" imgH="270" progId="">
                  <p:embed/>
                </p:oleObj>
              </mc:Choice>
              <mc:Fallback>
                <p:oleObj name="think-cell Slide" r:id="rId11" imgW="270" imgH="27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Picture Placeholder 3"/>
          <p:cNvSpPr>
            <a:spLocks noGrp="1"/>
          </p:cNvSpPr>
          <p:nvPr>
            <p:ph type="pic" sz="quarter" idx="13" hasCustomPrompt="1"/>
            <p:custDataLst>
              <p:tags r:id="rId3"/>
            </p:custDataLst>
          </p:nvPr>
        </p:nvSpPr>
        <p:spPr>
          <a:xfrm>
            <a:off x="3944604" y="2084172"/>
            <a:ext cx="3638613" cy="1270732"/>
          </a:xfrm>
        </p:spPr>
        <p:txBody>
          <a:bodyPr/>
          <a:lstStyle>
            <a:lvl1pPr algn="ctr">
              <a:defRPr>
                <a:solidFill>
                  <a:srgbClr val="FFFFFF"/>
                </a:solidFill>
              </a:defRPr>
            </a:lvl1pPr>
          </a:lstStyle>
          <a:p>
            <a:r>
              <a:rPr lang="en-US" dirty="0"/>
              <a:t>Click to insert picture</a:t>
            </a:r>
          </a:p>
        </p:txBody>
      </p:sp>
      <p:sp>
        <p:nvSpPr>
          <p:cNvPr id="5" name="Picture Placeholder 3"/>
          <p:cNvSpPr>
            <a:spLocks noGrp="1"/>
          </p:cNvSpPr>
          <p:nvPr>
            <p:ph type="pic" sz="quarter" idx="12" hasCustomPrompt="1"/>
            <p:custDataLst>
              <p:tags r:id="rId4"/>
            </p:custDataLst>
          </p:nvPr>
        </p:nvSpPr>
        <p:spPr>
          <a:xfrm>
            <a:off x="269240" y="2084172"/>
            <a:ext cx="3638613" cy="1270732"/>
          </a:xfrm>
        </p:spPr>
        <p:txBody>
          <a:bodyPr/>
          <a:lstStyle>
            <a:lvl1pPr algn="ctr">
              <a:defRPr>
                <a:solidFill>
                  <a:srgbClr val="FFFFFF"/>
                </a:solidFill>
              </a:defRPr>
            </a:lvl1pPr>
          </a:lstStyle>
          <a:p>
            <a:r>
              <a:rPr lang="en-US" dirty="0"/>
              <a:t>Click to insert picture</a:t>
            </a:r>
          </a:p>
        </p:txBody>
      </p:sp>
      <p:sp>
        <p:nvSpPr>
          <p:cNvPr id="11" name="Slide Number Placeholder 5"/>
          <p:cNvSpPr txBox="1">
            <a:spLocks/>
          </p:cNvSpPr>
          <p:nvPr userDrawn="1">
            <p:custDataLst>
              <p:tags r:id="rId5"/>
            </p:custDataLst>
          </p:nvPr>
        </p:nvSpPr>
        <p:spPr>
          <a:xfrm>
            <a:off x="11531480" y="6297935"/>
            <a:ext cx="430130" cy="228169"/>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784" dirty="0">
                <a:solidFill>
                  <a:srgbClr val="FFFFFF"/>
                </a:solidFill>
              </a:rPr>
              <a:t>3</a:t>
            </a:r>
          </a:p>
        </p:txBody>
      </p:sp>
      <p:sp>
        <p:nvSpPr>
          <p:cNvPr id="15" name="Picture Placeholder 3"/>
          <p:cNvSpPr>
            <a:spLocks noGrp="1"/>
          </p:cNvSpPr>
          <p:nvPr userDrawn="1">
            <p:ph type="pic" sz="quarter" idx="14" hasCustomPrompt="1"/>
            <p:custDataLst>
              <p:tags r:id="rId6"/>
            </p:custDataLst>
          </p:nvPr>
        </p:nvSpPr>
        <p:spPr>
          <a:xfrm>
            <a:off x="7619906" y="2084172"/>
            <a:ext cx="3638613" cy="1270732"/>
          </a:xfrm>
        </p:spPr>
        <p:txBody>
          <a:bodyPr/>
          <a:lstStyle>
            <a:lvl1pPr algn="ctr">
              <a:defRPr>
                <a:solidFill>
                  <a:srgbClr val="FFFFFF"/>
                </a:solidFill>
              </a:defRPr>
            </a:lvl1pPr>
          </a:lstStyle>
          <a:p>
            <a:r>
              <a:rPr lang="en-US" dirty="0"/>
              <a:t>Click to insert picture</a:t>
            </a:r>
          </a:p>
        </p:txBody>
      </p:sp>
      <p:sp>
        <p:nvSpPr>
          <p:cNvPr id="16" name="Title 1"/>
          <p:cNvSpPr>
            <a:spLocks noGrp="1"/>
          </p:cNvSpPr>
          <p:nvPr userDrawn="1">
            <p:ph type="title" hasCustomPrompt="1"/>
            <p:custDataLst>
              <p:tags r:id="rId7"/>
            </p:custDataLst>
          </p:nvPr>
        </p:nvSpPr>
        <p:spPr>
          <a:xfrm>
            <a:off x="266922" y="289511"/>
            <a:ext cx="11655840" cy="809388"/>
          </a:xfrm>
        </p:spPr>
        <p:txBody>
          <a:bodyPr/>
          <a:lstStyle>
            <a:lvl1pPr>
              <a:defRPr>
                <a:solidFill>
                  <a:srgbClr val="0054A6"/>
                </a:solidFill>
              </a:defRPr>
            </a:lvl1pPr>
          </a:lstStyle>
          <a:p>
            <a:r>
              <a:rPr lang="en-US" dirty="0"/>
              <a:t>Slide title</a:t>
            </a:r>
          </a:p>
        </p:txBody>
      </p:sp>
      <p:sp>
        <p:nvSpPr>
          <p:cNvPr id="17" name="Text Placeholder 4"/>
          <p:cNvSpPr>
            <a:spLocks noGrp="1"/>
          </p:cNvSpPr>
          <p:nvPr userDrawn="1">
            <p:ph type="body" sz="quarter" idx="15" hasCustomPrompt="1"/>
            <p:custDataLst>
              <p:tags r:id="rId8"/>
            </p:custDataLst>
          </p:nvPr>
        </p:nvSpPr>
        <p:spPr>
          <a:xfrm>
            <a:off x="266922" y="1008622"/>
            <a:ext cx="6095685" cy="718466"/>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a:t>Secondary title</a:t>
            </a:r>
          </a:p>
        </p:txBody>
      </p:sp>
      <p:sp>
        <p:nvSpPr>
          <p:cNvPr id="19" name="TextBox 18"/>
          <p:cNvSpPr txBox="1"/>
          <p:nvPr userDrawn="1">
            <p:custDataLst>
              <p:tags r:id="rId9"/>
            </p:custDataLst>
          </p:nvPr>
        </p:nvSpPr>
        <p:spPr>
          <a:xfrm>
            <a:off x="8874887" y="6210238"/>
            <a:ext cx="2868529" cy="400347"/>
          </a:xfrm>
          <a:prstGeom prst="rect">
            <a:avLst/>
          </a:prstGeom>
          <a:noFill/>
        </p:spPr>
        <p:txBody>
          <a:bodyPr wrap="square" lIns="179285" tIns="143428" rIns="179285" bIns="143428" rtlCol="0">
            <a:spAutoFit/>
          </a:bodyPr>
          <a:lstStyle/>
          <a:p>
            <a:pPr defTabSz="914367">
              <a:lnSpc>
                <a:spcPct val="90000"/>
              </a:lnSpc>
            </a:pPr>
            <a:r>
              <a:rPr lang="en-US" sz="784" dirty="0">
                <a:solidFill>
                  <a:srgbClr val="FFFFFF"/>
                </a:solidFill>
              </a:rPr>
              <a:t>Presentation title ©Copyright 2012 09 / 14 /12</a:t>
            </a:r>
          </a:p>
        </p:txBody>
      </p:sp>
    </p:spTree>
    <p:extLst>
      <p:ext uri="{BB962C8B-B14F-4D97-AF65-F5344CB8AC3E}">
        <p14:creationId xmlns:p14="http://schemas.microsoft.com/office/powerpoint/2010/main" val="283276426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8575"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69240" y="1989440"/>
            <a:ext cx="11655840" cy="2511909"/>
          </a:xfrm>
        </p:spPr>
        <p:txBody>
          <a:bodyPr/>
          <a:lstStyle>
            <a:lvl1pPr>
              <a:defRPr>
                <a:solidFill>
                  <a:schemeClr val="bg1"/>
                </a:solidFill>
              </a:defRPr>
            </a:lvl1pPr>
          </a:lstStyle>
          <a:p>
            <a:r>
              <a:rPr lang="en-US" dirty="0"/>
              <a:t>Big statement </a:t>
            </a:r>
            <a:r>
              <a:rPr lang="en-US" dirty="0" err="1"/>
              <a:t>magnimu</a:t>
            </a:r>
            <a:r>
              <a:rPr lang="en-US" dirty="0"/>
              <a:t> san </a:t>
            </a:r>
            <a:r>
              <a:rPr lang="en-US" dirty="0" err="1"/>
              <a:t>ducil</a:t>
            </a:r>
            <a:r>
              <a:rPr lang="en-US" dirty="0"/>
              <a:t> et et </a:t>
            </a:r>
            <a:r>
              <a:rPr lang="en-US" dirty="0" err="1"/>
              <a:t>quia</a:t>
            </a:r>
            <a:r>
              <a:rPr lang="en-US" dirty="0"/>
              <a:t> </a:t>
            </a:r>
            <a:r>
              <a:rPr lang="en-US" dirty="0" err="1"/>
              <a:t>volo</a:t>
            </a:r>
            <a:r>
              <a:rPr lang="en-US" dirty="0"/>
              <a:t> </a:t>
            </a:r>
            <a:r>
              <a:rPr lang="en-US" dirty="0" err="1"/>
              <a:t>exera</a:t>
            </a:r>
            <a:r>
              <a:rPr lang="en-US" dirty="0"/>
              <a:t> </a:t>
            </a:r>
            <a:r>
              <a:rPr lang="en-US" dirty="0" err="1"/>
              <a:t>venimos</a:t>
            </a:r>
            <a:r>
              <a:rPr lang="en-US" dirty="0"/>
              <a:t> am </a:t>
            </a:r>
            <a:r>
              <a:rPr lang="en-US" dirty="0" err="1"/>
              <a:t>duciderit</a:t>
            </a:r>
            <a:r>
              <a:rPr lang="en-US" dirty="0"/>
              <a:t> </a:t>
            </a:r>
            <a:r>
              <a:rPr lang="en-US" dirty="0" err="1"/>
              <a:t>aute</a:t>
            </a:r>
            <a:r>
              <a:rPr lang="en-US" dirty="0"/>
              <a:t> </a:t>
            </a:r>
            <a:r>
              <a:rPr lang="en-US" dirty="0" err="1"/>
              <a:t>odior</a:t>
            </a:r>
            <a:r>
              <a:rPr lang="en-US" dirty="0"/>
              <a:t> </a:t>
            </a:r>
            <a:r>
              <a:rPr lang="en-US" dirty="0" err="1"/>
              <a:t>sitati</a:t>
            </a:r>
            <a:r>
              <a:rPr lang="en-US" dirty="0"/>
              <a:t> </a:t>
            </a:r>
            <a:r>
              <a:rPr lang="en-US" dirty="0" err="1"/>
              <a:t>nulpa</a:t>
            </a:r>
            <a:r>
              <a:rPr lang="en-US" dirty="0"/>
              <a:t>.</a:t>
            </a:r>
          </a:p>
        </p:txBody>
      </p:sp>
    </p:spTree>
    <p:extLst>
      <p:ext uri="{BB962C8B-B14F-4D97-AF65-F5344CB8AC3E}">
        <p14:creationId xmlns:p14="http://schemas.microsoft.com/office/powerpoint/2010/main" val="25403548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9599" name="think-cell Slide" r:id="rId5" imgW="270" imgH="270" progId="">
                  <p:embed/>
                </p:oleObj>
              </mc:Choice>
              <mc:Fallback>
                <p:oleObj name="think-cell Slide" r:id="rId5" imgW="270" imgH="27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Tree>
    <p:extLst>
      <p:ext uri="{BB962C8B-B14F-4D97-AF65-F5344CB8AC3E}">
        <p14:creationId xmlns:p14="http://schemas.microsoft.com/office/powerpoint/2010/main" val="257983058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3318797"/>
          </a:xfrm>
        </p:spPr>
        <p:txBody>
          <a:bodyPr lIns="146304" tIns="91440" rIns="146304" bIns="91440"/>
          <a:lstStyle>
            <a:lvl1pPr>
              <a:lnSpc>
                <a:spcPts val="6175"/>
              </a:lnSpc>
              <a:defRPr sz="5685"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pPr defTabSz="914367"/>
            <a:r>
              <a:rPr lang="en-US">
                <a:solidFill>
                  <a:srgbClr val="505050"/>
                </a:solidFill>
              </a:rPr>
              <a:t>Microsoft Confidential</a:t>
            </a: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pPr defTabSz="914367"/>
            <a:fld id="{27258FFF-F925-446B-8502-81C933981705}" type="slidenum">
              <a:rPr lang="en-US" smtClean="0">
                <a:solidFill>
                  <a:srgbClr val="505050"/>
                </a:solidFill>
              </a:rPr>
              <a:pPr defTabSz="914367"/>
              <a:t>‹#›</a:t>
            </a:fld>
            <a:endParaRPr lang="en-US">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5"/>
              </a:lnSpc>
              <a:spcBef>
                <a:spcPts val="1175"/>
              </a:spcBef>
              <a:buNone/>
              <a:defRPr sz="1567" baseline="0"/>
            </a:lvl1pPr>
            <a:lvl2pPr marL="0" indent="0">
              <a:lnSpc>
                <a:spcPts val="1765"/>
              </a:lnSpc>
              <a:spcBef>
                <a:spcPts val="1175"/>
              </a:spcBef>
              <a:buNone/>
              <a:defRPr sz="1567"/>
            </a:lvl2pPr>
            <a:lvl3pPr marL="0" indent="0">
              <a:lnSpc>
                <a:spcPts val="1765"/>
              </a:lnSpc>
              <a:spcBef>
                <a:spcPts val="1175"/>
              </a:spcBef>
              <a:buNone/>
              <a:defRPr sz="1567"/>
            </a:lvl3pPr>
            <a:lvl4pPr marL="0" indent="0">
              <a:lnSpc>
                <a:spcPts val="1765"/>
              </a:lnSpc>
              <a:spcBef>
                <a:spcPts val="1175"/>
              </a:spcBef>
              <a:buNone/>
              <a:defRPr sz="1567"/>
            </a:lvl4pPr>
            <a:lvl5pPr marL="0" indent="0">
              <a:lnSpc>
                <a:spcPts val="1765"/>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91232608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Color Transition 1">
    <p:bg>
      <p:bgPr>
        <a:solidFill>
          <a:srgbClr val="008272"/>
        </a:solid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a:p>
        </p:txBody>
      </p:sp>
      <p:sp>
        <p:nvSpPr>
          <p:cNvPr id="3"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a:t>Subhead</a:t>
            </a:r>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17988007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Color Transition 2">
    <p:bg>
      <p:bgPr>
        <a:solidFill>
          <a:schemeClr val="accent2"/>
        </a:solidFill>
        <a:effectLst/>
      </p:bgPr>
    </p:bg>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FFFFFF"/>
                </a:solidFill>
                <a:latin typeface="Segoe UI Light"/>
                <a:cs typeface="Segoe UI Light"/>
              </a:defRPr>
            </a:lvl1pPr>
          </a:lstStyle>
          <a:p>
            <a:pPr lvl="0"/>
            <a:endParaRPr lang="en-US" dirty="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FFFFFF"/>
                </a:solidFill>
                <a:latin typeface="Segoe UI Light"/>
                <a:cs typeface="Segoe UI Light"/>
              </a:defRPr>
            </a:lvl1pPr>
          </a:lstStyle>
          <a:p>
            <a:pPr lvl="0"/>
            <a:r>
              <a:rPr lang="en-US" dirty="0"/>
              <a:t>Subhead</a:t>
            </a:r>
          </a:p>
        </p:txBody>
      </p:sp>
      <p:pic>
        <p:nvPicPr>
          <p:cNvPr id="5" name="Picture 4" descr="CS_rgb_MPN_FullName-2_Wht.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27599" b="49730"/>
          <a:stretch/>
        </p:blipFill>
        <p:spPr>
          <a:xfrm>
            <a:off x="10295781" y="5965137"/>
            <a:ext cx="1721796" cy="597589"/>
          </a:xfrm>
          <a:prstGeom prst="rect">
            <a:avLst/>
          </a:prstGeom>
        </p:spPr>
      </p:pic>
    </p:spTree>
    <p:extLst>
      <p:ext uri="{BB962C8B-B14F-4D97-AF65-F5344CB8AC3E}">
        <p14:creationId xmlns:p14="http://schemas.microsoft.com/office/powerpoint/2010/main" val="33473681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Transition">
    <p:spTree>
      <p:nvGrpSpPr>
        <p:cNvPr id="1" name=""/>
        <p:cNvGrpSpPr/>
        <p:nvPr/>
      </p:nvGrpSpPr>
      <p:grpSpPr>
        <a:xfrm>
          <a:off x="0" y="0"/>
          <a:ext cx="0" cy="0"/>
          <a:chOff x="0" y="0"/>
          <a:chExt cx="0" cy="0"/>
        </a:xfrm>
      </p:grpSpPr>
      <p:sp>
        <p:nvSpPr>
          <p:cNvPr id="3" name="Text Placeholder 5"/>
          <p:cNvSpPr>
            <a:spLocks noGrp="1"/>
          </p:cNvSpPr>
          <p:nvPr>
            <p:ph type="body" sz="quarter" idx="10"/>
          </p:nvPr>
        </p:nvSpPr>
        <p:spPr>
          <a:xfrm>
            <a:off x="336812" y="2568326"/>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a:p>
        </p:txBody>
      </p:sp>
      <p:sp>
        <p:nvSpPr>
          <p:cNvPr id="4" name="Text Placeholder 8"/>
          <p:cNvSpPr>
            <a:spLocks noGrp="1"/>
          </p:cNvSpPr>
          <p:nvPr>
            <p:ph type="body" sz="quarter" idx="11" hasCustomPrompt="1"/>
          </p:nvPr>
        </p:nvSpPr>
        <p:spPr>
          <a:xfrm>
            <a:off x="336812" y="3231525"/>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a:t>Subhead</a:t>
            </a:r>
          </a:p>
        </p:txBody>
      </p:sp>
      <p:pic>
        <p:nvPicPr>
          <p:cNvPr id="5" name="Picture 4"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10425046" y="5999923"/>
            <a:ext cx="1406496" cy="524545"/>
          </a:xfrm>
          <a:prstGeom prst="rect">
            <a:avLst/>
          </a:prstGeom>
        </p:spPr>
      </p:pic>
    </p:spTree>
    <p:extLst>
      <p:ext uri="{BB962C8B-B14F-4D97-AF65-F5344CB8AC3E}">
        <p14:creationId xmlns:p14="http://schemas.microsoft.com/office/powerpoint/2010/main" val="162394582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Color Layou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97934" y="326674"/>
            <a:ext cx="11151917" cy="507831"/>
          </a:xfrm>
          <a:prstGeom prst="rect">
            <a:avLst/>
          </a:prstGeom>
        </p:spPr>
        <p:txBody>
          <a:bodyPr vert="horz" wrap="square" lIns="0" tIns="0" rIns="0" bIns="0" rtlCol="0" anchor="t">
            <a:spAutoFit/>
          </a:bodyPr>
          <a:lstStyle>
            <a:lvl1pPr>
              <a:defRPr sz="3600" spc="-100">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268751730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a:t>Video</a:t>
            </a:r>
          </a:p>
        </p:txBody>
      </p:sp>
    </p:spTree>
    <p:extLst>
      <p:ext uri="{BB962C8B-B14F-4D97-AF65-F5344CB8AC3E}">
        <p14:creationId xmlns:p14="http://schemas.microsoft.com/office/powerpoint/2010/main" val="1675583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0" name="Text Placeholder 5"/>
          <p:cNvSpPr>
            <a:spLocks noGrp="1"/>
          </p:cNvSpPr>
          <p:nvPr>
            <p:ph type="body" sz="quarter" idx="10"/>
          </p:nvPr>
        </p:nvSpPr>
        <p:spPr>
          <a:xfrm>
            <a:off x="292070" y="2568577"/>
            <a:ext cx="11231365" cy="564257"/>
          </a:xfrm>
          <a:prstGeom prst="rect">
            <a:avLst/>
          </a:prstGeom>
        </p:spPr>
        <p:txBody>
          <a:bodyPr anchor="b"/>
          <a:lstStyle>
            <a:lvl1pPr marL="0" indent="0">
              <a:lnSpc>
                <a:spcPct val="80000"/>
              </a:lnSpc>
              <a:buNone/>
              <a:defRPr sz="4400" i="0" spc="-100" baseline="0">
                <a:solidFill>
                  <a:srgbClr val="505050"/>
                </a:solidFill>
                <a:latin typeface="Segoe UI Light"/>
                <a:cs typeface="Segoe UI Light"/>
              </a:defRPr>
            </a:lvl1pPr>
          </a:lstStyle>
          <a:p>
            <a:pPr lvl="0"/>
            <a:endParaRPr lang="en-US" dirty="0"/>
          </a:p>
        </p:txBody>
      </p:sp>
      <p:sp>
        <p:nvSpPr>
          <p:cNvPr id="11" name="Text Placeholder 8"/>
          <p:cNvSpPr>
            <a:spLocks noGrp="1"/>
          </p:cNvSpPr>
          <p:nvPr>
            <p:ph type="body" sz="quarter" idx="11" hasCustomPrompt="1"/>
          </p:nvPr>
        </p:nvSpPr>
        <p:spPr>
          <a:xfrm>
            <a:off x="292071" y="3231776"/>
            <a:ext cx="7515594" cy="451406"/>
          </a:xfrm>
          <a:prstGeom prst="rect">
            <a:avLst/>
          </a:prstGeom>
        </p:spPr>
        <p:txBody>
          <a:bodyPr/>
          <a:lstStyle>
            <a:lvl1pPr marL="0" indent="0">
              <a:buNone/>
              <a:defRPr spc="-75" baseline="0">
                <a:solidFill>
                  <a:srgbClr val="505050"/>
                </a:solidFill>
                <a:latin typeface="Segoe UI Light"/>
                <a:cs typeface="Segoe UI Light"/>
              </a:defRPr>
            </a:lvl1pPr>
          </a:lstStyle>
          <a:p>
            <a:pPr lvl="0"/>
            <a:r>
              <a:rPr lang="en-US" dirty="0"/>
              <a:t>Subhead</a:t>
            </a:r>
          </a:p>
        </p:txBody>
      </p:sp>
      <p:sp>
        <p:nvSpPr>
          <p:cNvPr id="6" name="TextBox 5"/>
          <p:cNvSpPr txBox="1"/>
          <p:nvPr userDrawn="1"/>
        </p:nvSpPr>
        <p:spPr>
          <a:xfrm>
            <a:off x="423164" y="5966377"/>
            <a:ext cx="11321045" cy="436017"/>
          </a:xfrm>
          <a:prstGeom prst="rect">
            <a:avLst/>
          </a:prstGeom>
          <a:noFill/>
        </p:spPr>
        <p:txBody>
          <a:bodyPr wrap="square" lIns="0" rIns="0" rtlCol="0">
            <a:spAutoFit/>
          </a:bodyPr>
          <a:lstStyle/>
          <a:p>
            <a:pPr defTabSz="686047">
              <a:lnSpc>
                <a:spcPts val="900"/>
              </a:lnSpc>
            </a:pPr>
            <a:r>
              <a:rPr lang="en-US" sz="650" dirty="0">
                <a:solidFill>
                  <a:srgbClr val="505050"/>
                </a:solidFill>
                <a:cs typeface="Segoe UI Light"/>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presentations.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7" name="Picture 6" descr="CS_rgb_MPN_FullName-2_Blk.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34943" b="51462"/>
          <a:stretch/>
        </p:blipFill>
        <p:spPr>
          <a:xfrm>
            <a:off x="243744" y="236077"/>
            <a:ext cx="2356422" cy="87881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6778" y="5425162"/>
            <a:ext cx="1150288" cy="423015"/>
          </a:xfrm>
          <a:prstGeom prst="rect">
            <a:avLst/>
          </a:prstGeom>
        </p:spPr>
      </p:pic>
    </p:spTree>
    <p:extLst>
      <p:ext uri="{BB962C8B-B14F-4D97-AF65-F5344CB8AC3E}">
        <p14:creationId xmlns:p14="http://schemas.microsoft.com/office/powerpoint/2010/main" val="192211626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424247" y="1451224"/>
            <a:ext cx="11378958" cy="868315"/>
          </a:xfrm>
          <a:prstGeom prst="rect">
            <a:avLst/>
          </a:prstGeom>
        </p:spPr>
        <p:txBody>
          <a:bodyPr/>
          <a:lstStyle>
            <a:lvl1pPr marL="0" indent="0">
              <a:spcBef>
                <a:spcPts val="0"/>
              </a:spcBef>
              <a:spcAft>
                <a:spcPts val="675"/>
              </a:spcAft>
              <a:buNone/>
              <a:defRPr sz="3200" spc="-100" baseline="0">
                <a:solidFill>
                  <a:srgbClr val="505050"/>
                </a:solidFill>
                <a:latin typeface="+mj-lt"/>
                <a:cs typeface="Segoe UI Light"/>
              </a:defRPr>
            </a:lvl1pPr>
            <a:lvl2pPr marL="0" indent="0">
              <a:spcBef>
                <a:spcPts val="0"/>
              </a:spcBef>
              <a:spcAft>
                <a:spcPts val="675"/>
              </a:spcAft>
              <a:buNone/>
              <a:defRPr sz="2400" spc="-50" baseline="0">
                <a:solidFill>
                  <a:srgbClr val="505050"/>
                </a:solidFill>
                <a:latin typeface="+mj-l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a:t>Click to edit Master text styles 32pt</a:t>
            </a:r>
          </a:p>
          <a:p>
            <a:pPr lvl="1"/>
            <a:r>
              <a:rPr lang="en-US" dirty="0"/>
              <a:t>Second level 24pt</a:t>
            </a:r>
          </a:p>
        </p:txBody>
      </p:sp>
      <p:sp>
        <p:nvSpPr>
          <p:cNvPr id="5" name="Title Placeholder 1"/>
          <p:cNvSpPr>
            <a:spLocks noGrp="1"/>
          </p:cNvSpPr>
          <p:nvPr>
            <p:ph type="title"/>
          </p:nvPr>
        </p:nvSpPr>
        <p:spPr>
          <a:xfrm>
            <a:off x="424248" y="326020"/>
            <a:ext cx="11151917" cy="443198"/>
          </a:xfrm>
          <a:prstGeom prst="rect">
            <a:avLst/>
          </a:prstGeom>
        </p:spPr>
        <p:txBody>
          <a:bodyPr vert="horz" wrap="square" lIns="0" tIns="0" rIns="0" bIns="0" rtlCol="0" anchor="t">
            <a:spAutoFit/>
          </a:bodyPr>
          <a:lstStyle/>
          <a:p>
            <a:r>
              <a:rPr lang="en-US"/>
              <a:t>Click to edit Master title style</a:t>
            </a:r>
            <a:endParaRPr lang="en-US" dirty="0"/>
          </a:p>
        </p:txBody>
      </p:sp>
    </p:spTree>
    <p:extLst>
      <p:ext uri="{BB962C8B-B14F-4D97-AF65-F5344CB8AC3E}">
        <p14:creationId xmlns:p14="http://schemas.microsoft.com/office/powerpoint/2010/main" val="208533210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796217"/>
          </a:xfrm>
          <a:prstGeom prst="rect">
            <a:avLst/>
          </a:prstGeom>
          <a:noFill/>
        </p:spPr>
        <p:txBody>
          <a:bodyPr tIns="91440" bIns="91440" anchor="t" anchorCtr="0"/>
          <a:lstStyle>
            <a:lvl1pPr>
              <a:defRPr sz="8622" spc="-98" baseline="0">
                <a:gradFill>
                  <a:gsLst>
                    <a:gs pos="100000">
                      <a:schemeClr val="tx1"/>
                    </a:gs>
                    <a:gs pos="0">
                      <a:schemeClr val="tx1"/>
                    </a:gs>
                  </a:gsLst>
                  <a:lin ang="5400000" scaled="0"/>
                </a:gradFill>
              </a:defRPr>
            </a:lvl1pPr>
          </a:lstStyle>
          <a:p>
            <a:r>
              <a:rPr lang="en-US" dirty="0"/>
              <a:t>Section title</a:t>
            </a:r>
          </a:p>
        </p:txBody>
      </p:sp>
      <p:sp>
        <p:nvSpPr>
          <p:cNvPr id="3" name="Slide Number Placeholder 2"/>
          <p:cNvSpPr>
            <a:spLocks noGrp="1"/>
          </p:cNvSpPr>
          <p:nvPr>
            <p:ph type="sldNum" sz="quarter" idx="4"/>
          </p:nvPr>
        </p:nvSpPr>
        <p:spPr>
          <a:xfrm>
            <a:off x="9167375" y="6566932"/>
            <a:ext cx="2742188" cy="291068"/>
          </a:xfrm>
          <a:prstGeom prst="rect">
            <a:avLst/>
          </a:prstGeom>
        </p:spPr>
        <p:txBody>
          <a:bodyPr vert="horz" lIns="91440" tIns="45720" rIns="91440" bIns="45720" rtlCol="0" anchor="ctr"/>
          <a:lstStyle>
            <a:lvl1pPr algn="r">
              <a:defRPr sz="1176">
                <a:solidFill>
                  <a:schemeClr val="tx1">
                    <a:tint val="75000"/>
                  </a:schemeClr>
                </a:solidFill>
              </a:defRPr>
            </a:lvl1pPr>
          </a:lstStyle>
          <a:p>
            <a:pPr defTabSz="686047"/>
            <a:fld id="{E737953E-7177-488E-AD9A-83AFF9597151}" type="slidenum">
              <a:rPr lang="en-US" smtClean="0">
                <a:solidFill>
                  <a:srgbClr val="FFFFFF">
                    <a:tint val="75000"/>
                  </a:srgbClr>
                </a:solidFill>
              </a:rPr>
              <a:pPr defTabSz="686047"/>
              <a:t>‹#›</a:t>
            </a:fld>
            <a:endParaRPr lang="en-US">
              <a:solidFill>
                <a:srgbClr val="FFFFFF">
                  <a:tint val="75000"/>
                </a:srgbClr>
              </a:solidFill>
            </a:endParaRPr>
          </a:p>
        </p:txBody>
      </p:sp>
    </p:spTree>
    <p:extLst>
      <p:ext uri="{BB962C8B-B14F-4D97-AF65-F5344CB8AC3E}">
        <p14:creationId xmlns:p14="http://schemas.microsoft.com/office/powerpoint/2010/main" val="2933748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8092545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0894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625795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6398383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83411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535692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8657266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261970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4"/>
              </a:lnSpc>
              <a:defRPr sz="5684"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5"/>
            <a:ext cx="3859607" cy="134483"/>
          </a:xfrm>
          <a:prstGeom prst="rect">
            <a:avLst/>
          </a:prstGeom>
        </p:spPr>
        <p:txBody>
          <a:bodyPr/>
          <a:lstStyle/>
          <a:p>
            <a:pPr defTabSz="914363"/>
            <a:r>
              <a:rPr lang="en-US">
                <a:solidFill>
                  <a:srgbClr val="505050"/>
                </a:solidFill>
              </a:rPr>
              <a:t>Microsoft Confidential</a:t>
            </a:r>
          </a:p>
        </p:txBody>
      </p:sp>
      <p:sp>
        <p:nvSpPr>
          <p:cNvPr id="4" name="Slide Number Placeholder 3"/>
          <p:cNvSpPr>
            <a:spLocks noGrp="1"/>
          </p:cNvSpPr>
          <p:nvPr>
            <p:ph type="sldNum" sz="quarter" idx="11"/>
          </p:nvPr>
        </p:nvSpPr>
        <p:spPr>
          <a:xfrm>
            <a:off x="11367167" y="6437245"/>
            <a:ext cx="555596" cy="134483"/>
          </a:xfrm>
          <a:prstGeom prst="rect">
            <a:avLst/>
          </a:prstGeom>
        </p:spPr>
        <p:txBody>
          <a:bodyPr/>
          <a:lstStyle/>
          <a:p>
            <a:pPr defTabSz="914363"/>
            <a:fld id="{27258FFF-F925-446B-8502-81C933981705}" type="slidenum">
              <a:rPr lang="en-US" smtClean="0">
                <a:solidFill>
                  <a:srgbClr val="505050"/>
                </a:solidFill>
              </a:rPr>
              <a:pPr defTabSz="914363"/>
              <a:t>‹#›</a:t>
            </a:fld>
            <a:endParaRPr lang="en-US">
              <a:solidFill>
                <a:srgbClr val="505050"/>
              </a:solidFill>
            </a:endParaRPr>
          </a:p>
        </p:txBody>
      </p:sp>
      <p:sp>
        <p:nvSpPr>
          <p:cNvPr id="8" name="Text Placeholder 7"/>
          <p:cNvSpPr>
            <a:spLocks noGrp="1"/>
          </p:cNvSpPr>
          <p:nvPr>
            <p:ph type="body" sz="quarter" idx="13" hasCustomPrompt="1"/>
          </p:nvPr>
        </p:nvSpPr>
        <p:spPr>
          <a:xfrm>
            <a:off x="269239" y="2084174"/>
            <a:ext cx="8964248" cy="2595582"/>
          </a:xfrm>
        </p:spPr>
        <p:txBody>
          <a:bodyPr/>
          <a:lstStyle>
            <a:lvl1pPr marL="228697" indent="-228697">
              <a:spcBef>
                <a:spcPts val="1176"/>
              </a:spcBef>
              <a:defRPr sz="2548">
                <a:latin typeface="+mn-lt"/>
              </a:defRPr>
            </a:lvl1pPr>
            <a:lvl2pPr marL="676756" indent="-228697">
              <a:spcBef>
                <a:spcPts val="1176"/>
              </a:spcBef>
              <a:buSzPct val="100000"/>
              <a:buFont typeface="Segoe UI" pitchFamily="34" charset="0"/>
              <a:buChar char="‐"/>
              <a:defRPr/>
            </a:lvl2pPr>
            <a:lvl3pPr marL="1124814" indent="-228697">
              <a:spcBef>
                <a:spcPts val="1176"/>
              </a:spcBef>
              <a:buFont typeface="Wingdings" pitchFamily="2" charset="2"/>
              <a:buChar char="§"/>
              <a:defRPr/>
            </a:lvl3pPr>
            <a:lvl4pPr marL="1568205" indent="-336044">
              <a:spcBef>
                <a:spcPts val="1176"/>
              </a:spcBef>
              <a:buFont typeface="+mj-lt"/>
              <a:buAutoNum type="arabicPeriod"/>
              <a:defRPr/>
            </a:lvl4pPr>
            <a:lvl5pPr marL="1907361" indent="-336044">
              <a:spcBef>
                <a:spcPts val="1176"/>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78647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227" y="2"/>
            <a:ext cx="12288490" cy="685800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769" y="279377"/>
            <a:ext cx="11676463" cy="6299251"/>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70800" y="470413"/>
            <a:ext cx="1274898" cy="271955"/>
          </a:xfrm>
          <a:prstGeom prst="rect">
            <a:avLst/>
          </a:prstGeom>
        </p:spPr>
      </p:pic>
      <p:sp>
        <p:nvSpPr>
          <p:cNvPr id="2" name="Title 1"/>
          <p:cNvSpPr>
            <a:spLocks noGrp="1"/>
          </p:cNvSpPr>
          <p:nvPr userDrawn="1">
            <p:ph type="ctrTitle" hasCustomPrompt="1"/>
          </p:nvPr>
        </p:nvSpPr>
        <p:spPr>
          <a:xfrm>
            <a:off x="269240" y="2100817"/>
            <a:ext cx="11007660" cy="1686801"/>
          </a:xfrm>
        </p:spPr>
        <p:txBody>
          <a:bodyPr/>
          <a:lstStyle>
            <a:lvl1pPr>
              <a:defRPr sz="5880"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69303" y="3877277"/>
            <a:ext cx="8534711" cy="597215"/>
          </a:xfrm>
        </p:spPr>
        <p:txBody>
          <a:bodyPr/>
          <a:lstStyle>
            <a:lvl1pPr marL="0" indent="0" algn="l">
              <a:buNone/>
              <a:defRPr sz="2156">
                <a:solidFill>
                  <a:schemeClr val="tx2"/>
                </a:solidFill>
                <a:latin typeface="+mn-lt"/>
              </a:defRPr>
            </a:lvl1pPr>
            <a:lvl2pPr marL="448059" indent="0" algn="ctr">
              <a:buNone/>
              <a:defRPr>
                <a:solidFill>
                  <a:schemeClr val="tx1">
                    <a:tint val="75000"/>
                  </a:schemeClr>
                </a:solidFill>
              </a:defRPr>
            </a:lvl2pPr>
            <a:lvl3pPr marL="896117" indent="0" algn="ctr">
              <a:buNone/>
              <a:defRPr>
                <a:solidFill>
                  <a:schemeClr val="tx1">
                    <a:tint val="75000"/>
                  </a:schemeClr>
                </a:solidFill>
              </a:defRPr>
            </a:lvl3pPr>
            <a:lvl4pPr marL="1344176" indent="0" algn="ctr">
              <a:buNone/>
              <a:defRPr>
                <a:solidFill>
                  <a:schemeClr val="tx1">
                    <a:tint val="75000"/>
                  </a:schemeClr>
                </a:solidFill>
              </a:defRPr>
            </a:lvl4pPr>
            <a:lvl5pPr marL="1792235" indent="0" algn="ctr">
              <a:buNone/>
              <a:defRPr>
                <a:solidFill>
                  <a:schemeClr val="tx1">
                    <a:tint val="75000"/>
                  </a:schemeClr>
                </a:solidFill>
              </a:defRPr>
            </a:lvl5pPr>
            <a:lvl6pPr marL="2240294" indent="0" algn="ctr">
              <a:buNone/>
              <a:defRPr>
                <a:solidFill>
                  <a:schemeClr val="tx1">
                    <a:tint val="75000"/>
                  </a:schemeClr>
                </a:solidFill>
              </a:defRPr>
            </a:lvl6pPr>
            <a:lvl7pPr marL="2688352" indent="0" algn="ctr">
              <a:buNone/>
              <a:defRPr>
                <a:solidFill>
                  <a:schemeClr val="tx1">
                    <a:tint val="75000"/>
                  </a:schemeClr>
                </a:solidFill>
              </a:defRPr>
            </a:lvl7pPr>
            <a:lvl8pPr marL="3136411" indent="0" algn="ctr">
              <a:buNone/>
              <a:defRPr>
                <a:solidFill>
                  <a:schemeClr val="tx1">
                    <a:tint val="75000"/>
                  </a:schemeClr>
                </a:solidFill>
              </a:defRPr>
            </a:lvl8pPr>
            <a:lvl9pPr marL="3584469"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25496728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6"/>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419"/>
            <a:r>
              <a:rPr lang="en-US">
                <a:solidFill>
                  <a:prstClr val="white"/>
                </a:solidFill>
                <a:cs typeface="Arial"/>
              </a:rPr>
              <a:t>Microsoft Confidential</a:t>
            </a:r>
            <a:endParaRPr lang="en-US" dirty="0">
              <a:solidFill>
                <a:prstClr val="white"/>
              </a:solidFill>
              <a:cs typeface="Arial"/>
            </a:endParaRPr>
          </a:p>
        </p:txBody>
      </p:sp>
    </p:spTree>
    <p:extLst>
      <p:ext uri="{BB962C8B-B14F-4D97-AF65-F5344CB8AC3E}">
        <p14:creationId xmlns:p14="http://schemas.microsoft.com/office/powerpoint/2010/main" val="2190891511"/>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386478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M 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20"/>
            </a:lvl1pPr>
          </a:lstStyle>
          <a:p>
            <a:r>
              <a:rPr lang="en-US" dirty="0"/>
              <a:t>Click to edit Master title style</a:t>
            </a:r>
          </a:p>
        </p:txBody>
      </p:sp>
      <p:sp>
        <p:nvSpPr>
          <p:cNvPr id="6" name="Text Placeholder 5"/>
          <p:cNvSpPr>
            <a:spLocks noGrp="1"/>
          </p:cNvSpPr>
          <p:nvPr>
            <p:ph type="body" sz="quarter" idx="10"/>
          </p:nvPr>
        </p:nvSpPr>
        <p:spPr>
          <a:xfrm>
            <a:off x="269239" y="0"/>
            <a:ext cx="11653523" cy="6858000"/>
          </a:xfrm>
        </p:spPr>
        <p:txBody>
          <a:bodyPr anchor="ctr">
            <a:noAutofit/>
          </a:bodyPr>
          <a:lstStyle>
            <a:lvl1pPr marL="0" indent="0">
              <a:buNone/>
              <a:defRPr sz="5290">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a:t>Click to edit Master text styles</a:t>
            </a:r>
          </a:p>
        </p:txBody>
      </p:sp>
    </p:spTree>
    <p:extLst>
      <p:ext uri="{BB962C8B-B14F-4D97-AF65-F5344CB8AC3E}">
        <p14:creationId xmlns:p14="http://schemas.microsoft.com/office/powerpoint/2010/main" val="73731061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M Center 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sz="3920"/>
            </a:lvl1pPr>
          </a:lstStyle>
          <a:p>
            <a:r>
              <a:rPr lang="en-US" dirty="0"/>
              <a:t>Click to edit Master title style</a:t>
            </a:r>
          </a:p>
        </p:txBody>
      </p:sp>
      <p:sp>
        <p:nvSpPr>
          <p:cNvPr id="6" name="Text Placeholder 5"/>
          <p:cNvSpPr>
            <a:spLocks noGrp="1"/>
          </p:cNvSpPr>
          <p:nvPr>
            <p:ph type="body" sz="quarter" idx="10"/>
          </p:nvPr>
        </p:nvSpPr>
        <p:spPr>
          <a:xfrm>
            <a:off x="269239" y="0"/>
            <a:ext cx="11653523" cy="6858000"/>
          </a:xfrm>
        </p:spPr>
        <p:txBody>
          <a:bodyPr anchor="ctr">
            <a:noAutofit/>
          </a:bodyPr>
          <a:lstStyle>
            <a:lvl1pPr marL="0" indent="0" algn="ctr">
              <a:buNone/>
              <a:defRPr sz="5290">
                <a:gradFill>
                  <a:gsLst>
                    <a:gs pos="1250">
                      <a:schemeClr val="tx1"/>
                    </a:gs>
                    <a:gs pos="99000">
                      <a:schemeClr val="tx1"/>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dirty="0"/>
              <a:t>Click to edit Master text styles</a:t>
            </a:r>
          </a:p>
        </p:txBody>
      </p:sp>
    </p:spTree>
    <p:extLst>
      <p:ext uri="{BB962C8B-B14F-4D97-AF65-F5344CB8AC3E}">
        <p14:creationId xmlns:p14="http://schemas.microsoft.com/office/powerpoint/2010/main" val="224716711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69239" y="0"/>
            <a:ext cx="11653523" cy="6858000"/>
          </a:xfrm>
        </p:spPr>
        <p:txBody>
          <a:bodyPr anchor="ct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181638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sz="1765"/>
            </a:lvl4pPr>
            <a:lvl5pPr marL="672290" indent="0">
              <a:buNone/>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454597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1961"/>
            </a:lvl2pPr>
            <a:lvl3pPr marL="685803" indent="-165101">
              <a:tabLst/>
              <a:defRPr sz="1961"/>
            </a:lvl3pPr>
            <a:lvl4pPr marL="863603" indent="-177801">
              <a:defRPr sz="1765"/>
            </a:lvl4pPr>
            <a:lvl5pPr marL="1028704" indent="-165101">
              <a:tabLst/>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08034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619356"/>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2353"/>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0949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a:t>Subject</a:t>
            </a:r>
          </a:p>
        </p:txBody>
      </p:sp>
    </p:spTree>
    <p:extLst>
      <p:ext uri="{BB962C8B-B14F-4D97-AF65-F5344CB8AC3E}">
        <p14:creationId xmlns:p14="http://schemas.microsoft.com/office/powerpoint/2010/main" val="30982805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26604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85056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93682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53170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08284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912729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480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69916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chemeClr val="tx2"/>
                </a:solidFill>
              </a:defRPr>
            </a:lvl1pPr>
          </a:lstStyle>
          <a:p>
            <a:r>
              <a:rPr lang="en-US" dirty="0"/>
              <a:t>Big statement</a:t>
            </a:r>
          </a:p>
        </p:txBody>
      </p:sp>
    </p:spTree>
    <p:extLst>
      <p:ext uri="{BB962C8B-B14F-4D97-AF65-F5344CB8AC3E}">
        <p14:creationId xmlns:p14="http://schemas.microsoft.com/office/powerpoint/2010/main" val="144786250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87939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1_Blank Color 1 Layout">
    <p:bg>
      <p:bgPr>
        <a:solidFill>
          <a:srgbClr val="007FFF"/>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897" y="1768476"/>
            <a:ext cx="11231365"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sp>
        <p:nvSpPr>
          <p:cNvPr id="9" name="Text Placeholder 8"/>
          <p:cNvSpPr>
            <a:spLocks noGrp="1"/>
          </p:cNvSpPr>
          <p:nvPr>
            <p:ph type="body" sz="quarter" idx="11" hasCustomPrompt="1"/>
          </p:nvPr>
        </p:nvSpPr>
        <p:spPr>
          <a:xfrm>
            <a:off x="512897" y="3219165"/>
            <a:ext cx="7515594"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23854907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518230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71239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1878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67004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rgbClr val="004D8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022728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89405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107388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sv-SE"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0776371-546F-4628-B540-04A7090152AF}" type="datetimeFigureOut">
              <a:rPr lang="sv-SE" smtClean="0">
                <a:solidFill>
                  <a:srgbClr val="FFFFFF"/>
                </a:solidFill>
              </a:rPr>
              <a:pPr/>
              <a:t>2016-04-12</a:t>
            </a:fld>
            <a:endParaRPr lang="sv-SE">
              <a:solidFill>
                <a:srgbClr val="FFFFFF"/>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sv-SE">
              <a:solidFill>
                <a:srgbClr val="FFFFFF"/>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160F5FD-5F25-48F4-A7FD-8C2FBDD87180}" type="slidenum">
              <a:rPr lang="sv-SE" smtClean="0">
                <a:solidFill>
                  <a:srgbClr val="FFFFFF"/>
                </a:solidFill>
              </a:rPr>
              <a:pPr/>
              <a:t>‹#›</a:t>
            </a:fld>
            <a:endParaRPr lang="sv-SE">
              <a:solidFill>
                <a:srgbClr val="FFFFFF"/>
              </a:solidFill>
            </a:endParaRPr>
          </a:p>
        </p:txBody>
      </p:sp>
    </p:spTree>
    <p:extLst>
      <p:ext uri="{BB962C8B-B14F-4D97-AF65-F5344CB8AC3E}">
        <p14:creationId xmlns:p14="http://schemas.microsoft.com/office/powerpoint/2010/main" val="11921811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27DDA25-D185-40F5-BDFE-F93F3AB6B0E4}" type="datetimeFigureOut">
              <a:rPr lang="sv-SE" smtClean="0">
                <a:solidFill>
                  <a:srgbClr val="FFFFFF"/>
                </a:solidFill>
              </a:rPr>
              <a:pPr/>
              <a:t>2016-04-12</a:t>
            </a:fld>
            <a:endParaRPr lang="sv-SE">
              <a:solidFill>
                <a:srgbClr val="FFFFFF"/>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sv-SE">
              <a:solidFill>
                <a:srgbClr val="FFFFFF"/>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15ED434-B8A4-4F36-B6BE-45DA2D758250}" type="slidenum">
              <a:rPr lang="sv-SE" smtClean="0">
                <a:solidFill>
                  <a:srgbClr val="FFFFFF"/>
                </a:solidFill>
              </a:rPr>
              <a:pPr/>
              <a:t>‹#›</a:t>
            </a:fld>
            <a:endParaRPr lang="sv-SE">
              <a:solidFill>
                <a:srgbClr val="FFFFFF"/>
              </a:solidFill>
            </a:endParaRPr>
          </a:p>
        </p:txBody>
      </p:sp>
    </p:spTree>
    <p:extLst>
      <p:ext uri="{BB962C8B-B14F-4D97-AF65-F5344CB8AC3E}">
        <p14:creationId xmlns:p14="http://schemas.microsoft.com/office/powerpoint/2010/main" val="12890038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tar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16936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Sessionsrubrik">
    <p:spTree>
      <p:nvGrpSpPr>
        <p:cNvPr id="1" name=""/>
        <p:cNvGrpSpPr/>
        <p:nvPr/>
      </p:nvGrpSpPr>
      <p:grpSpPr>
        <a:xfrm>
          <a:off x="0" y="0"/>
          <a:ext cx="0" cy="0"/>
          <a:chOff x="0" y="0"/>
          <a:chExt cx="0" cy="0"/>
        </a:xfrm>
      </p:grpSpPr>
      <p:pic>
        <p:nvPicPr>
          <p:cNvPr id="7"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8" y="2782"/>
            <a:ext cx="12185665" cy="6852436"/>
          </a:xfrm>
          <a:prstGeom prst="rect">
            <a:avLst/>
          </a:prstGeom>
        </p:spPr>
      </p:pic>
      <p:sp>
        <p:nvSpPr>
          <p:cNvPr id="3" name="Underrubrik 2"/>
          <p:cNvSpPr>
            <a:spLocks noGrp="1"/>
          </p:cNvSpPr>
          <p:nvPr>
            <p:ph type="subTitle" idx="1" hasCustomPrompt="1"/>
          </p:nvPr>
        </p:nvSpPr>
        <p:spPr>
          <a:xfrm>
            <a:off x="719403" y="2468894"/>
            <a:ext cx="9643797" cy="727700"/>
          </a:xfrm>
          <a:prstGeom prst="rect">
            <a:avLst/>
          </a:prstGeom>
        </p:spPr>
        <p:txBody>
          <a:bodyPr/>
          <a:lstStyle>
            <a:lvl1pPr marL="0" indent="0" algn="l">
              <a:buNone/>
              <a:defRPr>
                <a:solidFill>
                  <a:schemeClr val="tx1"/>
                </a:solidFill>
                <a:latin typeface="Segoe UI Light" panose="020B05020402040202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sv-SE" dirty="0"/>
              <a:t>Rubrik</a:t>
            </a:r>
          </a:p>
        </p:txBody>
      </p:sp>
      <p:sp>
        <p:nvSpPr>
          <p:cNvPr id="12" name="Platshållare för innehåll 11"/>
          <p:cNvSpPr>
            <a:spLocks noGrp="1"/>
          </p:cNvSpPr>
          <p:nvPr>
            <p:ph sz="quarter" idx="10" hasCustomPrompt="1"/>
          </p:nvPr>
        </p:nvSpPr>
        <p:spPr>
          <a:xfrm>
            <a:off x="719667" y="3332990"/>
            <a:ext cx="9600803" cy="554062"/>
          </a:xfrm>
          <a:prstGeom prst="rect">
            <a:avLst/>
          </a:prstGeom>
        </p:spPr>
        <p:txBody>
          <a:bodyPr/>
          <a:lstStyle>
            <a:lvl1pPr marL="0" indent="0">
              <a:buNone/>
              <a:defRPr sz="2667" i="1">
                <a:solidFill>
                  <a:srgbClr val="442359"/>
                </a:solidFill>
              </a:defRPr>
            </a:lvl1pPr>
          </a:lstStyle>
          <a:p>
            <a:pPr lvl="0"/>
            <a:r>
              <a:rPr lang="sv-SE" dirty="0"/>
              <a:t>Talare</a:t>
            </a:r>
          </a:p>
        </p:txBody>
      </p:sp>
    </p:spTree>
    <p:extLst>
      <p:ext uri="{BB962C8B-B14F-4D97-AF65-F5344CB8AC3E}">
        <p14:creationId xmlns:p14="http://schemas.microsoft.com/office/powerpoint/2010/main" val="299891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2612453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728213" y="6503244"/>
            <a:ext cx="3860800" cy="365125"/>
          </a:xfrm>
          <a:prstGeom prst="rect">
            <a:avLst/>
          </a:prstGeom>
        </p:spPr>
        <p:txBody>
          <a:bodyPr lIns="93244" tIns="0" rIns="93244" bIns="46622" anchor="ctr"/>
          <a:lstStyle>
            <a:lvl1pPr algn="r">
              <a:defRPr sz="1470">
                <a:solidFill>
                  <a:schemeClr val="bg1"/>
                </a:solidFill>
                <a:latin typeface="+mn-lt"/>
              </a:defRPr>
            </a:lvl1pPr>
          </a:lstStyle>
          <a:p>
            <a:pPr defTabSz="1218785"/>
            <a:r>
              <a:rPr lang="en-US">
                <a:solidFill>
                  <a:prstClr val="white"/>
                </a:solidFill>
                <a:cs typeface="Arial"/>
              </a:rPr>
              <a:t>Microsoft Confidential</a:t>
            </a:r>
            <a:endParaRPr lang="en-US" dirty="0">
              <a:solidFill>
                <a:prstClr val="white"/>
              </a:solidFill>
              <a:cs typeface="Arial"/>
            </a:endParaRPr>
          </a:p>
        </p:txBody>
      </p:sp>
    </p:spTree>
    <p:extLst>
      <p:ext uri="{BB962C8B-B14F-4D97-AF65-F5344CB8AC3E}">
        <p14:creationId xmlns:p14="http://schemas.microsoft.com/office/powerpoint/2010/main" val="1246632848"/>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oleObject" Target="../embeddings/oleObject1.bin"/><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ags" Target="../tags/tag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ags" Target="../tags/tag2.xml"/><Relationship Id="rId5" Type="http://schemas.openxmlformats.org/officeDocument/2006/relationships/slideLayout" Target="../slideLayouts/slideLayout33.xml"/><Relationship Id="rId10" Type="http://schemas.openxmlformats.org/officeDocument/2006/relationships/tags" Target="../tags/tag1.xml"/><Relationship Id="rId4" Type="http://schemas.openxmlformats.org/officeDocument/2006/relationships/slideLayout" Target="../slideLayouts/slideLayout32.xml"/><Relationship Id="rId9" Type="http://schemas.openxmlformats.org/officeDocument/2006/relationships/vmlDrawing" Target="../drawings/vmlDrawing1.vml"/><Relationship Id="rId14"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theme" Target="../theme/theme6.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713" r:id="rId2"/>
    <p:sldLayoutId id="2147483687" r:id="rId3"/>
    <p:sldLayoutId id="2147483690" r:id="rId4"/>
    <p:sldLayoutId id="2147483686" r:id="rId5"/>
    <p:sldLayoutId id="2147483685" r:id="rId6"/>
    <p:sldLayoutId id="2147483662" r:id="rId7"/>
    <p:sldLayoutId id="2147483668" r:id="rId8"/>
    <p:sldLayoutId id="2147483666"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688" r:id="rId19"/>
  </p:sldLayoutIdLst>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155353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0"/>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3455" name="think-cell Slide" r:id="rId13" imgW="270" imgH="270" progId="">
                  <p:embed/>
                </p:oleObj>
              </mc:Choice>
              <mc:Fallback>
                <p:oleObj name="think-cell Slide" r:id="rId13" imgW="270" imgH="27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7"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custDataLst>
              <p:tags r:id="rId12"/>
            </p:custDataLst>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345025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50" r:id="rId7"/>
  </p:sldLayoutIdLst>
  <p:transition>
    <p:fade/>
  </p:transition>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7153106"/>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60" r:id="rId7"/>
  </p:sldLayoutIdLst>
  <p:transition>
    <p:fade/>
  </p:transition>
  <p:txStyles>
    <p:titleStyle>
      <a:lvl1pPr algn="l" defTabSz="686047" rtl="0" eaLnBrk="1" latinLnBrk="0" hangingPunct="1">
        <a:lnSpc>
          <a:spcPct val="90000"/>
        </a:lnSpc>
        <a:spcBef>
          <a:spcPct val="0"/>
        </a:spcBef>
        <a:buNone/>
        <a:defRPr lang="en-US" sz="3200" b="0" kern="1200" cap="none" spc="-75" baseline="0" dirty="0" smtClean="0">
          <a:ln w="3175">
            <a:noFill/>
          </a:ln>
          <a:solidFill>
            <a:srgbClr val="505050"/>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rgbClr val="505050"/>
          </a:solidFill>
          <a:latin typeface="+mj-l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rgbClr val="505050"/>
          </a:solidFill>
          <a:latin typeface="+mj-lt"/>
          <a:ea typeface="+mn-ea"/>
          <a:cs typeface="Segoe UI Light"/>
        </a:defRPr>
      </a:lvl2pPr>
      <a:lvl3pPr marL="686074" indent="-213207" algn="l" defTabSz="686047" rtl="0" eaLnBrk="1" latinLnBrk="0" hangingPunct="1">
        <a:lnSpc>
          <a:spcPct val="90000"/>
        </a:lnSpc>
        <a:spcBef>
          <a:spcPct val="20000"/>
        </a:spcBef>
        <a:buSzPct val="90000"/>
        <a:buFont typeface="Arial" pitchFamily="34" charset="0"/>
        <a:buChar char="•"/>
        <a:defRPr sz="2400" kern="1200">
          <a:solidFill>
            <a:srgbClr val="7F7F7F"/>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rgbClr val="7F7F7F"/>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rgbClr val="7F7F7F"/>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558366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5788424"/>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 id="2147483877" r:id="rId2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7200" dirty="0">
                <a:solidFill>
                  <a:schemeClr val="bg1"/>
                </a:solidFill>
              </a:rPr>
              <a:t>Azure </a:t>
            </a:r>
            <a:r>
              <a:rPr lang="en-US" sz="7200" dirty="0" err="1">
                <a:solidFill>
                  <a:schemeClr val="bg1"/>
                </a:solidFill>
              </a:rPr>
              <a:t>IoT</a:t>
            </a:r>
            <a:r>
              <a:rPr lang="en-US" sz="7200" dirty="0">
                <a:solidFill>
                  <a:schemeClr val="bg1"/>
                </a:solidFill>
              </a:rPr>
              <a:t> Hub – Raspberry Pi</a:t>
            </a: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a:solidFill>
                  <a:srgbClr val="00B0F0"/>
                </a:solidFill>
                <a:latin typeface="+mj-lt"/>
              </a:rPr>
              <a:t>P. </a:t>
            </a:r>
            <a:r>
              <a:rPr lang="en-US" sz="4400" dirty="0" err="1">
                <a:solidFill>
                  <a:srgbClr val="00B0F0"/>
                </a:solidFill>
                <a:latin typeface="+mj-lt"/>
              </a:rPr>
              <a:t>Tsilopoulos</a:t>
            </a:r>
            <a:r>
              <a:rPr lang="en-US" sz="4400" dirty="0">
                <a:solidFill>
                  <a:srgbClr val="00B0F0"/>
                </a:solidFill>
                <a:latin typeface="+mj-lt"/>
              </a:rPr>
              <a:t> – K. Ziazios</a:t>
            </a:r>
          </a:p>
          <a:p>
            <a:pPr marL="252000"/>
            <a:r>
              <a:rPr lang="en-US" sz="2800" dirty="0">
                <a:solidFill>
                  <a:schemeClr val="bg1"/>
                </a:solidFill>
                <a:latin typeface="+mj-lt"/>
              </a:rPr>
              <a:t>Software Engineer     -   Developer</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a:solidFill>
                  <a:schemeClr val="bg1"/>
                </a:solidFill>
              </a:rPr>
              <a:t>Microsoft Azure</a:t>
            </a: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What is </a:t>
            </a:r>
            <a:r>
              <a:rPr lang="en-US" dirty="0" err="1"/>
              <a:t>IoT</a:t>
            </a:r>
            <a:endParaRPr lang="el-GR" dirty="0"/>
          </a:p>
        </p:txBody>
      </p:sp>
      <p:pic>
        <p:nvPicPr>
          <p:cNvPr id="22530" name="Picture 2" descr="Azure IoT Hub as cloud gateway in internet of things solu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1530" y="1050418"/>
            <a:ext cx="7203745" cy="500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13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n-US" sz="3200" dirty="0" err="1"/>
              <a:t>IoT</a:t>
            </a:r>
            <a:r>
              <a:rPr lang="en-US" sz="3200" dirty="0"/>
              <a:t> solution architecture</a:t>
            </a:r>
            <a:endParaRPr lang="el-GR" sz="3200" dirty="0"/>
          </a:p>
        </p:txBody>
      </p:sp>
      <p:pic>
        <p:nvPicPr>
          <p:cNvPr id="4" name="Θέση περιεχομένου 3"/>
          <p:cNvPicPr>
            <a:picLocks noGrp="1" noChangeAspect="1"/>
          </p:cNvPicPr>
          <p:nvPr>
            <p:ph idx="1"/>
          </p:nvPr>
        </p:nvPicPr>
        <p:blipFill>
          <a:blip r:embed="rId3"/>
          <a:stretch>
            <a:fillRect/>
          </a:stretch>
        </p:blipFill>
        <p:spPr>
          <a:xfrm>
            <a:off x="1805374" y="1095418"/>
            <a:ext cx="7429500" cy="5133975"/>
          </a:xfrm>
          <a:prstGeom prst="rect">
            <a:avLst/>
          </a:prstGeom>
        </p:spPr>
      </p:pic>
    </p:spTree>
    <p:extLst>
      <p:ext uri="{BB962C8B-B14F-4D97-AF65-F5344CB8AC3E}">
        <p14:creationId xmlns:p14="http://schemas.microsoft.com/office/powerpoint/2010/main" val="169568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n-US" dirty="0"/>
              <a:t>Create an </a:t>
            </a:r>
            <a:r>
              <a:rPr lang="en-US" dirty="0" err="1"/>
              <a:t>IoT</a:t>
            </a:r>
            <a:r>
              <a:rPr lang="en-US" dirty="0"/>
              <a:t> hub - 1</a:t>
            </a:r>
            <a:endParaRPr lang="el-GR" dirty="0"/>
          </a:p>
        </p:txBody>
      </p:sp>
      <p:pic>
        <p:nvPicPr>
          <p:cNvPr id="20482" name="Picture 2" descr="https://acom.azurecomcdn.net/80C57D/cdn/mediahandler/docarticles/dpsmedia-prod/azure.microsoft.com/en-us/documentation/articles/iot-hub-csharp-csharp-getstarted/20160405103338/create-iot-hub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49639" y="1445742"/>
            <a:ext cx="9874588" cy="440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6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a:t>Connect your device</a:t>
            </a:r>
            <a:endParaRPr lang="el-GR" dirty="0"/>
          </a:p>
        </p:txBody>
      </p:sp>
      <p:pic>
        <p:nvPicPr>
          <p:cNvPr id="23554" name="Picture 2" descr="Raspberry Pi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05116" y="812800"/>
            <a:ext cx="8932905" cy="595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6843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H_p7anBwEe4kkbTIFxF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lLOMFnMz0KZB7pqgQcyN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F5W7Mm0N5E.DJsaE91Okj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3R9GduSe06bPjwHDHK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_xIuQbqpEqxFZ.vr55Ja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RmiCY5QCEqqXBSxbeFc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fOazAkI3kWTbX87hFqk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s7ppoVzESK3tpKHx0ae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cc7uV7sL0Wy8jQcqHHE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GkGY5rQHUaG1X3FTfIfh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6bRDR5SB0qQhHBQ4Wad6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YDefrQSf3k.zpE8zW8fVa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aAwaZw_pEyq_dvNS7rBa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lv06cYhfE61zXdj2hm9M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YmNYaFJjakev5N1oUMllA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Z.8NmUUa9rs7j.088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XRYXMNMpEyGu8rlLqzL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3lIdLFYRAky.k1hN_4Y8F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y_UMaJuvEyKQp7DBbgfr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2rvsUVVdKUyEW_QY2eqXL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9.VCKdmvi0q5UxkOOQ5M1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XppSv8rnB0aj0WhyQKWgR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QvOkKTBaUOHT0LECZsT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r48.q34mkSB1ObD..ibg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2_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MPN Template Titles &amp; Transitions 16x9">
  <a:themeElements>
    <a:clrScheme name="MPN Green Color Palette 1">
      <a:dk1>
        <a:srgbClr val="969696"/>
      </a:dk1>
      <a:lt1>
        <a:srgbClr val="FFFFFF"/>
      </a:lt1>
      <a:dk2>
        <a:srgbClr val="969696"/>
      </a:dk2>
      <a:lt2>
        <a:srgbClr val="F2F2F2"/>
      </a:lt2>
      <a:accent1>
        <a:srgbClr val="008272"/>
      </a:accent1>
      <a:accent2>
        <a:srgbClr val="7FBA00"/>
      </a:accent2>
      <a:accent3>
        <a:srgbClr val="BAD80A"/>
      </a:accent3>
      <a:accent4>
        <a:srgbClr val="FFF100"/>
      </a:accent4>
      <a:accent5>
        <a:srgbClr val="7F7F7F"/>
      </a:accent5>
      <a:accent6>
        <a:srgbClr val="FFFFFF"/>
      </a:accent6>
      <a:hlink>
        <a:srgbClr val="7FBA00"/>
      </a:hlink>
      <a:folHlink>
        <a:srgbClr val="BAD80A"/>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5.xml><?xml version="1.0" encoding="utf-8"?>
<a:theme xmlns:a="http://schemas.openxmlformats.org/drawingml/2006/main" name="1_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6.xml><?xml version="1.0" encoding="utf-8"?>
<a:theme xmlns:a="http://schemas.openxmlformats.org/drawingml/2006/main" name="TechEd_2013_Template_r0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0EFEA-9AEA-457C-BAA8-93C4281792F5}">
  <ds:schemaRefs>
    <ds:schemaRef ds:uri="http://schemas.microsoft.com/office/2006/metadata/properties"/>
    <ds:schemaRef ds:uri="http://purl.org/dc/elements/1.1/"/>
    <ds:schemaRef ds:uri="fee586e5-3c92-48eb-9898-42915e590ada"/>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7766</TotalTime>
  <Words>62</Words>
  <Application>Microsoft Office PowerPoint</Application>
  <PresentationFormat>Ευρεία οθόνη</PresentationFormat>
  <Paragraphs>20</Paragraphs>
  <Slides>5</Slides>
  <Notes>5</Notes>
  <HiddenSlides>0</HiddenSlides>
  <MMClips>0</MMClips>
  <ScaleCrop>false</ScaleCrop>
  <HeadingPairs>
    <vt:vector size="8" baseType="variant">
      <vt:variant>
        <vt:lpstr>Γραμματοσειρές που χρησιμοποιούνται</vt:lpstr>
      </vt:variant>
      <vt:variant>
        <vt:i4>6</vt:i4>
      </vt:variant>
      <vt:variant>
        <vt:lpstr>Θέμα</vt:lpstr>
      </vt:variant>
      <vt:variant>
        <vt:i4>6</vt:i4>
      </vt:variant>
      <vt:variant>
        <vt:lpstr>Ενσωματωμένοι διακομιστές OLE</vt:lpstr>
      </vt:variant>
      <vt:variant>
        <vt:i4>1</vt:i4>
      </vt:variant>
      <vt:variant>
        <vt:lpstr>Τίτλοι διαφανειών</vt:lpstr>
      </vt:variant>
      <vt:variant>
        <vt:i4>5</vt:i4>
      </vt:variant>
    </vt:vector>
  </HeadingPairs>
  <TitlesOfParts>
    <vt:vector size="18" baseType="lpstr">
      <vt:lpstr>Arial</vt:lpstr>
      <vt:lpstr>Calibri</vt:lpstr>
      <vt:lpstr>Consolas</vt:lpstr>
      <vt:lpstr>Segoe UI</vt:lpstr>
      <vt:lpstr>Segoe UI Light</vt:lpstr>
      <vt:lpstr>Wingdings</vt:lpstr>
      <vt:lpstr>Azure Medium</vt:lpstr>
      <vt:lpstr>Metro Template Light 16x9</vt:lpstr>
      <vt:lpstr>2_MSVID_Product_Brand_template_16-9_WHITE_Cyan-accent</vt:lpstr>
      <vt:lpstr>MPN Template Titles &amp; Transitions 16x9</vt:lpstr>
      <vt:lpstr>1_Metro Template Light 16x9</vt:lpstr>
      <vt:lpstr>TechEd_2013_Template_r09</vt:lpstr>
      <vt:lpstr>think-cell Slide</vt:lpstr>
      <vt:lpstr>Azure IoT Hub – Raspberry Pi</vt:lpstr>
      <vt:lpstr>What is IoT</vt:lpstr>
      <vt:lpstr>IoT solution architecture</vt:lpstr>
      <vt:lpstr>Create an IoT hub - 1</vt:lpstr>
      <vt:lpstr>Connect your device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Ziazios Konstantinos</cp:lastModifiedBy>
  <cp:revision>499</cp:revision>
  <cp:lastPrinted>2014-03-26T17:46:13Z</cp:lastPrinted>
  <dcterms:created xsi:type="dcterms:W3CDTF">2014-03-19T23:21:38Z</dcterms:created>
  <dcterms:modified xsi:type="dcterms:W3CDTF">2016-04-12T17:49:39Z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