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56" r:id="rId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4714972-6486-4087-9E5C-8365BEAF11E5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h Sterling" initials="JS" lastIdx="1" clrIdx="0">
    <p:extLst>
      <p:ext uri="{19B8F6BF-5375-455C-9EA6-DF929625EA0E}">
        <p15:presenceInfo xmlns:p15="http://schemas.microsoft.com/office/powerpoint/2012/main" userId="S-1-5-21-2127521184-1604012920-1887927527-7433030" providerId="AD"/>
      </p:ext>
    </p:extLst>
  </p:cmAuthor>
  <p:cmAuthor id="2" name="Magnus Mårtensson" initials="MM" lastIdx="0" clrIdx="1">
    <p:extLst>
      <p:ext uri="{19B8F6BF-5375-455C-9EA6-DF929625EA0E}">
        <p15:presenceInfo xmlns:p15="http://schemas.microsoft.com/office/powerpoint/2012/main" userId="e6247bbffbbc7f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500"/>
    <a:srgbClr val="C86E00"/>
    <a:srgbClr val="4472C4"/>
    <a:srgbClr val="70AD47"/>
    <a:srgbClr val="A5A5A5"/>
    <a:srgbClr val="FFC000"/>
    <a:srgbClr val="ED7D31"/>
    <a:srgbClr val="1D4380"/>
    <a:srgbClr val="000000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70" autoAdjust="0"/>
    <p:restoredTop sz="78825" autoAdjust="0"/>
  </p:normalViewPr>
  <p:slideViewPr>
    <p:cSldViewPr snapToGrid="0">
      <p:cViewPr varScale="1">
        <p:scale>
          <a:sx n="89" d="100"/>
          <a:sy n="89" d="100"/>
        </p:scale>
        <p:origin x="522" y="9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34744"/>
    </p:cViewPr>
  </p:sorterViewPr>
  <p:notesViewPr>
    <p:cSldViewPr snapToGrid="0">
      <p:cViewPr varScale="1">
        <p:scale>
          <a:sx n="59" d="100"/>
          <a:sy n="59" d="100"/>
        </p:scale>
        <p:origin x="3269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EB326D8-4C38-4835-91AB-B79CDC0B07B3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52CFDC-D2D5-4B9F-BA75-89F771E0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925689"/>
          </a:xfrm>
        </p:spPr>
        <p:txBody>
          <a:bodyPr anchor="ctr">
            <a:normAutofit/>
          </a:bodyPr>
          <a:lstStyle>
            <a:lvl1pPr marL="0" algn="ctr">
              <a:defRPr lang="en-US" sz="28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444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29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3839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 Color 1 Layout">
    <p:bg>
      <p:bgPr>
        <a:solidFill>
          <a:srgbClr val="007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312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 Color 1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3312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 Color 1 Layout">
    <p:bg>
      <p:bgPr>
        <a:solidFill>
          <a:srgbClr val="C86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39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 Color 1 Layout">
    <p:bg>
      <p:bgPr>
        <a:solidFill>
          <a:srgbClr val="5800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5598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 Color 1 Layout">
    <p:bg>
      <p:bgPr>
        <a:solidFill>
          <a:srgbClr val="658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796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 Color 1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65194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645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3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7086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1999" cy="6858000"/>
          </a:xfrm>
        </p:spPr>
        <p:txBody>
          <a:bodyPr anchor="ctr">
            <a:normAutofit/>
          </a:bodyPr>
          <a:lstStyle>
            <a:lvl1pPr algn="ctr">
              <a:defRPr lang="en-US" sz="1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67558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6858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Subject</a:t>
            </a:r>
          </a:p>
        </p:txBody>
      </p:sp>
    </p:spTree>
    <p:extLst>
      <p:ext uri="{BB962C8B-B14F-4D97-AF65-F5344CB8AC3E}">
        <p14:creationId xmlns:p14="http://schemas.microsoft.com/office/powerpoint/2010/main" val="309828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18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510319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3175" indent="0"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3175" indent="0">
              <a:spcBef>
                <a:spcPts val="0"/>
              </a:spcBef>
              <a:buSzPct val="80000"/>
              <a:buFont typeface="Arial" pitchFamily="34" charset="0"/>
              <a:buNone/>
              <a:defRPr sz="20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58888" indent="-40322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04963" indent="-34607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41513" indent="-336550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3597670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420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91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201418" cy="8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769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7" r:id="rId2"/>
    <p:sldLayoutId id="2147483690" r:id="rId3"/>
    <p:sldLayoutId id="2147483685" r:id="rId4"/>
    <p:sldLayoutId id="2147483662" r:id="rId5"/>
    <p:sldLayoutId id="2147483693" r:id="rId6"/>
    <p:sldLayoutId id="2147483696" r:id="rId7"/>
    <p:sldLayoutId id="2147483666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1" r:id="rId16"/>
    <p:sldLayoutId id="2147483712" r:id="rId17"/>
    <p:sldLayoutId id="2147483713" r:id="rId18"/>
    <p:sldLayoutId id="2147483688" r:id="rId19"/>
  </p:sldLayoutIdLst>
  <p:hf hdr="0" ftr="0" dt="0"/>
  <p:txStyles>
    <p:titleStyle>
      <a:lvl1pPr marL="252000"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6000" kern="1200">
          <a:solidFill>
            <a:schemeClr val="bg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4"/>
          <a:stretch/>
        </p:blipFill>
        <p:spPr>
          <a:xfrm>
            <a:off x="-18662" y="0"/>
            <a:ext cx="1221066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662" y="210189"/>
            <a:ext cx="12210662" cy="3638062"/>
          </a:xfrm>
        </p:spPr>
        <p:txBody>
          <a:bodyPr anchor="ctr">
            <a:noAutofit/>
          </a:bodyPr>
          <a:lstStyle/>
          <a:p>
            <a:r>
              <a:rPr lang="en-US" sz="6600" dirty="0"/>
              <a:t>Using ARM templates to provision Azure resources from Visual Studio Team Services 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8663" y="4261447"/>
            <a:ext cx="12210662" cy="1655762"/>
          </a:xfrm>
        </p:spPr>
        <p:txBody>
          <a:bodyPr>
            <a:normAutofit fontScale="85000" lnSpcReduction="20000"/>
          </a:bodyPr>
          <a:lstStyle/>
          <a:p>
            <a:pPr marL="252000" algn="l"/>
            <a:r>
              <a:rPr lang="en-US" sz="4400" dirty="0">
                <a:solidFill>
                  <a:srgbClr val="00B0F0"/>
                </a:solidFill>
                <a:latin typeface="+mj-lt"/>
              </a:rPr>
              <a:t>Presenter Name</a:t>
            </a:r>
          </a:p>
          <a:p>
            <a:pPr marL="252000"/>
            <a:r>
              <a:rPr lang="en-US" sz="2800" dirty="0" err="1">
                <a:solidFill>
                  <a:schemeClr val="bg1"/>
                </a:solidFill>
              </a:rPr>
              <a:t>Charalampos</a:t>
            </a:r>
            <a:r>
              <a:rPr lang="en-US" sz="2800" dirty="0">
                <a:solidFill>
                  <a:schemeClr val="bg1"/>
                </a:solidFill>
              </a:rPr>
              <a:t> Karypidis</a:t>
            </a:r>
          </a:p>
          <a:p>
            <a:pPr marL="252000"/>
            <a:r>
              <a:rPr lang="en-US" sz="2800" dirty="0">
                <a:solidFill>
                  <a:schemeClr val="bg1"/>
                </a:solidFill>
                <a:latin typeface="+mj-lt"/>
              </a:rPr>
              <a:t>Lead Developer – DevOps</a:t>
            </a:r>
          </a:p>
          <a:p>
            <a:pPr marL="252000"/>
            <a:r>
              <a:rPr lang="en-US" sz="2800" dirty="0">
                <a:solidFill>
                  <a:schemeClr val="bg1"/>
                </a:solidFill>
              </a:rPr>
              <a:t>@xabikos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62578" y="6026925"/>
            <a:ext cx="197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83622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zure Medium">
  <a:themeElements>
    <a:clrScheme name="Azure Basic">
      <a:dk1>
        <a:srgbClr val="00B0F0"/>
      </a:dk1>
      <a:lt1>
        <a:srgbClr val="FFFFFF"/>
      </a:lt1>
      <a:dk2>
        <a:srgbClr val="44546A"/>
      </a:dk2>
      <a:lt2>
        <a:srgbClr val="FFFFFF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821E223A3BC347949CC2419033DBE2" ma:contentTypeVersion="1" ma:contentTypeDescription="Create a new document." ma:contentTypeScope="" ma:versionID="519c6bc90736a6e8abbbdb38ed934ac6">
  <xsd:schema xmlns:xsd="http://www.w3.org/2001/XMLSchema" xmlns:xs="http://www.w3.org/2001/XMLSchema" xmlns:p="http://schemas.microsoft.com/office/2006/metadata/properties" xmlns:ns2="fee586e5-3c92-48eb-9898-42915e590ada" targetNamespace="http://schemas.microsoft.com/office/2006/metadata/properties" ma:root="true" ma:fieldsID="4da06bcf8031bc55fa8390c6716287b0" ns2:_="">
    <xsd:import namespace="fee586e5-3c92-48eb-9898-42915e590ada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586e5-3c92-48eb-9898-42915e590ad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ee586e5-3c92-48eb-9898-42915e590ada">
      <UserInfo>
        <DisplayName>Rick Claus</DisplayName>
        <AccountId>401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14B32142-DE2C-423C-A302-95CAC2148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69201C-D4CA-4918-A4FF-8ED15147EC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e586e5-3c92-48eb-9898-42915e590a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30EFEA-9AEA-457C-BAA8-93C4281792F5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ee586e5-3c92-48eb-9898-42915e590ad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7670</TotalTime>
  <Words>24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</vt:lpstr>
      <vt:lpstr>Segoe UI Light</vt:lpstr>
      <vt:lpstr>Azure Medium</vt:lpstr>
      <vt:lpstr>Using ARM templates to provision Azure resources from Visual Studio Team Services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Jonah Sterling</dc:creator>
  <cp:lastModifiedBy>Babis Karypidis</cp:lastModifiedBy>
  <cp:revision>452</cp:revision>
  <cp:lastPrinted>2014-03-26T17:46:13Z</cp:lastPrinted>
  <dcterms:created xsi:type="dcterms:W3CDTF">2014-03-19T23:21:38Z</dcterms:created>
  <dcterms:modified xsi:type="dcterms:W3CDTF">2017-04-20T20:38:51Z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0x0101004A821E223A3BC347949CC2419033DBE2</vt:lpwstr>
  </property>
  <property fmtid="{D5CDD505-2E9C-101B-9397-08002B2CF9AE}" pid="3" name="DocVizMetadataToken">
    <vt:lpwstr>300x431x1</vt:lpwstr>
  </property>
</Properties>
</file>