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E01A8-F2BA-4BE0-AFA9-BCA633A1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F0FC7-BF77-4347-8CB4-199AE3563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A00133-7644-44B7-9535-C27F1E9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01000F-268D-41C4-BE9B-B486922D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FC3880-F675-4C1F-A443-DB54D4EB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152E3-FE8F-4191-9E46-22AA4029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A1E190-3257-455F-A079-ADCA002F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2FD4B7-AE63-491E-A43D-298104D4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95D095-456D-4F46-83C1-6EF93A18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F97E1F-E779-4CC8-B96B-FC0F0508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7A3205-3131-49BF-8D37-8D76002F8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AD95A0A-A98E-4942-9935-EFE8C478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691453-AA28-4B84-AE12-98FC97DB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1372B7-98C4-4A5A-B005-0750FBC3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C54D91-ECFE-42BB-A878-D91A761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04A62-EFB0-4A20-B4CF-AEB1890B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6E370F-99E6-4B18-ADC4-33601A59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EE60AC-8EE7-48A7-AA2D-DAFBC640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33C44D-0FF1-4EAB-90F1-685331F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2D2BC2-9DDF-4F75-886F-B2848468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8DC3B-1CCB-46C1-9C48-E8BE0B45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BB9ACF-CECE-49BC-8E15-7EA3FC70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62A2BF-623E-4371-8EE9-10E290C9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2033D1-FA69-4C32-A49A-BB23DA6A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2F7E28-13EE-43C6-8F3E-CF4AE98A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41588-26C5-4C7F-AD9F-CE95F237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17B73F-BA77-48ED-A6F7-F9B54DBC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A88DDAC-E40F-4DBF-912B-22358199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5136EA-2250-4170-BBE3-A33EFBF8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509AE1-2982-4F9E-AF4E-94B8C0C1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E32810-F257-4DC4-AE37-3B47E4E1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66E4-483F-4BD8-B0FA-E3F95A48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03D31A-D520-49AE-829C-D6B018B8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5471024-0E36-47C8-8463-39D7BE70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A106594-1A50-4588-BD53-4C6DA756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17035C6-1F5D-4A5B-B920-6D73416C0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BEDFDA7-C56B-4B5E-9F78-788A01AD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BB2FEEC-087F-45CD-9A31-EB95123E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F661DC7-853D-4BCA-A5B3-F7887AB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5C421-6946-4965-9468-35C9C2B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77B6CF2-1FC3-403A-943B-74051032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AB9348-7F9D-4385-8612-F561E701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13BB0A-F04A-412A-87D2-1E22377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092218-4BB9-4F94-86C1-F660D07C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23C5D93-0F0E-4742-A4C9-3931BAB1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5E755A-10B8-4ED1-8ED7-C8B63501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7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86AAA-E00A-49A1-8BA9-86A160DF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851EE5-59F0-4B72-A307-265958C2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560957-2FE5-42D2-8D55-4D72A694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DC1DA1-5577-482C-B7E7-DFDB3C20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C6B898-182B-4D0A-8A1E-8304615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6871F5-570F-4F99-8067-DE0430FB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86FE3-1DB4-40B1-BAD9-CF6D821E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2CD76E0-1EA4-431C-BAB6-E59166D5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E67037-36C5-4F33-99D6-737BE9D33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7F8252-EECF-49AE-8140-2D8BC7E9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76ADE7-9DA8-4E4E-B781-D7003FBE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48C2D-5E2D-4C76-9EFE-3F39D334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9A254C0-676B-4858-A9C2-CE1B5A4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DE129F-654E-44CA-906A-F52E5C09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7694E5-6EEF-48E2-A154-74ED6FB1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EB03-BB0A-454D-9AB8-CAFF90EB8F4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9F1D01-E66F-4F4B-8B68-50C07F1EA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8194C-1859-47A9-B0EA-F11EA0E0A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1D98-C7B8-4715-8B4B-75B3171C6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CBBA13-77C8-4ED1-9732-28A45F960E9D}"/>
              </a:ext>
            </a:extLst>
          </p:cNvPr>
          <p:cNvSpPr/>
          <p:nvPr/>
        </p:nvSpPr>
        <p:spPr>
          <a:xfrm>
            <a:off x="838986" y="386499"/>
            <a:ext cx="10482606" cy="6023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164E63-8AD6-462C-A982-583C72252D48}"/>
              </a:ext>
            </a:extLst>
          </p:cNvPr>
          <p:cNvSpPr/>
          <p:nvPr/>
        </p:nvSpPr>
        <p:spPr>
          <a:xfrm>
            <a:off x="9238268" y="447773"/>
            <a:ext cx="1941921" cy="3487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B36B73-1BEE-4AF0-84F4-1C519AA796A2}"/>
              </a:ext>
            </a:extLst>
          </p:cNvPr>
          <p:cNvSpPr/>
          <p:nvPr/>
        </p:nvSpPr>
        <p:spPr>
          <a:xfrm>
            <a:off x="2875175" y="447773"/>
            <a:ext cx="5486400" cy="3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Nome do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A00945-3D41-411B-9411-BE102B801988}"/>
              </a:ext>
            </a:extLst>
          </p:cNvPr>
          <p:cNvSpPr/>
          <p:nvPr/>
        </p:nvSpPr>
        <p:spPr>
          <a:xfrm>
            <a:off x="4788816" y="1557779"/>
            <a:ext cx="2743200" cy="348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DCA4BE-C075-4269-BCAB-4AABA1A6BC37}"/>
              </a:ext>
            </a:extLst>
          </p:cNvPr>
          <p:cNvSpPr/>
          <p:nvPr/>
        </p:nvSpPr>
        <p:spPr>
          <a:xfrm>
            <a:off x="4788816" y="2554663"/>
            <a:ext cx="274320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Utilizador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6D69C8-996D-4DCE-A8C9-424D5B631516}"/>
              </a:ext>
            </a:extLst>
          </p:cNvPr>
          <p:cNvSpPr/>
          <p:nvPr/>
        </p:nvSpPr>
        <p:spPr>
          <a:xfrm>
            <a:off x="4788816" y="3365370"/>
            <a:ext cx="274320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Palavra Passe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2C9054-107D-4346-A4F5-356D2C73C244}"/>
              </a:ext>
            </a:extLst>
          </p:cNvPr>
          <p:cNvSpPr txBox="1"/>
          <p:nvPr/>
        </p:nvSpPr>
        <p:spPr>
          <a:xfrm>
            <a:off x="4788816" y="47337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Ainda não tem conta? Faça o registo </a:t>
            </a:r>
            <a:r>
              <a:rPr lang="pt-PT" dirty="0">
                <a:solidFill>
                  <a:schemeClr val="accent1"/>
                </a:solidFill>
              </a:rPr>
              <a:t>aqui</a:t>
            </a:r>
            <a:r>
              <a:rPr lang="pt-PT" dirty="0"/>
              <a:t>!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95E969-5F1B-439F-8FEA-7F862D32E410}"/>
              </a:ext>
            </a:extLst>
          </p:cNvPr>
          <p:cNvSpPr/>
          <p:nvPr/>
        </p:nvSpPr>
        <p:spPr>
          <a:xfrm>
            <a:off x="1011811" y="476053"/>
            <a:ext cx="1159497" cy="8531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Logotipo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77DFF9-04F6-4015-938C-1EA3CA89C82D}"/>
              </a:ext>
            </a:extLst>
          </p:cNvPr>
          <p:cNvSpPr/>
          <p:nvPr/>
        </p:nvSpPr>
        <p:spPr>
          <a:xfrm>
            <a:off x="5363851" y="4158687"/>
            <a:ext cx="159313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Entrar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1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B5E9904-9641-4530-B257-8DC6196BD9A6}"/>
              </a:ext>
            </a:extLst>
          </p:cNvPr>
          <p:cNvSpPr/>
          <p:nvPr/>
        </p:nvSpPr>
        <p:spPr>
          <a:xfrm>
            <a:off x="838986" y="386499"/>
            <a:ext cx="10482606" cy="6023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220492-4580-4523-A669-F81235AD41AE}"/>
              </a:ext>
            </a:extLst>
          </p:cNvPr>
          <p:cNvSpPr/>
          <p:nvPr/>
        </p:nvSpPr>
        <p:spPr>
          <a:xfrm>
            <a:off x="9238268" y="447773"/>
            <a:ext cx="1941921" cy="3487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072C22-4DDA-4A79-9572-37546B8326DD}"/>
              </a:ext>
            </a:extLst>
          </p:cNvPr>
          <p:cNvSpPr/>
          <p:nvPr/>
        </p:nvSpPr>
        <p:spPr>
          <a:xfrm>
            <a:off x="2875175" y="447773"/>
            <a:ext cx="5486400" cy="3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Nome do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CE9B2D-AEA9-46BE-80A4-B48FE76C5BB8}"/>
              </a:ext>
            </a:extLst>
          </p:cNvPr>
          <p:cNvSpPr/>
          <p:nvPr/>
        </p:nvSpPr>
        <p:spPr>
          <a:xfrm>
            <a:off x="4788816" y="1557779"/>
            <a:ext cx="2743200" cy="348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Registo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0D2228-7B2A-4716-BA49-759A9FCF82C7}"/>
              </a:ext>
            </a:extLst>
          </p:cNvPr>
          <p:cNvSpPr/>
          <p:nvPr/>
        </p:nvSpPr>
        <p:spPr>
          <a:xfrm>
            <a:off x="4788816" y="2337850"/>
            <a:ext cx="274320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Utilizador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91EBEA-C04A-46A1-AE44-709689795266}"/>
              </a:ext>
            </a:extLst>
          </p:cNvPr>
          <p:cNvSpPr/>
          <p:nvPr/>
        </p:nvSpPr>
        <p:spPr>
          <a:xfrm>
            <a:off x="4788816" y="3662308"/>
            <a:ext cx="274320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Palavra Passe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74904D-53E7-4FDE-BCCD-16BCA46E3263}"/>
              </a:ext>
            </a:extLst>
          </p:cNvPr>
          <p:cNvSpPr/>
          <p:nvPr/>
        </p:nvSpPr>
        <p:spPr>
          <a:xfrm>
            <a:off x="1011811" y="476053"/>
            <a:ext cx="1159497" cy="8531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Logotipo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5FABB4-C5A6-4ACF-ABB5-D446F7E2A62C}"/>
              </a:ext>
            </a:extLst>
          </p:cNvPr>
          <p:cNvSpPr/>
          <p:nvPr/>
        </p:nvSpPr>
        <p:spPr>
          <a:xfrm>
            <a:off x="4788816" y="3000079"/>
            <a:ext cx="274320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5C04AF-E805-46FC-82A3-5F0DE92D8FD2}"/>
              </a:ext>
            </a:extLst>
          </p:cNvPr>
          <p:cNvSpPr/>
          <p:nvPr/>
        </p:nvSpPr>
        <p:spPr>
          <a:xfrm>
            <a:off x="4788816" y="4324537"/>
            <a:ext cx="274320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Repetir Palavra Passe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BD4295F-0AE8-4FD3-BBFC-E206914D1F86}"/>
              </a:ext>
            </a:extLst>
          </p:cNvPr>
          <p:cNvSpPr/>
          <p:nvPr/>
        </p:nvSpPr>
        <p:spPr>
          <a:xfrm>
            <a:off x="5363851" y="4986766"/>
            <a:ext cx="1593130" cy="34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Registar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1B3783-03CD-474C-8756-7FD7564E802D}"/>
              </a:ext>
            </a:extLst>
          </p:cNvPr>
          <p:cNvSpPr/>
          <p:nvPr/>
        </p:nvSpPr>
        <p:spPr>
          <a:xfrm>
            <a:off x="838986" y="386499"/>
            <a:ext cx="10482606" cy="6023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077CD9-8361-43F4-8E6A-E63309F12905}"/>
              </a:ext>
            </a:extLst>
          </p:cNvPr>
          <p:cNvSpPr/>
          <p:nvPr/>
        </p:nvSpPr>
        <p:spPr>
          <a:xfrm>
            <a:off x="9238268" y="447773"/>
            <a:ext cx="1941921" cy="3487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803191-24ED-40E1-9BE0-9FAE5283F362}"/>
              </a:ext>
            </a:extLst>
          </p:cNvPr>
          <p:cNvSpPr/>
          <p:nvPr/>
        </p:nvSpPr>
        <p:spPr>
          <a:xfrm>
            <a:off x="2875175" y="447773"/>
            <a:ext cx="5486400" cy="34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Nome do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D3FABD-B9AE-4CA6-8659-9592250839A5}"/>
              </a:ext>
            </a:extLst>
          </p:cNvPr>
          <p:cNvSpPr/>
          <p:nvPr/>
        </p:nvSpPr>
        <p:spPr>
          <a:xfrm>
            <a:off x="1011811" y="476053"/>
            <a:ext cx="1159497" cy="8531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Logotipo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D73A5BB-493D-4396-8832-96D991B5DA02}"/>
              </a:ext>
            </a:extLst>
          </p:cNvPr>
          <p:cNvSpPr/>
          <p:nvPr/>
        </p:nvSpPr>
        <p:spPr>
          <a:xfrm>
            <a:off x="1011811" y="1489435"/>
            <a:ext cx="10168378" cy="5184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u="sng" dirty="0">
                <a:solidFill>
                  <a:schemeClr val="tx1"/>
                </a:solidFill>
              </a:rPr>
              <a:t>Tópico 1</a:t>
            </a:r>
            <a:r>
              <a:rPr lang="pt-PT" sz="1400" dirty="0">
                <a:solidFill>
                  <a:schemeClr val="tx1"/>
                </a:solidFill>
              </a:rPr>
              <a:t>  |  Tópico 2  | Tópico 3  |  Tópico  4  |  Tópico 5  |  Tópico 6  |  (apenas um exemplo ilustrativo, não deverá ter tantos tópicos)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0FEFFD-48FE-4684-9DDD-84ABDDE81502}"/>
              </a:ext>
            </a:extLst>
          </p:cNvPr>
          <p:cNvSpPr txBox="1"/>
          <p:nvPr/>
        </p:nvSpPr>
        <p:spPr>
          <a:xfrm>
            <a:off x="5398417" y="2149311"/>
            <a:ext cx="136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Tópico 1</a:t>
            </a:r>
            <a:endParaRPr lang="en-US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661EDD-D14D-4D4F-ADA9-87B99378C50A}"/>
              </a:ext>
            </a:extLst>
          </p:cNvPr>
          <p:cNvSpPr/>
          <p:nvPr/>
        </p:nvSpPr>
        <p:spPr>
          <a:xfrm>
            <a:off x="4044099" y="2705493"/>
            <a:ext cx="6579909" cy="32428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Zona de texto referente ao tópico apresentado.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C6306F-7345-41DF-B30F-9A4645AC9FFA}"/>
              </a:ext>
            </a:extLst>
          </p:cNvPr>
          <p:cNvSpPr/>
          <p:nvPr/>
        </p:nvSpPr>
        <p:spPr>
          <a:xfrm>
            <a:off x="1319753" y="2705493"/>
            <a:ext cx="2422688" cy="32428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Imagens referentes ao tópico apresentado.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1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Office PowerPoint</Application>
  <PresentationFormat>Ecrã Panorâmico</PresentationFormat>
  <Paragraphs>24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Filipe da Conceição Figueiredo</dc:creator>
  <cp:lastModifiedBy>Hugo Filipe da Conceição Figueiredo</cp:lastModifiedBy>
  <cp:revision>2</cp:revision>
  <dcterms:created xsi:type="dcterms:W3CDTF">2021-01-11T17:23:45Z</dcterms:created>
  <dcterms:modified xsi:type="dcterms:W3CDTF">2021-01-11T17:37:09Z</dcterms:modified>
</cp:coreProperties>
</file>