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4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1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4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Learn More" id="{2CC34DB2-6590-42C0-AD4B-A04C6060184E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74" d="100"/>
          <a:sy n="74" d="100"/>
        </p:scale>
        <p:origin x="576" y="-46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Bootstraps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Thet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Lwin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Oo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ALERT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Rounded box used for showing alert message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Alert types : success, info, warning, danger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&lt;div class="alert alert-danger"&gt;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&lt;strong&gt;Error!&lt;/strong&gt; Error in saving.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&lt;/div&gt;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LINKABLE ALERT &amp; CLOSABLE ALERT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&lt;div class="alert alert-info"&gt;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&lt;strong&gt;Meeting&lt;/strong&gt; You are invited to meeting. You can &lt;a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href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="#" class="alert-link"&gt;read detail.&lt;/a&gt;.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&lt;/div&gt;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&lt;div class="alert alert-warning alert-dismissible"&gt;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&lt;a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href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="#" class="close" data-dismiss="alert" aria-label="close"&gt;&amp;times;&lt;/a&gt;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&lt;strong&gt;Warning!&lt;/strong&gt; Please fill all required fields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&lt;/div&gt;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-circle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-rounded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-thumbnail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src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="profile.jpg" class="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-circle" alt="Profile Picture"&gt;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5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PROGRESS BAR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used as progress bar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: success, info, warning, danger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Stripped progress bar, animated stripped progress bar, stacked progress bar can also be used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&lt;div class="progress"&gt;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&lt;div class="progress-bar" role="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progressbar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aria-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valuemin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="0" aria-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valuemax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="100" aria-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valuenow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="90"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style="width:90%"&gt;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90%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&lt;/div&gt;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&lt;/div&gt;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STRIPED PROGRESS BAR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55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&lt;div class="progress"&gt;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&lt;div class="progress-bar progress-bar-danger progress-bar-striped" role="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progressbar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aria-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valuenow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="30" aria-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valuemin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="0" aria-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valuemax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="100" style="width:30%"&gt;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  30%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&lt;/div&gt;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1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ANIMATED PROGRESS BAR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55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&lt;div class="progress"&gt;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&lt;div class="progress-bar progress-bar-striped active" role="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progressbar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aria-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valuenow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="40" aria-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valuemin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="0" aria-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valuemax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="100" style="width:40%"&gt;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  40%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&lt;/div&gt;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BUTTON GROUP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7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Bootstrap provided button types :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-default,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primary,btn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-success,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-info,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-warning,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-danger,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-link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Sizes :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xs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sm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, md, lg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For button group,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-group can be used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For vertical button group,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-group-vertical can also be used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&lt;button type="button" class="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-primary"&gt;Save&lt;/button&gt;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&lt;div class="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-group"&gt;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&lt;button type="button" class="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-success"&gt;Finished&lt;/button&gt;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&lt;button type="button" class="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btn-wanring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"&gt;Still Developed&lt;/button&gt;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&lt;button type="button" class="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-danger"&gt;Not Started&lt;/button&gt;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&lt;/div&gt;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5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 GROUP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 might use list-group class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Individual list item might use list-group-item class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&lt;ul class="list-group"&gt;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&lt;li class="list-group-item"&gt;Deluxe&lt;/li&gt;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&lt;li class="list-group-item"&gt;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Superia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&lt;/li&gt;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&lt;li class="list-group-item"&gt;Interconnecting Room&lt;/li&gt;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&lt;/ul&gt;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DROPDOWN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Dropdown to select items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CDC1F-045A-4177-9A42-B893023A744C}"/>
              </a:ext>
            </a:extLst>
          </p:cNvPr>
          <p:cNvSpPr/>
          <p:nvPr/>
        </p:nvSpPr>
        <p:spPr>
          <a:xfrm>
            <a:off x="742122" y="2193971"/>
            <a:ext cx="102969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&lt;div class="dropdown"&gt;</a:t>
            </a:r>
          </a:p>
          <a:p>
            <a:r>
              <a:rPr lang="en-US" sz="1600" dirty="0">
                <a:latin typeface="+mj-lt"/>
              </a:rPr>
              <a:t>    &lt;button class="</a:t>
            </a:r>
            <a:r>
              <a:rPr lang="en-US" sz="1600" dirty="0" err="1">
                <a:latin typeface="+mj-lt"/>
              </a:rPr>
              <a:t>btn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btn</a:t>
            </a:r>
            <a:r>
              <a:rPr lang="en-US" sz="1600" dirty="0">
                <a:latin typeface="+mj-lt"/>
              </a:rPr>
              <a:t>-primary dropdown-toggle" type="button" data-toggle="dropdown"&gt;</a:t>
            </a:r>
          </a:p>
          <a:p>
            <a:r>
              <a:rPr lang="en-US" sz="1600" dirty="0">
                <a:latin typeface="+mj-lt"/>
              </a:rPr>
              <a:t>	Select One of Cloud Storage</a:t>
            </a:r>
          </a:p>
          <a:p>
            <a:r>
              <a:rPr lang="en-US" sz="1600" dirty="0">
                <a:latin typeface="+mj-lt"/>
              </a:rPr>
              <a:t>    	&lt;span class="caret"&gt;&lt;/span&gt;</a:t>
            </a:r>
          </a:p>
          <a:p>
            <a:r>
              <a:rPr lang="en-US" sz="1600" dirty="0">
                <a:latin typeface="+mj-lt"/>
              </a:rPr>
              <a:t>    &lt;/button&gt;    </a:t>
            </a:r>
          </a:p>
          <a:p>
            <a:r>
              <a:rPr lang="en-US" sz="1600" dirty="0">
                <a:latin typeface="+mj-lt"/>
              </a:rPr>
              <a:t>	&lt;ul class="dropdown-menu"&gt;</a:t>
            </a:r>
          </a:p>
          <a:p>
            <a:pPr lvl="2"/>
            <a:r>
              <a:rPr lang="en-US" sz="1600" dirty="0">
                <a:latin typeface="+mj-lt"/>
              </a:rPr>
              <a:t>    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="#"&gt;AWS&lt;/a&gt;&lt;/li&gt;</a:t>
            </a:r>
          </a:p>
          <a:p>
            <a:pPr lvl="2"/>
            <a:r>
              <a:rPr lang="en-US" sz="1600" dirty="0">
                <a:latin typeface="+mj-lt"/>
              </a:rPr>
              <a:t>    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="#"&gt;Azure&lt;/a&gt;&lt;/li&gt;</a:t>
            </a:r>
          </a:p>
          <a:p>
            <a:pPr lvl="2"/>
            <a:r>
              <a:rPr lang="en-US" sz="1600" dirty="0">
                <a:latin typeface="+mj-lt"/>
              </a:rPr>
              <a:t>    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="#"&gt;Oracle cloud&lt;/a&gt;&lt;/li&gt;</a:t>
            </a:r>
          </a:p>
          <a:p>
            <a:r>
              <a:rPr lang="en-US" sz="1600" dirty="0">
                <a:latin typeface="+mj-lt"/>
              </a:rPr>
              <a:t>    	&lt;/ul&gt;</a:t>
            </a:r>
          </a:p>
          <a:p>
            <a:r>
              <a:rPr lang="en-US" sz="1600" dirty="0">
                <a:latin typeface="+mj-lt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8675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GRID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Totally 12 columns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Sizes :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md, lg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CDC1F-045A-4177-9A42-B893023A744C}"/>
              </a:ext>
            </a:extLst>
          </p:cNvPr>
          <p:cNvSpPr/>
          <p:nvPr/>
        </p:nvSpPr>
        <p:spPr>
          <a:xfrm>
            <a:off x="622852" y="2615639"/>
            <a:ext cx="10296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&lt;div class=”row”&gt;</a:t>
            </a:r>
          </a:p>
          <a:p>
            <a:r>
              <a:rPr lang="en-US" sz="1600" dirty="0">
                <a:latin typeface="+mj-lt"/>
              </a:rPr>
              <a:t>	&lt;div class=”col-md-4”&gt;&lt;/div&gt;</a:t>
            </a:r>
          </a:p>
          <a:p>
            <a:r>
              <a:rPr lang="en-US" sz="1600" dirty="0">
                <a:latin typeface="+mj-lt"/>
              </a:rPr>
              <a:t>	&lt;div class=”col-md-8”&gt;&lt;/div&gt;</a:t>
            </a:r>
          </a:p>
          <a:p>
            <a:r>
              <a:rPr lang="en-US" sz="1600" dirty="0">
                <a:latin typeface="+mj-lt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392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Popular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Html,css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framework for responsive websites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Especially use as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class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used bootstrap as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 in web project or by calling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cdn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link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 &lt;link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rel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="stylesheet"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href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="https://maxcdn.bootstrapcdn.com/bootstrap/3.4.0/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css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/bootstrap.min.css"&gt;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&lt;script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="https://ajax.googleapis.com/ajax/libs/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jquery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/3.4.1/jquery.min.js"&gt;&lt;/script&gt;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  &lt;script 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="https://maxcdn.bootstrapcdn.com/bootstrap/3.4.0/</a:t>
            </a:r>
            <a:r>
              <a:rPr lang="en-US" sz="1600" dirty="0" err="1">
                <a:latin typeface="Calibri" panose="020F0502020204030204" pitchFamily="34" charset="0"/>
                <a:cs typeface="Consolas" panose="020B0609020204030204" pitchFamily="49" charset="0"/>
              </a:rPr>
              <a:t>js</a:t>
            </a:r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/bootstrap.min.js"&gt;&lt;/script&gt;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PANEL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Normally, box with heading, content and footer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: default, primary, info, success, warning, danger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CDC1F-045A-4177-9A42-B893023A744C}"/>
              </a:ext>
            </a:extLst>
          </p:cNvPr>
          <p:cNvSpPr/>
          <p:nvPr/>
        </p:nvSpPr>
        <p:spPr>
          <a:xfrm>
            <a:off x="622852" y="2615639"/>
            <a:ext cx="10296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&lt;div class="panel panel-primary"&gt;</a:t>
            </a:r>
          </a:p>
          <a:p>
            <a:r>
              <a:rPr lang="en-US" sz="1600" dirty="0">
                <a:latin typeface="+mj-lt"/>
              </a:rPr>
              <a:t>      &lt;div class="panel-heading"&gt;Tiger&lt;/div&gt;</a:t>
            </a:r>
          </a:p>
          <a:p>
            <a:r>
              <a:rPr lang="en-US" sz="1600" dirty="0">
                <a:latin typeface="+mj-lt"/>
              </a:rPr>
              <a:t>      &lt;div class="panel-body"&gt;The tiger (Panthera </a:t>
            </a:r>
            <a:r>
              <a:rPr lang="en-US" sz="1600" dirty="0" err="1">
                <a:latin typeface="+mj-lt"/>
              </a:rPr>
              <a:t>tigris</a:t>
            </a:r>
            <a:r>
              <a:rPr lang="en-US" sz="1600" dirty="0">
                <a:latin typeface="+mj-lt"/>
              </a:rPr>
              <a:t>) is the largest species among the Felidae and classified in the      	genus Panthera&lt;/div&gt;</a:t>
            </a:r>
          </a:p>
          <a:p>
            <a:r>
              <a:rPr lang="en-US" sz="1600" dirty="0">
                <a:latin typeface="+mj-lt"/>
              </a:rPr>
              <a:t>      &lt;div class="panel-footer"&gt;Species : </a:t>
            </a:r>
            <a:r>
              <a:rPr lang="en-US" sz="1600" dirty="0" err="1">
                <a:latin typeface="+mj-lt"/>
              </a:rPr>
              <a:t>P.tigris</a:t>
            </a:r>
            <a:r>
              <a:rPr lang="en-US" sz="1600" dirty="0">
                <a:latin typeface="+mj-lt"/>
              </a:rPr>
              <a:t> , Genus : Panthera&lt;/div&gt;</a:t>
            </a:r>
          </a:p>
          <a:p>
            <a:r>
              <a:rPr lang="en-US" sz="1600" dirty="0">
                <a:latin typeface="+mj-lt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0319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PANEL GROUP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Normally, box with heading, content and footer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: default, primary, info, success, warning, danger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CDC1F-045A-4177-9A42-B893023A744C}"/>
              </a:ext>
            </a:extLst>
          </p:cNvPr>
          <p:cNvSpPr/>
          <p:nvPr/>
        </p:nvSpPr>
        <p:spPr>
          <a:xfrm>
            <a:off x="715617" y="2470836"/>
            <a:ext cx="102969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&lt;div class="panel-group"&gt;</a:t>
            </a:r>
          </a:p>
          <a:p>
            <a:r>
              <a:rPr lang="en-US" sz="1600" dirty="0">
                <a:latin typeface="+mj-lt"/>
              </a:rPr>
              <a:t>&lt;div class="panel panel-primary"&gt;</a:t>
            </a:r>
          </a:p>
          <a:p>
            <a:r>
              <a:rPr lang="en-US" sz="1600" dirty="0">
                <a:latin typeface="+mj-lt"/>
              </a:rPr>
              <a:t>      &lt;div class="panel-heading"&gt;Tiger&lt;/div&gt;</a:t>
            </a:r>
          </a:p>
          <a:p>
            <a:r>
              <a:rPr lang="en-US" sz="1600" dirty="0">
                <a:latin typeface="+mj-lt"/>
              </a:rPr>
              <a:t>      &lt;div class="panel-body"&gt;The tiger (Panthera </a:t>
            </a:r>
            <a:r>
              <a:rPr lang="en-US" sz="1600" dirty="0" err="1">
                <a:latin typeface="+mj-lt"/>
              </a:rPr>
              <a:t>tigris</a:t>
            </a:r>
            <a:r>
              <a:rPr lang="en-US" sz="1600" dirty="0">
                <a:latin typeface="+mj-lt"/>
              </a:rPr>
              <a:t>) is the largest species among the Felidae and classified in the genus Panthera&lt;/div&gt;</a:t>
            </a:r>
          </a:p>
          <a:p>
            <a:r>
              <a:rPr lang="en-US" sz="1600" dirty="0">
                <a:latin typeface="+mj-lt"/>
              </a:rPr>
              <a:t>      &lt;div class="panel-footer"&gt;Species : </a:t>
            </a:r>
            <a:r>
              <a:rPr lang="en-US" sz="1600" dirty="0" err="1">
                <a:latin typeface="+mj-lt"/>
              </a:rPr>
              <a:t>P.tigris</a:t>
            </a:r>
            <a:r>
              <a:rPr lang="en-US" sz="1600" dirty="0">
                <a:latin typeface="+mj-lt"/>
              </a:rPr>
              <a:t> , Genus : Panthera&lt;/div&gt;</a:t>
            </a:r>
          </a:p>
          <a:p>
            <a:r>
              <a:rPr lang="en-US" sz="1600" dirty="0">
                <a:latin typeface="+mj-lt"/>
              </a:rPr>
              <a:t>&lt;/div&gt;</a:t>
            </a:r>
          </a:p>
          <a:p>
            <a:r>
              <a:rPr lang="en-US" sz="1600" dirty="0">
                <a:latin typeface="+mj-lt"/>
              </a:rPr>
              <a:t>&lt;div class="panel panel-primary"&gt;</a:t>
            </a:r>
          </a:p>
          <a:p>
            <a:r>
              <a:rPr lang="en-US" sz="1600" dirty="0">
                <a:latin typeface="+mj-lt"/>
              </a:rPr>
              <a:t>      &lt;div class="panel-heading"&gt;Elephant&lt;/div&gt;</a:t>
            </a:r>
          </a:p>
          <a:p>
            <a:r>
              <a:rPr lang="en-US" sz="1600" dirty="0">
                <a:latin typeface="+mj-lt"/>
              </a:rPr>
              <a:t>      &lt;div class="panel-body"&gt;Three species of elephants are </a:t>
            </a:r>
            <a:r>
              <a:rPr lang="en-US" sz="1600" dirty="0" err="1">
                <a:latin typeface="+mj-lt"/>
              </a:rPr>
              <a:t>recognised</a:t>
            </a:r>
            <a:r>
              <a:rPr lang="en-US" sz="1600" dirty="0">
                <a:latin typeface="+mj-lt"/>
              </a:rPr>
              <a:t>; the African bush elephant (Loxodonta 	</a:t>
            </a:r>
            <a:r>
              <a:rPr lang="en-US" sz="1600" dirty="0" err="1">
                <a:latin typeface="+mj-lt"/>
              </a:rPr>
              <a:t>africana</a:t>
            </a:r>
            <a:r>
              <a:rPr lang="en-US" sz="1600" dirty="0">
                <a:latin typeface="+mj-lt"/>
              </a:rPr>
              <a:t>) and forest elephant (Loxodonta </a:t>
            </a:r>
            <a:r>
              <a:rPr lang="en-US" sz="1600" dirty="0" err="1">
                <a:latin typeface="+mj-lt"/>
              </a:rPr>
              <a:t>cyclotis</a:t>
            </a:r>
            <a:r>
              <a:rPr lang="en-US" sz="1600" dirty="0">
                <a:latin typeface="+mj-lt"/>
              </a:rPr>
              <a:t>) of sub-Saharan Africa, and the Asian elephant (Elephas 	maximus) of South and Southeast Asia.&lt;/div&gt;</a:t>
            </a:r>
          </a:p>
          <a:p>
            <a:r>
              <a:rPr lang="en-US" sz="1600" dirty="0">
                <a:latin typeface="+mj-lt"/>
              </a:rPr>
              <a:t>      &lt;div class="panel-footer"&gt;Family : </a:t>
            </a:r>
            <a:r>
              <a:rPr lang="en-US" sz="1600" dirty="0" err="1">
                <a:latin typeface="+mj-lt"/>
              </a:rPr>
              <a:t>Elephantidate</a:t>
            </a:r>
            <a:r>
              <a:rPr lang="en-US" sz="1600" dirty="0">
                <a:latin typeface="+mj-lt"/>
              </a:rPr>
              <a:t> , Class : Mammalia&lt;/div&gt;</a:t>
            </a:r>
          </a:p>
          <a:p>
            <a:r>
              <a:rPr lang="en-US" sz="1600" dirty="0">
                <a:latin typeface="+mj-lt"/>
              </a:rPr>
              <a:t>&lt;/div&gt;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52189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COLLAPSE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panel that can collapse in or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CDC1F-045A-4177-9A42-B893023A744C}"/>
              </a:ext>
            </a:extLst>
          </p:cNvPr>
          <p:cNvSpPr/>
          <p:nvPr/>
        </p:nvSpPr>
        <p:spPr>
          <a:xfrm>
            <a:off x="727017" y="2225321"/>
            <a:ext cx="10296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</a:t>
            </a:r>
            <a:r>
              <a:rPr lang="en-US" sz="1600" dirty="0" err="1">
                <a:latin typeface="+mj-lt"/>
              </a:rPr>
              <a:t>divCol</a:t>
            </a:r>
            <a:r>
              <a:rPr lang="en-US" sz="1600" dirty="0">
                <a:latin typeface="+mj-lt"/>
              </a:rPr>
              <a:t>" data-toggle="collapse"&gt;Show&lt;/a&gt;</a:t>
            </a:r>
          </a:p>
          <a:p>
            <a:r>
              <a:rPr lang="en-US" sz="1600" dirty="0">
                <a:latin typeface="+mj-lt"/>
              </a:rPr>
              <a:t>&lt;div id="</a:t>
            </a:r>
            <a:r>
              <a:rPr lang="en-US" sz="1600" dirty="0" err="1">
                <a:latin typeface="+mj-lt"/>
              </a:rPr>
              <a:t>divCol</a:t>
            </a:r>
            <a:r>
              <a:rPr lang="en-US" sz="1600" dirty="0">
                <a:latin typeface="+mj-lt"/>
              </a:rPr>
              <a:t>" class="collapse"&gt;</a:t>
            </a:r>
          </a:p>
          <a:p>
            <a:r>
              <a:rPr lang="en-US" sz="1600" dirty="0">
                <a:latin typeface="+mj-lt"/>
              </a:rPr>
              <a:t>	This is collapse in now</a:t>
            </a:r>
          </a:p>
          <a:p>
            <a:r>
              <a:rPr lang="en-US" sz="1600" dirty="0">
                <a:latin typeface="+mj-lt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129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COLLAPSE PANEL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panel that can collapse in or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CDC1F-045A-4177-9A42-B893023A744C}"/>
              </a:ext>
            </a:extLst>
          </p:cNvPr>
          <p:cNvSpPr/>
          <p:nvPr/>
        </p:nvSpPr>
        <p:spPr>
          <a:xfrm>
            <a:off x="727017" y="2225321"/>
            <a:ext cx="102969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&lt;div class="panel-group"&gt;</a:t>
            </a:r>
          </a:p>
          <a:p>
            <a:r>
              <a:rPr lang="en-US" sz="1600" dirty="0">
                <a:latin typeface="+mj-lt"/>
              </a:rPr>
              <a:t>  &lt;div class="panel panel-info"&gt;</a:t>
            </a:r>
          </a:p>
          <a:p>
            <a:r>
              <a:rPr lang="en-US" sz="1600" dirty="0">
                <a:latin typeface="+mj-lt"/>
              </a:rPr>
              <a:t>    &lt;div class="panel-heading"&gt;</a:t>
            </a:r>
          </a:p>
          <a:p>
            <a:r>
              <a:rPr lang="en-US" sz="1600" dirty="0">
                <a:latin typeface="+mj-lt"/>
              </a:rPr>
              <a:t>      &lt;h4 class="panel-title"&gt;</a:t>
            </a:r>
          </a:p>
          <a:p>
            <a:r>
              <a:rPr lang="en-US" sz="1600" dirty="0">
                <a:latin typeface="+mj-lt"/>
              </a:rPr>
              <a:t>        &lt;a data-toggle="collapse"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="#collapse1"&gt;Galaxy Note 10 5G&lt;/a&gt;</a:t>
            </a:r>
          </a:p>
          <a:p>
            <a:r>
              <a:rPr lang="en-US" sz="1600" dirty="0">
                <a:latin typeface="+mj-lt"/>
              </a:rPr>
              <a:t>      &lt;/h4&gt;</a:t>
            </a:r>
          </a:p>
          <a:p>
            <a:r>
              <a:rPr lang="en-US" sz="1600" dirty="0">
                <a:latin typeface="+mj-lt"/>
              </a:rPr>
              <a:t>    &lt;/div&gt;</a:t>
            </a:r>
          </a:p>
          <a:p>
            <a:r>
              <a:rPr lang="en-US" sz="1600" dirty="0">
                <a:latin typeface="+mj-lt"/>
              </a:rPr>
              <a:t>    &lt;div id="collapse1" class="panel-collapse collapse"&gt;</a:t>
            </a:r>
          </a:p>
        </p:txBody>
      </p:sp>
    </p:spTree>
    <p:extLst>
      <p:ext uri="{BB962C8B-B14F-4D97-AF65-F5344CB8AC3E}">
        <p14:creationId xmlns:p14="http://schemas.microsoft.com/office/powerpoint/2010/main" val="292781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COLLAPSE PANEL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CDC1F-045A-4177-9A42-B893023A744C}"/>
              </a:ext>
            </a:extLst>
          </p:cNvPr>
          <p:cNvSpPr/>
          <p:nvPr/>
        </p:nvSpPr>
        <p:spPr>
          <a:xfrm>
            <a:off x="727017" y="1995600"/>
            <a:ext cx="102969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&lt;div class="panel-body"&gt;</a:t>
            </a:r>
          </a:p>
          <a:p>
            <a:r>
              <a:rPr lang="en-US" sz="1600" dirty="0">
                <a:latin typeface="+mj-lt"/>
              </a:rPr>
              <a:t>	Network : GSM/LTE/5G</a:t>
            </a:r>
          </a:p>
          <a:p>
            <a:r>
              <a:rPr lang="en-US" sz="1600" dirty="0">
                <a:latin typeface="+mj-lt"/>
              </a:rPr>
              <a:t>	Dimensions : 151x71.8x7.9mm</a:t>
            </a:r>
          </a:p>
          <a:p>
            <a:r>
              <a:rPr lang="en-US" sz="1600" dirty="0">
                <a:latin typeface="+mj-lt"/>
              </a:rPr>
              <a:t>	Resolution : 1080x2280 pixels</a:t>
            </a:r>
          </a:p>
          <a:p>
            <a:r>
              <a:rPr lang="en-US" sz="1600" dirty="0">
                <a:latin typeface="+mj-lt"/>
              </a:rPr>
              <a:t>	OS : Android 9.0 (Pie)</a:t>
            </a:r>
          </a:p>
          <a:p>
            <a:r>
              <a:rPr lang="en-US" sz="1600" dirty="0">
                <a:latin typeface="+mj-lt"/>
              </a:rPr>
              <a:t>      &lt;/div&gt;</a:t>
            </a:r>
          </a:p>
          <a:p>
            <a:r>
              <a:rPr lang="en-US" sz="1600" dirty="0">
                <a:latin typeface="+mj-lt"/>
              </a:rPr>
              <a:t>      &lt;div class="panel-footer"&gt;</a:t>
            </a:r>
          </a:p>
          <a:p>
            <a:r>
              <a:rPr lang="en-US" sz="1600" dirty="0">
                <a:latin typeface="+mj-lt"/>
              </a:rPr>
              <a:t>	&lt;a data-toggle="collapse"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="https://www.gsmarena.com/samsung_galaxy_note10_5g-9789.php"&gt;See Reference&lt;/a&gt;</a:t>
            </a:r>
          </a:p>
          <a:p>
            <a:r>
              <a:rPr lang="en-US" sz="1600" dirty="0">
                <a:latin typeface="+mj-lt"/>
              </a:rPr>
              <a:t>      &lt;/div&gt;</a:t>
            </a:r>
          </a:p>
          <a:p>
            <a:r>
              <a:rPr lang="en-US" sz="1600" dirty="0">
                <a:latin typeface="+mj-lt"/>
              </a:rPr>
              <a:t>    &lt;/div&gt;</a:t>
            </a:r>
          </a:p>
          <a:p>
            <a:r>
              <a:rPr lang="en-US" sz="1600" dirty="0">
                <a:latin typeface="+mj-lt"/>
              </a:rPr>
              <a:t>  &lt;/div&gt;</a:t>
            </a:r>
          </a:p>
          <a:p>
            <a:r>
              <a:rPr lang="en-US" sz="1600" dirty="0">
                <a:latin typeface="+mj-lt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2786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COLLAPSED LIST GROUP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collapsible panel with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CDC1F-045A-4177-9A42-B893023A744C}"/>
              </a:ext>
            </a:extLst>
          </p:cNvPr>
          <p:cNvSpPr/>
          <p:nvPr/>
        </p:nvSpPr>
        <p:spPr>
          <a:xfrm>
            <a:off x="740269" y="2058674"/>
            <a:ext cx="102969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&lt;div class="panel-group"&gt;</a:t>
            </a:r>
          </a:p>
          <a:p>
            <a:r>
              <a:rPr lang="en-US" sz="1600" dirty="0">
                <a:latin typeface="+mj-lt"/>
              </a:rPr>
              <a:t>  &lt;div class="panel panel-primary"&gt;</a:t>
            </a:r>
          </a:p>
          <a:p>
            <a:r>
              <a:rPr lang="en-US" sz="1600" dirty="0">
                <a:latin typeface="+mj-lt"/>
              </a:rPr>
              <a:t>    &lt;div class="panel-heading"&gt;</a:t>
            </a:r>
          </a:p>
          <a:p>
            <a:r>
              <a:rPr lang="en-US" sz="1600" dirty="0">
                <a:latin typeface="+mj-lt"/>
              </a:rPr>
              <a:t>      &lt;h4 class="panel-title"&gt;</a:t>
            </a:r>
          </a:p>
          <a:p>
            <a:r>
              <a:rPr lang="en-US" sz="1600" dirty="0">
                <a:latin typeface="+mj-lt"/>
              </a:rPr>
              <a:t>        &lt;a data-toggle="collapse"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</a:t>
            </a:r>
            <a:r>
              <a:rPr lang="en-US" sz="1600" dirty="0" err="1">
                <a:latin typeface="+mj-lt"/>
              </a:rPr>
              <a:t>divCol</a:t>
            </a:r>
            <a:r>
              <a:rPr lang="en-US" sz="1600" dirty="0">
                <a:latin typeface="+mj-lt"/>
              </a:rPr>
              <a:t>"&gt;Sports&lt;/a&gt;</a:t>
            </a:r>
          </a:p>
          <a:p>
            <a:r>
              <a:rPr lang="en-US" sz="1600" dirty="0">
                <a:latin typeface="+mj-lt"/>
              </a:rPr>
              <a:t>      &lt;/h4&gt;</a:t>
            </a:r>
          </a:p>
          <a:p>
            <a:r>
              <a:rPr lang="en-US" sz="1600" dirty="0">
                <a:latin typeface="+mj-lt"/>
              </a:rPr>
              <a:t>    &lt;/div&gt;</a:t>
            </a:r>
          </a:p>
          <a:p>
            <a:r>
              <a:rPr lang="en-US" sz="1600" dirty="0">
                <a:latin typeface="+mj-lt"/>
              </a:rPr>
              <a:t>    &lt;div id="</a:t>
            </a:r>
            <a:r>
              <a:rPr lang="en-US" sz="1600" dirty="0" err="1">
                <a:latin typeface="+mj-lt"/>
              </a:rPr>
              <a:t>divCol</a:t>
            </a:r>
            <a:r>
              <a:rPr lang="en-US" sz="1600" dirty="0">
                <a:latin typeface="+mj-lt"/>
              </a:rPr>
              <a:t>" class="panel-collapse collapse"&gt;</a:t>
            </a:r>
          </a:p>
          <a:p>
            <a:r>
              <a:rPr lang="en-US" sz="1600" dirty="0">
                <a:latin typeface="+mj-lt"/>
              </a:rPr>
              <a:t>      &lt;ul class="list-group"&gt;</a:t>
            </a:r>
          </a:p>
          <a:p>
            <a:r>
              <a:rPr lang="en-US" sz="1600" dirty="0">
                <a:latin typeface="+mj-lt"/>
              </a:rPr>
              <a:t>        &lt;li class="list-group-item"&gt;Football&lt;/li&gt;</a:t>
            </a:r>
          </a:p>
          <a:p>
            <a:r>
              <a:rPr lang="en-US" sz="1600" dirty="0">
                <a:latin typeface="+mj-lt"/>
              </a:rPr>
              <a:t>        &lt;li class="list-group-item"&gt;Golf&lt;/li&gt;</a:t>
            </a:r>
          </a:p>
          <a:p>
            <a:r>
              <a:rPr lang="en-US" sz="1600" dirty="0">
                <a:latin typeface="+mj-lt"/>
              </a:rPr>
              <a:t>        &lt;li class="list-group-item"&gt;Tennis&lt;/li&gt;</a:t>
            </a:r>
          </a:p>
          <a:p>
            <a:r>
              <a:rPr lang="en-US" sz="1600" dirty="0">
                <a:latin typeface="+mj-lt"/>
              </a:rPr>
              <a:t>        &lt;li class="list-group-item"&gt;Snooker&lt;/li&gt;</a:t>
            </a:r>
          </a:p>
          <a:p>
            <a:r>
              <a:rPr lang="en-US" sz="1600" dirty="0">
                <a:latin typeface="+mj-lt"/>
              </a:rPr>
              <a:t>      &lt;/ul&gt;</a:t>
            </a:r>
          </a:p>
          <a:p>
            <a:r>
              <a:rPr lang="en-US" sz="1600" dirty="0">
                <a:latin typeface="+mj-lt"/>
              </a:rPr>
              <a:t>      &lt;div class="panel-footer"&gt;Total : 4 &lt;/div&gt;</a:t>
            </a:r>
          </a:p>
          <a:p>
            <a:r>
              <a:rPr lang="en-US" sz="1600" dirty="0">
                <a:latin typeface="+mj-lt"/>
              </a:rPr>
              <a:t>    &lt;/div&gt;</a:t>
            </a:r>
          </a:p>
          <a:p>
            <a:r>
              <a:rPr lang="en-US" sz="1600" dirty="0">
                <a:latin typeface="+mj-lt"/>
              </a:rPr>
              <a:t>  &lt;/div&gt;</a:t>
            </a:r>
          </a:p>
          <a:p>
            <a:r>
              <a:rPr lang="en-US" sz="1600" dirty="0">
                <a:latin typeface="+mj-lt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6380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ACCORDION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list of collapsible panels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CDC1F-045A-4177-9A42-B893023A744C}"/>
              </a:ext>
            </a:extLst>
          </p:cNvPr>
          <p:cNvSpPr/>
          <p:nvPr/>
        </p:nvSpPr>
        <p:spPr>
          <a:xfrm>
            <a:off x="740269" y="2058674"/>
            <a:ext cx="102969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&lt;div class="panel-group" id="</a:t>
            </a:r>
            <a:r>
              <a:rPr lang="en-US" sz="1600" dirty="0" err="1">
                <a:latin typeface="+mj-lt"/>
              </a:rPr>
              <a:t>divAcdn</a:t>
            </a:r>
            <a:r>
              <a:rPr lang="en-US" sz="1600" dirty="0">
                <a:latin typeface="+mj-lt"/>
              </a:rPr>
              <a:t>"&gt;</a:t>
            </a:r>
          </a:p>
          <a:p>
            <a:r>
              <a:rPr lang="en-US" sz="1600" dirty="0">
                <a:latin typeface="+mj-lt"/>
              </a:rPr>
              <a:t>  &lt;div class="panel panel-default"&gt;</a:t>
            </a:r>
          </a:p>
          <a:p>
            <a:r>
              <a:rPr lang="en-US" sz="1600" dirty="0">
                <a:latin typeface="+mj-lt"/>
              </a:rPr>
              <a:t>    &lt;div class="panel-heading"&gt;</a:t>
            </a:r>
          </a:p>
          <a:p>
            <a:r>
              <a:rPr lang="en-US" sz="1600" dirty="0">
                <a:latin typeface="+mj-lt"/>
              </a:rPr>
              <a:t>      &lt;h4 class="panel-title"&gt;</a:t>
            </a:r>
          </a:p>
          <a:p>
            <a:r>
              <a:rPr lang="en-US" sz="1600" dirty="0">
                <a:latin typeface="+mj-lt"/>
              </a:rPr>
              <a:t>        &lt;a data-toggle="collapse" data-parent="#</a:t>
            </a:r>
            <a:r>
              <a:rPr lang="en-US" sz="1600" dirty="0" err="1">
                <a:latin typeface="+mj-lt"/>
              </a:rPr>
              <a:t>divAcdn</a:t>
            </a:r>
            <a:r>
              <a:rPr lang="en-US" sz="1600" dirty="0">
                <a:latin typeface="+mj-lt"/>
              </a:rPr>
              <a:t>"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</a:t>
            </a:r>
            <a:r>
              <a:rPr lang="en-US" sz="1600" dirty="0" err="1">
                <a:latin typeface="+mj-lt"/>
              </a:rPr>
              <a:t>clpFootball</a:t>
            </a:r>
            <a:r>
              <a:rPr lang="en-US" sz="1600" dirty="0">
                <a:latin typeface="+mj-lt"/>
              </a:rPr>
              <a:t>"&gt;</a:t>
            </a:r>
          </a:p>
          <a:p>
            <a:r>
              <a:rPr lang="en-US" sz="1600" dirty="0">
                <a:latin typeface="+mj-lt"/>
              </a:rPr>
              <a:t>        Football&lt;/a&gt;</a:t>
            </a:r>
          </a:p>
          <a:p>
            <a:r>
              <a:rPr lang="en-US" sz="1600" dirty="0">
                <a:latin typeface="+mj-lt"/>
              </a:rPr>
              <a:t>      &lt;/h4&gt;</a:t>
            </a:r>
          </a:p>
          <a:p>
            <a:r>
              <a:rPr lang="en-US" sz="1600" dirty="0">
                <a:latin typeface="+mj-lt"/>
              </a:rPr>
              <a:t>    &lt;/div&gt;</a:t>
            </a:r>
          </a:p>
          <a:p>
            <a:r>
              <a:rPr lang="en-US" sz="1600" dirty="0">
                <a:latin typeface="+mj-lt"/>
              </a:rPr>
              <a:t>    &lt;div id="</a:t>
            </a:r>
            <a:r>
              <a:rPr lang="en-US" sz="1600" dirty="0" err="1">
                <a:latin typeface="+mj-lt"/>
              </a:rPr>
              <a:t>clpFootball</a:t>
            </a:r>
            <a:r>
              <a:rPr lang="en-US" sz="1600" dirty="0">
                <a:latin typeface="+mj-lt"/>
              </a:rPr>
              <a:t>" class="panel-collapse collapse in"&gt;</a:t>
            </a:r>
          </a:p>
          <a:p>
            <a:r>
              <a:rPr lang="en-US" sz="1600" dirty="0">
                <a:latin typeface="+mj-lt"/>
              </a:rPr>
              <a:t>      &lt;div class="panel-body"&gt;Most popular sport in the world&lt;/div&gt;</a:t>
            </a:r>
          </a:p>
          <a:p>
            <a:r>
              <a:rPr lang="en-US" sz="1600" dirty="0">
                <a:latin typeface="+mj-lt"/>
              </a:rPr>
              <a:t>    &lt;/div&gt;</a:t>
            </a:r>
          </a:p>
          <a:p>
            <a:r>
              <a:rPr lang="en-US" sz="1600" dirty="0">
                <a:latin typeface="+mj-lt"/>
              </a:rPr>
              <a:t>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58550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ACCORDION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521206" y="1801650"/>
            <a:ext cx="110275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&lt;div class="panel panel-default"&gt;</a:t>
            </a:r>
          </a:p>
          <a:p>
            <a:r>
              <a:rPr lang="en-US" sz="1600" dirty="0">
                <a:latin typeface="+mj-lt"/>
              </a:rPr>
              <a:t>    &lt;div class="panel-heading"&gt;</a:t>
            </a:r>
          </a:p>
          <a:p>
            <a:r>
              <a:rPr lang="en-US" sz="1600" dirty="0">
                <a:latin typeface="+mj-lt"/>
              </a:rPr>
              <a:t>      &lt;h4 class="panel-title"&gt;</a:t>
            </a:r>
          </a:p>
          <a:p>
            <a:r>
              <a:rPr lang="en-US" sz="1600" dirty="0">
                <a:latin typeface="+mj-lt"/>
              </a:rPr>
              <a:t>        &lt;a data-toggle="collapse" data-parent="#</a:t>
            </a:r>
            <a:r>
              <a:rPr lang="en-US" sz="1600" dirty="0" err="1">
                <a:latin typeface="+mj-lt"/>
              </a:rPr>
              <a:t>divAcdn</a:t>
            </a:r>
            <a:r>
              <a:rPr lang="en-US" sz="1600" dirty="0">
                <a:latin typeface="+mj-lt"/>
              </a:rPr>
              <a:t>"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</a:t>
            </a:r>
            <a:r>
              <a:rPr lang="en-US" sz="1600" dirty="0" err="1">
                <a:latin typeface="+mj-lt"/>
              </a:rPr>
              <a:t>clpMotorRacing</a:t>
            </a:r>
            <a:r>
              <a:rPr lang="en-US" sz="1600" dirty="0">
                <a:latin typeface="+mj-lt"/>
              </a:rPr>
              <a:t>"&gt;</a:t>
            </a:r>
          </a:p>
          <a:p>
            <a:r>
              <a:rPr lang="en-US" sz="1600" dirty="0">
                <a:latin typeface="+mj-lt"/>
              </a:rPr>
              <a:t>        Motor Racing&lt;/a&gt;</a:t>
            </a:r>
          </a:p>
          <a:p>
            <a:r>
              <a:rPr lang="en-US" sz="1600" dirty="0">
                <a:latin typeface="+mj-lt"/>
              </a:rPr>
              <a:t>      &lt;/h4&gt;</a:t>
            </a:r>
          </a:p>
          <a:p>
            <a:r>
              <a:rPr lang="en-US" sz="1600" dirty="0">
                <a:latin typeface="+mj-lt"/>
              </a:rPr>
              <a:t>    &lt;/div&gt;</a:t>
            </a:r>
          </a:p>
          <a:p>
            <a:r>
              <a:rPr lang="en-US" sz="1600" dirty="0">
                <a:latin typeface="+mj-lt"/>
              </a:rPr>
              <a:t>    &lt;div id="</a:t>
            </a:r>
            <a:r>
              <a:rPr lang="en-US" sz="1600" dirty="0" err="1">
                <a:latin typeface="+mj-lt"/>
              </a:rPr>
              <a:t>clpMotorRacing</a:t>
            </a:r>
            <a:r>
              <a:rPr lang="en-US" sz="1600" dirty="0">
                <a:latin typeface="+mj-lt"/>
              </a:rPr>
              <a:t>" class="panel-collapse collapse"&gt;</a:t>
            </a:r>
          </a:p>
          <a:p>
            <a:r>
              <a:rPr lang="en-US" sz="1600" dirty="0">
                <a:latin typeface="+mj-lt"/>
              </a:rPr>
              <a:t>      &lt;div class="panel-body"&gt;Most exciting sport&lt;/div&gt;</a:t>
            </a:r>
          </a:p>
          <a:p>
            <a:r>
              <a:rPr lang="en-US" sz="1600" dirty="0">
                <a:latin typeface="+mj-lt"/>
              </a:rPr>
              <a:t>    &lt;/div&gt;</a:t>
            </a:r>
          </a:p>
          <a:p>
            <a:r>
              <a:rPr lang="en-US" sz="1600" dirty="0">
                <a:latin typeface="+mj-lt"/>
              </a:rPr>
              <a:t>  &lt;/div&gt;  </a:t>
            </a:r>
          </a:p>
          <a:p>
            <a:r>
              <a:rPr lang="en-US" sz="1600" dirty="0">
                <a:latin typeface="+mj-lt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7377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PAGINATION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Normally it shows a list of pages and current page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746492" y="1956723"/>
            <a:ext cx="110275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+mj-lt"/>
            </a:endParaRPr>
          </a:p>
          <a:p>
            <a:r>
              <a:rPr lang="it-IT" sz="1600" dirty="0">
                <a:latin typeface="+mj-lt"/>
              </a:rPr>
              <a:t>&lt;ul class="pagination"&gt;</a:t>
            </a:r>
          </a:p>
          <a:p>
            <a:pPr lvl="1"/>
            <a:r>
              <a:rPr lang="it-IT" sz="1600" dirty="0">
                <a:latin typeface="+mj-lt"/>
              </a:rPr>
              <a:t>  &lt;li&gt;&lt;a href="page1.html"&gt;1&lt;/a&gt;&lt;/li&gt;</a:t>
            </a:r>
          </a:p>
          <a:p>
            <a:pPr lvl="1"/>
            <a:r>
              <a:rPr lang="it-IT" sz="1600" dirty="0">
                <a:latin typeface="+mj-lt"/>
              </a:rPr>
              <a:t> &lt;li&gt;&lt;a href="page2.html"&gt;2&lt;/a&gt;&lt;/li&gt;</a:t>
            </a:r>
          </a:p>
          <a:p>
            <a:pPr lvl="1"/>
            <a:r>
              <a:rPr lang="it-IT" sz="1600" dirty="0">
                <a:latin typeface="+mj-lt"/>
              </a:rPr>
              <a:t>  &lt;li class="active"&gt;&lt;a href="page3.html"&gt;3&lt;/a&gt;&lt;/li&gt;</a:t>
            </a:r>
          </a:p>
          <a:p>
            <a:pPr lvl="1"/>
            <a:r>
              <a:rPr lang="it-IT" sz="1600" dirty="0">
                <a:latin typeface="+mj-lt"/>
              </a:rPr>
              <a:t>  &lt;li&gt;&lt;a href="page4.html"&gt;4&lt;/a&gt;&lt;/li&gt;</a:t>
            </a:r>
          </a:p>
          <a:p>
            <a:pPr lvl="1"/>
            <a:r>
              <a:rPr lang="it-IT" sz="1600" dirty="0">
                <a:latin typeface="+mj-lt"/>
              </a:rPr>
              <a:t>  &lt;li&gt;&lt;a href="page5.html"&gt;5&lt;/a&gt;&lt;/li&gt;</a:t>
            </a:r>
          </a:p>
          <a:p>
            <a:r>
              <a:rPr lang="it-IT" sz="1600" dirty="0">
                <a:latin typeface="+mj-lt"/>
              </a:rPr>
              <a:t>&lt;/ul&gt;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9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wizard witch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772996" y="1995600"/>
            <a:ext cx="110275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+mj-lt"/>
            </a:endParaRPr>
          </a:p>
          <a:p>
            <a:r>
              <a:rPr lang="it-IT" sz="1600" dirty="0">
                <a:latin typeface="+mj-lt"/>
              </a:rPr>
              <a:t>&lt;ul class="pager"&gt;</a:t>
            </a:r>
          </a:p>
          <a:p>
            <a:r>
              <a:rPr lang="it-IT" sz="1600" dirty="0">
                <a:latin typeface="+mj-lt"/>
              </a:rPr>
              <a:t>  &lt;li&gt;&lt;a href="init.html"&gt;Previous&lt;/a&gt;&lt;/li&gt;</a:t>
            </a:r>
          </a:p>
          <a:p>
            <a:r>
              <a:rPr lang="it-IT" sz="1600" dirty="0">
                <a:latin typeface="+mj-lt"/>
              </a:rPr>
              <a:t>  &lt;li&gt;&lt;a href="setup.html"&gt;Next&lt;/a&gt;&lt;/li&gt;</a:t>
            </a:r>
          </a:p>
          <a:p>
            <a:r>
              <a:rPr lang="it-IT" sz="1600" dirty="0">
                <a:latin typeface="+mj-lt"/>
              </a:rPr>
              <a:t>&lt;/ul&gt;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20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TYPOGRAPHY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HTML text elements looks changes to Bootstrap style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&lt;p&gt;, &lt;h1&gt;, &lt;small&gt;,&lt;mark&gt;,&lt;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abbr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&gt;&lt;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blockqyuote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NAVIGATION BAR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bar to navigate to desired pages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772996" y="1995600"/>
            <a:ext cx="110275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+mj-lt"/>
            </a:endParaRPr>
          </a:p>
          <a:p>
            <a:r>
              <a:rPr lang="it-IT" sz="1600" dirty="0">
                <a:latin typeface="+mj-lt"/>
              </a:rPr>
              <a:t>&lt;nav class="navbar navbar-inverse"&gt;</a:t>
            </a:r>
          </a:p>
          <a:p>
            <a:r>
              <a:rPr lang="it-IT" sz="1600" dirty="0">
                <a:latin typeface="+mj-lt"/>
              </a:rPr>
              <a:t>  &lt;div class="container-fluid"&gt;</a:t>
            </a:r>
          </a:p>
          <a:p>
            <a:r>
              <a:rPr lang="it-IT" sz="1600" dirty="0">
                <a:latin typeface="+mj-lt"/>
              </a:rPr>
              <a:t>    &lt;div class="navbar-header"&gt;</a:t>
            </a:r>
          </a:p>
          <a:p>
            <a:r>
              <a:rPr lang="it-IT" sz="1600" dirty="0">
                <a:latin typeface="+mj-lt"/>
              </a:rPr>
              <a:t>      &lt;a class="navbar-brand" href="#"&gt;Lux Hotel&lt;/a&gt;</a:t>
            </a:r>
          </a:p>
          <a:p>
            <a:r>
              <a:rPr lang="it-IT" sz="1600" dirty="0">
                <a:latin typeface="+mj-lt"/>
              </a:rPr>
              <a:t>    &lt;/div&gt;</a:t>
            </a:r>
          </a:p>
          <a:p>
            <a:r>
              <a:rPr lang="it-IT" sz="1600" dirty="0">
                <a:latin typeface="+mj-lt"/>
              </a:rPr>
              <a:t>    &lt;ul class="nav navbar-nav"&gt;</a:t>
            </a:r>
          </a:p>
          <a:p>
            <a:r>
              <a:rPr lang="it-IT" sz="1600" dirty="0">
                <a:latin typeface="+mj-lt"/>
              </a:rPr>
              <a:t>      &lt;li class="active"&gt;&lt;a href="Index.html"&gt;Home&lt;/a&gt;&lt;/li&gt;</a:t>
            </a:r>
          </a:p>
          <a:p>
            <a:r>
              <a:rPr lang="it-IT" sz="1600" dirty="0">
                <a:latin typeface="+mj-lt"/>
              </a:rPr>
              <a:t>      &lt;li&gt;&lt;a href="Rooms.html"&gt;Rooms&lt;/a&gt;&lt;/li&gt;</a:t>
            </a:r>
          </a:p>
          <a:p>
            <a:r>
              <a:rPr lang="it-IT" sz="1600" dirty="0">
                <a:latin typeface="+mj-lt"/>
              </a:rPr>
              <a:t>      &lt;li&gt;&lt;a href="Services.html"&gt;Services&lt;/a&gt;&lt;/li&gt;</a:t>
            </a:r>
          </a:p>
          <a:p>
            <a:r>
              <a:rPr lang="it-IT" sz="1600" dirty="0">
                <a:latin typeface="+mj-lt"/>
              </a:rPr>
              <a:t>      &lt;li&gt;&lt;a href="Contact.html"&gt;Contact&lt;/a&gt;&lt;/li&gt;</a:t>
            </a:r>
          </a:p>
          <a:p>
            <a:r>
              <a:rPr lang="it-IT" sz="1600" dirty="0">
                <a:latin typeface="+mj-lt"/>
              </a:rPr>
              <a:t>    &lt;/ul&gt;</a:t>
            </a:r>
          </a:p>
          <a:p>
            <a:r>
              <a:rPr lang="it-IT" sz="1600" dirty="0">
                <a:latin typeface="+mj-lt"/>
              </a:rPr>
              <a:t>  &lt;/div&gt;</a:t>
            </a:r>
          </a:p>
          <a:p>
            <a:r>
              <a:rPr lang="it-IT" sz="1600" dirty="0">
                <a:latin typeface="+mj-lt"/>
              </a:rPr>
              <a:t>&lt;/nav&gt;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93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TABS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navigation with pages show as tabs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772996" y="1995600"/>
            <a:ext cx="110275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+mj-lt"/>
            </a:endParaRPr>
          </a:p>
          <a:p>
            <a:r>
              <a:rPr lang="it-IT" sz="1600" dirty="0">
                <a:latin typeface="+mj-lt"/>
              </a:rPr>
              <a:t>&lt;ul class="nav nav-tabs"&gt;</a:t>
            </a:r>
          </a:p>
          <a:p>
            <a:pPr lvl="1"/>
            <a:r>
              <a:rPr lang="it-IT" sz="1600" dirty="0">
                <a:latin typeface="+mj-lt"/>
              </a:rPr>
              <a:t>  &lt;li class="active"&gt;&lt;a href="Index.html"&gt;Home&lt;/a&gt;&lt;/li&gt;</a:t>
            </a:r>
          </a:p>
          <a:p>
            <a:pPr lvl="1"/>
            <a:r>
              <a:rPr lang="it-IT" sz="1600" dirty="0">
                <a:latin typeface="+mj-lt"/>
              </a:rPr>
              <a:t>  &lt;li&gt;&lt;a href="Setup.html"&gt;Setup&lt;/a&gt;&lt;/li&gt;</a:t>
            </a:r>
          </a:p>
          <a:p>
            <a:pPr lvl="1"/>
            <a:r>
              <a:rPr lang="it-IT" sz="1600" dirty="0">
                <a:latin typeface="+mj-lt"/>
              </a:rPr>
              <a:t>  &lt;li&gt;&lt;a href="Reports.html"&gt;Reports&lt;/a&gt;&lt;/li&gt;</a:t>
            </a:r>
          </a:p>
          <a:p>
            <a:pPr lvl="1"/>
            <a:r>
              <a:rPr lang="it-IT" sz="1600" dirty="0">
                <a:latin typeface="+mj-lt"/>
              </a:rPr>
              <a:t>  &lt;li&gt;&lt;a href="Contact.html"&gt;Contact&lt;/a&gt;&lt;/li&gt;</a:t>
            </a:r>
          </a:p>
          <a:p>
            <a:r>
              <a:rPr lang="it-IT" sz="1600" dirty="0">
                <a:latin typeface="+mj-lt"/>
              </a:rPr>
              <a:t>&lt;/ul&gt;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TABS WITH DROPDOWN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D038A9-FC2A-479B-8559-D9476177C766}"/>
              </a:ext>
            </a:extLst>
          </p:cNvPr>
          <p:cNvSpPr/>
          <p:nvPr/>
        </p:nvSpPr>
        <p:spPr>
          <a:xfrm>
            <a:off x="541609" y="1437436"/>
            <a:ext cx="110275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&lt;ul class="nav nav-tabs"&gt;</a:t>
            </a:r>
          </a:p>
          <a:p>
            <a:r>
              <a:rPr lang="en-US" sz="1600" dirty="0">
                <a:latin typeface="+mj-lt"/>
              </a:rPr>
              <a:t>  &lt;li class="active"&gt;&lt;a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="Index.html"&gt;Home&lt;/a&gt;&lt;/li&gt;</a:t>
            </a:r>
          </a:p>
          <a:p>
            <a:r>
              <a:rPr lang="en-US" sz="1600" dirty="0">
                <a:latin typeface="+mj-lt"/>
              </a:rPr>
              <a:t>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="Setup.html"&gt;Setup&lt;/a&gt;&lt;/li&gt;</a:t>
            </a:r>
          </a:p>
          <a:p>
            <a:r>
              <a:rPr lang="en-US" sz="1600" dirty="0">
                <a:latin typeface="+mj-lt"/>
              </a:rPr>
              <a:t>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="Reports.html"&gt;Reports&lt;/a&gt;&lt;/li&gt;</a:t>
            </a:r>
          </a:p>
          <a:p>
            <a:r>
              <a:rPr lang="en-US" sz="1600" dirty="0">
                <a:latin typeface="+mj-lt"/>
              </a:rPr>
              <a:t>  &lt;li class="dropdown"&gt;</a:t>
            </a:r>
          </a:p>
          <a:p>
            <a:r>
              <a:rPr lang="en-US" sz="1600" dirty="0">
                <a:latin typeface="+mj-lt"/>
              </a:rPr>
              <a:t>    &lt;a class="dropdown-toggle" data-toggle="dropdown"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="#"&gt; Reports</a:t>
            </a:r>
          </a:p>
          <a:p>
            <a:r>
              <a:rPr lang="en-US" sz="1600" dirty="0">
                <a:latin typeface="+mj-lt"/>
              </a:rPr>
              <a:t>    &lt;span class="caret"&gt;&lt;/span&gt;&lt;/a&gt;</a:t>
            </a:r>
          </a:p>
          <a:p>
            <a:r>
              <a:rPr lang="en-US" sz="1600" dirty="0">
                <a:latin typeface="+mj-lt"/>
              </a:rPr>
              <a:t>    &lt;ul class="dropdown-menu"&gt;</a:t>
            </a:r>
          </a:p>
          <a:p>
            <a:r>
              <a:rPr lang="en-US" sz="1600" dirty="0">
                <a:latin typeface="+mj-lt"/>
              </a:rPr>
              <a:t>    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="Orders.html"&gt;Order List&lt;/a&gt;&lt;/li&gt;</a:t>
            </a:r>
          </a:p>
          <a:p>
            <a:r>
              <a:rPr lang="en-US" sz="1600" dirty="0">
                <a:latin typeface="+mj-lt"/>
              </a:rPr>
              <a:t>    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="Customers.html"&gt;Customer List&lt;/a&gt;&lt;/li&gt;</a:t>
            </a:r>
          </a:p>
          <a:p>
            <a:r>
              <a:rPr lang="en-US" sz="1600" dirty="0">
                <a:latin typeface="+mj-lt"/>
              </a:rPr>
              <a:t>    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="Suppliers.html"&gt;Supplier List&lt;/a&gt;&lt;/li&gt;</a:t>
            </a:r>
          </a:p>
          <a:p>
            <a:r>
              <a:rPr lang="en-US" sz="1600" dirty="0">
                <a:latin typeface="+mj-lt"/>
              </a:rPr>
              <a:t>    &lt;/ul&gt;</a:t>
            </a:r>
          </a:p>
          <a:p>
            <a:r>
              <a:rPr lang="en-US" sz="1600" dirty="0">
                <a:latin typeface="+mj-lt"/>
              </a:rPr>
              <a:t>  &lt;/li&gt;</a:t>
            </a:r>
          </a:p>
          <a:p>
            <a:r>
              <a:rPr lang="en-US" sz="1600" dirty="0">
                <a:latin typeface="+mj-lt"/>
              </a:rPr>
              <a:t>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="Contact.html"&gt;Contact&lt;/a&gt;&lt;/li&gt;</a:t>
            </a:r>
          </a:p>
          <a:p>
            <a:r>
              <a:rPr lang="en-US" sz="1600" dirty="0">
                <a:latin typeface="+mj-lt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00165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TOGGLEABLE TAB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D038A9-FC2A-479B-8559-D9476177C766}"/>
              </a:ext>
            </a:extLst>
          </p:cNvPr>
          <p:cNvSpPr/>
          <p:nvPr/>
        </p:nvSpPr>
        <p:spPr>
          <a:xfrm>
            <a:off x="541609" y="1437436"/>
            <a:ext cx="110275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&lt;ul class="nav nav-tabs"&gt;</a:t>
            </a:r>
          </a:p>
          <a:p>
            <a:r>
              <a:rPr lang="en-US" sz="1600" dirty="0">
                <a:latin typeface="+mj-lt"/>
              </a:rPr>
              <a:t>    &lt;li class="active"&gt;&lt;a data-toggle="tab"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</a:t>
            </a:r>
            <a:r>
              <a:rPr lang="en-US" sz="1600" dirty="0" err="1">
                <a:latin typeface="+mj-lt"/>
              </a:rPr>
              <a:t>personalInfo</a:t>
            </a:r>
            <a:r>
              <a:rPr lang="en-US" sz="1600" dirty="0">
                <a:latin typeface="+mj-lt"/>
              </a:rPr>
              <a:t>"&gt;Personal Info&lt;/a&gt;&lt;/li&gt;</a:t>
            </a:r>
          </a:p>
          <a:p>
            <a:r>
              <a:rPr lang="en-US" sz="1600" dirty="0">
                <a:latin typeface="+mj-lt"/>
              </a:rPr>
              <a:t>    &lt;li&gt;&lt;a data-toggle="tab"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</a:t>
            </a:r>
            <a:r>
              <a:rPr lang="en-US" sz="1600" dirty="0" err="1">
                <a:latin typeface="+mj-lt"/>
              </a:rPr>
              <a:t>workExp</a:t>
            </a:r>
            <a:r>
              <a:rPr lang="en-US" sz="1600" dirty="0">
                <a:latin typeface="+mj-lt"/>
              </a:rPr>
              <a:t>"&gt;Work Experiences&lt;/a&gt;&lt;/li&gt;</a:t>
            </a:r>
          </a:p>
          <a:p>
            <a:r>
              <a:rPr lang="en-US" sz="1600" dirty="0">
                <a:latin typeface="+mj-lt"/>
              </a:rPr>
              <a:t>&lt;/ul&gt;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&lt;div class="tab-content"&gt;</a:t>
            </a:r>
          </a:p>
          <a:p>
            <a:r>
              <a:rPr lang="en-US" sz="1600" dirty="0">
                <a:latin typeface="+mj-lt"/>
              </a:rPr>
              <a:t>    &lt;div id=" </a:t>
            </a:r>
            <a:r>
              <a:rPr lang="en-US" sz="1600" dirty="0" err="1">
                <a:latin typeface="+mj-lt"/>
              </a:rPr>
              <a:t>personalInfo</a:t>
            </a:r>
            <a:r>
              <a:rPr lang="en-US" sz="1600" dirty="0">
                <a:latin typeface="+mj-lt"/>
              </a:rPr>
              <a:t> " class="tab-pane fade in active"&gt;</a:t>
            </a:r>
          </a:p>
          <a:p>
            <a:r>
              <a:rPr lang="en-US" sz="1600" dirty="0">
                <a:latin typeface="+mj-lt"/>
              </a:rPr>
              <a:t>	Name : David</a:t>
            </a:r>
          </a:p>
          <a:p>
            <a:r>
              <a:rPr lang="en-US" sz="1600" dirty="0">
                <a:latin typeface="+mj-lt"/>
              </a:rPr>
              <a:t>	Position : Manager</a:t>
            </a:r>
          </a:p>
          <a:p>
            <a:r>
              <a:rPr lang="en-US" sz="1600" dirty="0">
                <a:latin typeface="+mj-lt"/>
              </a:rPr>
              <a:t>    &lt;/div&gt;</a:t>
            </a:r>
          </a:p>
          <a:p>
            <a:r>
              <a:rPr lang="en-US" sz="1600" dirty="0">
                <a:latin typeface="+mj-lt"/>
              </a:rPr>
              <a:t>	&lt;div id=" </a:t>
            </a:r>
            <a:r>
              <a:rPr lang="en-US" sz="1600" dirty="0" err="1">
                <a:latin typeface="+mj-lt"/>
              </a:rPr>
              <a:t>workExp</a:t>
            </a:r>
            <a:r>
              <a:rPr lang="en-US" sz="1600" dirty="0">
                <a:latin typeface="+mj-lt"/>
              </a:rPr>
              <a:t> " class="tab-pane fade"&gt;</a:t>
            </a:r>
          </a:p>
          <a:p>
            <a:r>
              <a:rPr lang="en-US" sz="1600" dirty="0">
                <a:latin typeface="+mj-lt"/>
              </a:rPr>
              <a:t>	&lt;table&gt;</a:t>
            </a:r>
          </a:p>
          <a:p>
            <a:r>
              <a:rPr lang="en-US" sz="1600" dirty="0">
                <a:latin typeface="+mj-lt"/>
              </a:rPr>
              <a:t>		&lt;tr&gt;</a:t>
            </a:r>
          </a:p>
          <a:p>
            <a:r>
              <a:rPr lang="en-US" sz="1600" dirty="0">
                <a:latin typeface="+mj-lt"/>
              </a:rPr>
              <a:t>			&lt;td&gt;Position&lt;/td&gt;&lt;td&gt;Company&lt;/td&gt;</a:t>
            </a:r>
          </a:p>
          <a:p>
            <a:r>
              <a:rPr lang="en-US" sz="1600" dirty="0">
                <a:latin typeface="+mj-lt"/>
              </a:rPr>
              <a:t>              &lt;/tr&gt;</a:t>
            </a:r>
          </a:p>
          <a:p>
            <a:r>
              <a:rPr lang="en-US" sz="1600" dirty="0">
                <a:latin typeface="+mj-lt"/>
              </a:rPr>
              <a:t>		&lt;tr&gt;</a:t>
            </a:r>
          </a:p>
          <a:p>
            <a:r>
              <a:rPr lang="en-US" sz="1600" dirty="0">
                <a:latin typeface="+mj-lt"/>
              </a:rPr>
              <a:t>			&lt;td&gt;AM&lt;/td&gt;&lt;td&gt;KBZ&lt;/td&gt;</a:t>
            </a:r>
          </a:p>
          <a:p>
            <a:r>
              <a:rPr lang="en-US" sz="1600" dirty="0">
                <a:latin typeface="+mj-lt"/>
              </a:rPr>
              <a:t>              &lt;/tr&gt;</a:t>
            </a:r>
          </a:p>
          <a:p>
            <a:r>
              <a:rPr lang="en-US" sz="1600" dirty="0">
                <a:latin typeface="+mj-lt"/>
              </a:rPr>
              <a:t>		&lt;tr&gt;</a:t>
            </a:r>
          </a:p>
          <a:p>
            <a:r>
              <a:rPr lang="en-US" sz="1600" dirty="0">
                <a:latin typeface="+mj-lt"/>
              </a:rPr>
              <a:t>			&lt;td&gt;Supervisor&lt;/td&gt;&lt;td&gt;Telenor&lt;/td&gt;</a:t>
            </a:r>
          </a:p>
          <a:p>
            <a:r>
              <a:rPr lang="en-US" sz="1600" dirty="0">
                <a:latin typeface="+mj-lt"/>
              </a:rPr>
              <a:t>              &lt;/tr&gt;</a:t>
            </a:r>
          </a:p>
        </p:txBody>
      </p:sp>
    </p:spTree>
    <p:extLst>
      <p:ext uri="{BB962C8B-B14F-4D97-AF65-F5344CB8AC3E}">
        <p14:creationId xmlns:p14="http://schemas.microsoft.com/office/powerpoint/2010/main" val="17060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TOGGLEABLE TAB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D038A9-FC2A-479B-8559-D9476177C766}"/>
              </a:ext>
            </a:extLst>
          </p:cNvPr>
          <p:cNvSpPr/>
          <p:nvPr/>
        </p:nvSpPr>
        <p:spPr>
          <a:xfrm>
            <a:off x="541609" y="1437436"/>
            <a:ext cx="11027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&lt;/table&gt;</a:t>
            </a:r>
          </a:p>
          <a:p>
            <a:r>
              <a:rPr lang="en-US" sz="1600" dirty="0">
                <a:latin typeface="+mj-lt"/>
              </a:rPr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5342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PILL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navigation with pages show tabs as pills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Default is horizontal and to show vertically we can add nav-stacked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826005" y="2499183"/>
            <a:ext cx="11027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+mj-lt"/>
            </a:endParaRPr>
          </a:p>
          <a:p>
            <a:endParaRPr lang="it-IT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67ACF-1F26-4FDE-8624-F085E26E21C8}"/>
              </a:ext>
            </a:extLst>
          </p:cNvPr>
          <p:cNvSpPr/>
          <p:nvPr/>
        </p:nvSpPr>
        <p:spPr>
          <a:xfrm>
            <a:off x="826005" y="2499183"/>
            <a:ext cx="105399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&lt;ul class="nav nav-pills"&gt;</a:t>
            </a:r>
          </a:p>
          <a:p>
            <a:r>
              <a:rPr lang="en-US" sz="1600" dirty="0">
                <a:latin typeface="+mj-lt"/>
              </a:rPr>
              <a:t>  &lt;li class="active"&gt;&lt;a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="Index.html"&gt;Home&lt;/a&gt;&lt;/li&gt;</a:t>
            </a:r>
          </a:p>
          <a:p>
            <a:r>
              <a:rPr lang="en-US" sz="1600" dirty="0">
                <a:latin typeface="+mj-lt"/>
              </a:rPr>
              <a:t>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="Setup.html"&gt;Setup&lt;/a&gt;&lt;/li&gt;</a:t>
            </a:r>
          </a:p>
          <a:p>
            <a:r>
              <a:rPr lang="en-US" sz="1600" dirty="0">
                <a:latin typeface="+mj-lt"/>
              </a:rPr>
              <a:t>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="Reports.html"&gt;Reports&lt;/a&gt;&lt;/li&gt;</a:t>
            </a:r>
          </a:p>
          <a:p>
            <a:r>
              <a:rPr lang="en-US" sz="1600" dirty="0">
                <a:latin typeface="+mj-lt"/>
              </a:rPr>
              <a:t>  &lt;li&gt;&lt;a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="Contact.html"&gt;Contact&lt;/a&gt;&lt;/li&gt;</a:t>
            </a:r>
          </a:p>
          <a:p>
            <a:r>
              <a:rPr lang="en-US" sz="1600" dirty="0">
                <a:latin typeface="+mj-lt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27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CAROUSEL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 looks like a slide show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826005" y="2499183"/>
            <a:ext cx="11027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+mj-lt"/>
            </a:endParaRPr>
          </a:p>
          <a:p>
            <a:endParaRPr lang="it-IT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67ACF-1F26-4FDE-8624-F085E26E21C8}"/>
              </a:ext>
            </a:extLst>
          </p:cNvPr>
          <p:cNvSpPr/>
          <p:nvPr/>
        </p:nvSpPr>
        <p:spPr>
          <a:xfrm>
            <a:off x="785384" y="2058674"/>
            <a:ext cx="105399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&lt;div id="</a:t>
            </a:r>
            <a:r>
              <a:rPr lang="en-US" sz="1600" dirty="0" err="1">
                <a:latin typeface="+mj-lt"/>
              </a:rPr>
              <a:t>divCrs</a:t>
            </a:r>
            <a:r>
              <a:rPr lang="en-US" sz="1600" dirty="0">
                <a:latin typeface="+mj-lt"/>
              </a:rPr>
              <a:t>" class="carousel slide" data-ride="carousel"&gt;</a:t>
            </a:r>
          </a:p>
          <a:p>
            <a:r>
              <a:rPr lang="en-US" sz="1600" dirty="0">
                <a:latin typeface="+mj-lt"/>
              </a:rPr>
              <a:t>    &lt;</a:t>
            </a:r>
            <a:r>
              <a:rPr lang="en-US" sz="1600" dirty="0" err="1">
                <a:latin typeface="+mj-lt"/>
              </a:rPr>
              <a:t>ol</a:t>
            </a:r>
            <a:r>
              <a:rPr lang="en-US" sz="1600" dirty="0">
                <a:latin typeface="+mj-lt"/>
              </a:rPr>
              <a:t> class="carousel-indicators"&gt;</a:t>
            </a:r>
          </a:p>
          <a:p>
            <a:r>
              <a:rPr lang="en-US" sz="1600" dirty="0">
                <a:latin typeface="+mj-lt"/>
              </a:rPr>
              <a:t>      &lt;li data-target="#</a:t>
            </a:r>
            <a:r>
              <a:rPr lang="en-US" sz="1600" dirty="0" err="1">
                <a:latin typeface="+mj-lt"/>
              </a:rPr>
              <a:t>divCrs</a:t>
            </a:r>
            <a:r>
              <a:rPr lang="en-US" sz="1600" dirty="0">
                <a:latin typeface="+mj-lt"/>
              </a:rPr>
              <a:t>" data-slide-to="0" class="active"&gt;&lt;/li&gt;</a:t>
            </a:r>
          </a:p>
          <a:p>
            <a:r>
              <a:rPr lang="en-US" sz="1600" dirty="0">
                <a:latin typeface="+mj-lt"/>
              </a:rPr>
              <a:t>      &lt;li data-target="#</a:t>
            </a:r>
            <a:r>
              <a:rPr lang="en-US" sz="1600" dirty="0" err="1">
                <a:latin typeface="+mj-lt"/>
              </a:rPr>
              <a:t>divCrs</a:t>
            </a:r>
            <a:r>
              <a:rPr lang="en-US" sz="1600" dirty="0">
                <a:latin typeface="+mj-lt"/>
              </a:rPr>
              <a:t>" data-slide-to="1"&gt;&lt;/li&gt;</a:t>
            </a:r>
          </a:p>
          <a:p>
            <a:r>
              <a:rPr lang="en-US" sz="1600" dirty="0">
                <a:latin typeface="+mj-lt"/>
              </a:rPr>
              <a:t>      &lt;li data-target="#</a:t>
            </a:r>
            <a:r>
              <a:rPr lang="en-US" sz="1600" dirty="0" err="1">
                <a:latin typeface="+mj-lt"/>
              </a:rPr>
              <a:t>divCrs</a:t>
            </a:r>
            <a:r>
              <a:rPr lang="en-US" sz="1600" dirty="0">
                <a:latin typeface="+mj-lt"/>
              </a:rPr>
              <a:t>" data-slide-to="2"&gt;&lt;/li&gt;</a:t>
            </a:r>
          </a:p>
          <a:p>
            <a:r>
              <a:rPr lang="en-US" sz="1600" dirty="0">
                <a:latin typeface="+mj-lt"/>
              </a:rPr>
              <a:t>    &lt;/</a:t>
            </a:r>
            <a:r>
              <a:rPr lang="en-US" sz="1600" dirty="0" err="1">
                <a:latin typeface="+mj-lt"/>
              </a:rPr>
              <a:t>ol</a:t>
            </a:r>
            <a:r>
              <a:rPr lang="en-US" sz="1600" dirty="0">
                <a:latin typeface="+mj-lt"/>
              </a:rPr>
              <a:t>&gt;</a:t>
            </a:r>
          </a:p>
          <a:p>
            <a:r>
              <a:rPr lang="en-US" sz="1600" dirty="0">
                <a:latin typeface="+mj-lt"/>
              </a:rPr>
              <a:t>    </a:t>
            </a:r>
          </a:p>
          <a:p>
            <a:r>
              <a:rPr lang="en-US" sz="1600" dirty="0">
                <a:latin typeface="+mj-lt"/>
              </a:rPr>
              <a:t>    &lt;div class="carousel-inner"&gt;</a:t>
            </a:r>
          </a:p>
          <a:p>
            <a:r>
              <a:rPr lang="en-US" sz="1600" dirty="0">
                <a:latin typeface="+mj-lt"/>
              </a:rPr>
              <a:t>      &lt;div class="item active"&gt;</a:t>
            </a:r>
          </a:p>
          <a:p>
            <a:r>
              <a:rPr lang="en-US" sz="1600" dirty="0">
                <a:latin typeface="+mj-lt"/>
              </a:rPr>
              <a:t>        &lt;</a:t>
            </a:r>
            <a:r>
              <a:rPr lang="en-US" sz="1600" dirty="0" err="1">
                <a:latin typeface="+mj-lt"/>
              </a:rPr>
              <a:t>img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src</a:t>
            </a:r>
            <a:r>
              <a:rPr lang="en-US" sz="1600" dirty="0">
                <a:latin typeface="+mj-lt"/>
              </a:rPr>
              <a:t>="building1.jpg" alt="Two floor Building" style="width:100%;"&gt;</a:t>
            </a:r>
          </a:p>
          <a:p>
            <a:r>
              <a:rPr lang="en-US" sz="1600" dirty="0">
                <a:latin typeface="+mj-lt"/>
              </a:rPr>
              <a:t>      &lt;/div&gt;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  &lt;div class="item"&gt;</a:t>
            </a:r>
          </a:p>
          <a:p>
            <a:r>
              <a:rPr lang="en-US" sz="1600" dirty="0">
                <a:latin typeface="+mj-lt"/>
              </a:rPr>
              <a:t>        &lt;</a:t>
            </a:r>
            <a:r>
              <a:rPr lang="en-US" sz="1600" dirty="0" err="1">
                <a:latin typeface="+mj-lt"/>
              </a:rPr>
              <a:t>img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src</a:t>
            </a:r>
            <a:r>
              <a:rPr lang="en-US" sz="1600" dirty="0">
                <a:latin typeface="+mj-lt"/>
              </a:rPr>
              <a:t>="building2.jpg" alt="Three floor Building" style="width:100%;"&gt;</a:t>
            </a:r>
          </a:p>
          <a:p>
            <a:r>
              <a:rPr lang="en-US" sz="1600" dirty="0">
                <a:latin typeface="+mj-lt"/>
              </a:rPr>
              <a:t>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9390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CAROUSEL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826005" y="2499183"/>
            <a:ext cx="11027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+mj-lt"/>
            </a:endParaRPr>
          </a:p>
          <a:p>
            <a:endParaRPr lang="it-IT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67ACF-1F26-4FDE-8624-F085E26E21C8}"/>
              </a:ext>
            </a:extLst>
          </p:cNvPr>
          <p:cNvSpPr/>
          <p:nvPr/>
        </p:nvSpPr>
        <p:spPr>
          <a:xfrm>
            <a:off x="629741" y="1723662"/>
            <a:ext cx="105399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&lt;div class="item"&gt;</a:t>
            </a:r>
          </a:p>
          <a:p>
            <a:r>
              <a:rPr lang="en-US" sz="1600" dirty="0">
                <a:latin typeface="+mj-lt"/>
              </a:rPr>
              <a:t>        &lt;</a:t>
            </a:r>
            <a:r>
              <a:rPr lang="en-US" sz="1600" dirty="0" err="1">
                <a:latin typeface="+mj-lt"/>
              </a:rPr>
              <a:t>img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src</a:t>
            </a:r>
            <a:r>
              <a:rPr lang="en-US" sz="1600" dirty="0">
                <a:latin typeface="+mj-lt"/>
              </a:rPr>
              <a:t>="building3.jpg" alt="Mansion" style="width:100%;"&gt;</a:t>
            </a:r>
          </a:p>
          <a:p>
            <a:r>
              <a:rPr lang="en-US" sz="1600" dirty="0">
                <a:latin typeface="+mj-lt"/>
              </a:rPr>
              <a:t>      &lt;/div&gt;</a:t>
            </a:r>
          </a:p>
          <a:p>
            <a:r>
              <a:rPr lang="en-US" sz="1600" dirty="0">
                <a:latin typeface="+mj-lt"/>
              </a:rPr>
              <a:t>    &lt;/div&gt;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  &lt;a class="left carousel-control"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</a:t>
            </a:r>
            <a:r>
              <a:rPr lang="en-US" sz="1600" dirty="0" err="1">
                <a:latin typeface="+mj-lt"/>
              </a:rPr>
              <a:t>divCrs</a:t>
            </a:r>
            <a:r>
              <a:rPr lang="en-US" sz="1600" dirty="0">
                <a:latin typeface="+mj-lt"/>
              </a:rPr>
              <a:t>" data-slide="</a:t>
            </a:r>
            <a:r>
              <a:rPr lang="en-US" sz="1600" dirty="0" err="1">
                <a:latin typeface="+mj-lt"/>
              </a:rPr>
              <a:t>prev</a:t>
            </a:r>
            <a:r>
              <a:rPr lang="en-US" sz="1600" dirty="0">
                <a:latin typeface="+mj-lt"/>
              </a:rPr>
              <a:t>"&gt;</a:t>
            </a:r>
          </a:p>
          <a:p>
            <a:r>
              <a:rPr lang="en-US" sz="1600" dirty="0">
                <a:latin typeface="+mj-lt"/>
              </a:rPr>
              <a:t>      &lt;span class="</a:t>
            </a:r>
            <a:r>
              <a:rPr lang="en-US" sz="1600" dirty="0" err="1">
                <a:latin typeface="+mj-lt"/>
              </a:rPr>
              <a:t>glyphicon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glyphicon</a:t>
            </a:r>
            <a:r>
              <a:rPr lang="en-US" sz="1600" dirty="0">
                <a:latin typeface="+mj-lt"/>
              </a:rPr>
              <a:t>-chevron-left"&gt;&lt;/span&gt;</a:t>
            </a:r>
          </a:p>
          <a:p>
            <a:r>
              <a:rPr lang="en-US" sz="1600" dirty="0">
                <a:latin typeface="+mj-lt"/>
              </a:rPr>
              <a:t>      &lt;span class="</a:t>
            </a:r>
            <a:r>
              <a:rPr lang="en-US" sz="1600" dirty="0" err="1">
                <a:latin typeface="+mj-lt"/>
              </a:rPr>
              <a:t>sr</a:t>
            </a:r>
            <a:r>
              <a:rPr lang="en-US" sz="1600" dirty="0">
                <a:latin typeface="+mj-lt"/>
              </a:rPr>
              <a:t>-only"&gt;Previous&lt;/span&gt;</a:t>
            </a:r>
          </a:p>
          <a:p>
            <a:r>
              <a:rPr lang="en-US" sz="1600" dirty="0">
                <a:latin typeface="+mj-lt"/>
              </a:rPr>
              <a:t>    &lt;/a&gt;</a:t>
            </a:r>
          </a:p>
          <a:p>
            <a:r>
              <a:rPr lang="en-US" sz="1600" dirty="0">
                <a:latin typeface="+mj-lt"/>
              </a:rPr>
              <a:t>    &lt;a class="right carousel-control" </a:t>
            </a:r>
            <a:r>
              <a:rPr lang="en-US" sz="1600" dirty="0" err="1">
                <a:latin typeface="+mj-lt"/>
              </a:rPr>
              <a:t>href</a:t>
            </a:r>
            <a:r>
              <a:rPr lang="en-US" sz="1600" dirty="0">
                <a:latin typeface="+mj-lt"/>
              </a:rPr>
              <a:t>="#</a:t>
            </a:r>
            <a:r>
              <a:rPr lang="en-US" sz="1600" dirty="0" err="1">
                <a:latin typeface="+mj-lt"/>
              </a:rPr>
              <a:t>divCrs</a:t>
            </a:r>
            <a:r>
              <a:rPr lang="en-US" sz="1600" dirty="0">
                <a:latin typeface="+mj-lt"/>
              </a:rPr>
              <a:t>" data-slide="next"&gt;</a:t>
            </a:r>
          </a:p>
          <a:p>
            <a:r>
              <a:rPr lang="en-US" sz="1600" dirty="0">
                <a:latin typeface="+mj-lt"/>
              </a:rPr>
              <a:t>      &lt;span class="</a:t>
            </a:r>
            <a:r>
              <a:rPr lang="en-US" sz="1600" dirty="0" err="1">
                <a:latin typeface="+mj-lt"/>
              </a:rPr>
              <a:t>glyphicon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glyphicon</a:t>
            </a:r>
            <a:r>
              <a:rPr lang="en-US" sz="1600" dirty="0">
                <a:latin typeface="+mj-lt"/>
              </a:rPr>
              <a:t>-chevron-right"&gt;&lt;/span&gt;</a:t>
            </a:r>
          </a:p>
          <a:p>
            <a:r>
              <a:rPr lang="en-US" sz="1600" dirty="0">
                <a:latin typeface="+mj-lt"/>
              </a:rPr>
              <a:t>      &lt;span class="</a:t>
            </a:r>
            <a:r>
              <a:rPr lang="en-US" sz="1600" dirty="0" err="1">
                <a:latin typeface="+mj-lt"/>
              </a:rPr>
              <a:t>sr</a:t>
            </a:r>
            <a:r>
              <a:rPr lang="en-US" sz="1600" dirty="0">
                <a:latin typeface="+mj-lt"/>
              </a:rPr>
              <a:t>-only"&gt;Next&lt;/span&gt;</a:t>
            </a:r>
          </a:p>
          <a:p>
            <a:r>
              <a:rPr lang="en-US" sz="1600" dirty="0">
                <a:latin typeface="+mj-lt"/>
              </a:rPr>
              <a:t>    &lt;/a&gt;</a:t>
            </a:r>
          </a:p>
          <a:p>
            <a:r>
              <a:rPr lang="en-US" sz="1600" dirty="0">
                <a:latin typeface="+mj-lt"/>
              </a:rPr>
              <a:t>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59568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Elegant table with  some styles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Just need add table class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useful table classes : table-striped, table-bordered, table-condensed, table-hover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865761" y="2844225"/>
            <a:ext cx="110275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&lt;table class="table"&gt;</a:t>
            </a:r>
          </a:p>
          <a:p>
            <a:r>
              <a:rPr lang="en-US" sz="1600" dirty="0">
                <a:latin typeface="+mj-lt"/>
              </a:rPr>
              <a:t>    &lt;</a:t>
            </a:r>
            <a:r>
              <a:rPr lang="en-US" sz="1600" dirty="0" err="1">
                <a:latin typeface="+mj-lt"/>
              </a:rPr>
              <a:t>thead</a:t>
            </a:r>
            <a:r>
              <a:rPr lang="en-US" sz="1600" dirty="0">
                <a:latin typeface="+mj-lt"/>
              </a:rPr>
              <a:t>&gt;</a:t>
            </a:r>
          </a:p>
          <a:p>
            <a:r>
              <a:rPr lang="en-US" sz="1600" dirty="0">
                <a:latin typeface="+mj-lt"/>
              </a:rPr>
              <a:t>      &lt;tr&gt;</a:t>
            </a:r>
          </a:p>
          <a:p>
            <a:r>
              <a:rPr lang="en-US" sz="1600" dirty="0">
                <a:latin typeface="+mj-lt"/>
              </a:rPr>
              <a:t>        &lt;</a:t>
            </a:r>
            <a:r>
              <a:rPr lang="en-US" sz="1600" dirty="0" err="1">
                <a:latin typeface="+mj-lt"/>
              </a:rPr>
              <a:t>th</a:t>
            </a:r>
            <a:r>
              <a:rPr lang="en-US" sz="1600" dirty="0">
                <a:latin typeface="+mj-lt"/>
              </a:rPr>
              <a:t>&gt;Sr No.&lt;/</a:t>
            </a:r>
            <a:r>
              <a:rPr lang="en-US" sz="1600" dirty="0" err="1">
                <a:latin typeface="+mj-lt"/>
              </a:rPr>
              <a:t>th</a:t>
            </a:r>
            <a:r>
              <a:rPr lang="en-US" sz="1600" dirty="0">
                <a:latin typeface="+mj-lt"/>
              </a:rPr>
              <a:t>&gt;</a:t>
            </a:r>
          </a:p>
          <a:p>
            <a:r>
              <a:rPr lang="en-US" sz="1600" dirty="0">
                <a:latin typeface="+mj-lt"/>
              </a:rPr>
              <a:t>        &lt;</a:t>
            </a:r>
            <a:r>
              <a:rPr lang="en-US" sz="1600" dirty="0" err="1">
                <a:latin typeface="+mj-lt"/>
              </a:rPr>
              <a:t>th</a:t>
            </a:r>
            <a:r>
              <a:rPr lang="en-US" sz="1600" dirty="0">
                <a:latin typeface="+mj-lt"/>
              </a:rPr>
              <a:t>&gt;Code&lt;/</a:t>
            </a:r>
            <a:r>
              <a:rPr lang="en-US" sz="1600" dirty="0" err="1">
                <a:latin typeface="+mj-lt"/>
              </a:rPr>
              <a:t>th</a:t>
            </a:r>
            <a:r>
              <a:rPr lang="en-US" sz="1600" dirty="0">
                <a:latin typeface="+mj-lt"/>
              </a:rPr>
              <a:t>&gt;</a:t>
            </a:r>
          </a:p>
          <a:p>
            <a:r>
              <a:rPr lang="en-US" sz="1600" dirty="0">
                <a:latin typeface="+mj-lt"/>
              </a:rPr>
              <a:t>        &lt;</a:t>
            </a:r>
            <a:r>
              <a:rPr lang="en-US" sz="1600" dirty="0" err="1">
                <a:latin typeface="+mj-lt"/>
              </a:rPr>
              <a:t>th</a:t>
            </a:r>
            <a:r>
              <a:rPr lang="en-US" sz="1600" dirty="0">
                <a:latin typeface="+mj-lt"/>
              </a:rPr>
              <a:t>&gt;Name&lt;/</a:t>
            </a:r>
            <a:r>
              <a:rPr lang="en-US" sz="1600" dirty="0" err="1">
                <a:latin typeface="+mj-lt"/>
              </a:rPr>
              <a:t>th</a:t>
            </a:r>
            <a:r>
              <a:rPr lang="en-US" sz="1600" dirty="0">
                <a:latin typeface="+mj-lt"/>
              </a:rPr>
              <a:t>&gt;</a:t>
            </a:r>
          </a:p>
          <a:p>
            <a:r>
              <a:rPr lang="en-US" sz="1600" dirty="0">
                <a:latin typeface="+mj-lt"/>
              </a:rPr>
              <a:t>      &lt;/tr&gt;</a:t>
            </a:r>
          </a:p>
          <a:p>
            <a:r>
              <a:rPr lang="en-US" sz="1600" dirty="0">
                <a:latin typeface="+mj-lt"/>
              </a:rPr>
              <a:t>    &lt;/</a:t>
            </a:r>
            <a:r>
              <a:rPr lang="en-US" sz="1600" dirty="0" err="1">
                <a:latin typeface="+mj-lt"/>
              </a:rPr>
              <a:t>thead</a:t>
            </a:r>
            <a:r>
              <a:rPr lang="en-US" sz="1600" dirty="0">
                <a:latin typeface="+mj-lt"/>
              </a:rPr>
              <a:t>&gt;</a:t>
            </a:r>
          </a:p>
          <a:p>
            <a:r>
              <a:rPr lang="en-US" sz="1600" dirty="0">
                <a:latin typeface="+mj-lt"/>
              </a:rPr>
              <a:t>    &lt;</a:t>
            </a:r>
            <a:r>
              <a:rPr lang="en-US" sz="1600" dirty="0" err="1">
                <a:latin typeface="+mj-lt"/>
              </a:rPr>
              <a:t>tbody</a:t>
            </a:r>
            <a:r>
              <a:rPr lang="en-US" sz="1600" dirty="0">
                <a:latin typeface="+mj-lt"/>
              </a:rPr>
              <a:t>&gt;</a:t>
            </a:r>
            <a:endParaRPr lang="it-IT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01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541610" y="1995600"/>
            <a:ext cx="110275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&lt;tr&gt;</a:t>
            </a:r>
          </a:p>
          <a:p>
            <a:r>
              <a:rPr lang="en-US" sz="1600" dirty="0">
                <a:latin typeface="+mj-lt"/>
              </a:rPr>
              <a:t>        &lt;td&gt;1&lt;/td&gt;</a:t>
            </a:r>
          </a:p>
          <a:p>
            <a:r>
              <a:rPr lang="en-US" sz="1600" dirty="0">
                <a:latin typeface="+mj-lt"/>
              </a:rPr>
              <a:t>        &lt;td&gt;YGN&lt;/td&gt;</a:t>
            </a:r>
          </a:p>
          <a:p>
            <a:r>
              <a:rPr lang="en-US" sz="1600" dirty="0">
                <a:latin typeface="+mj-lt"/>
              </a:rPr>
              <a:t>        &lt;td&gt;Yangon&lt;/td&gt;</a:t>
            </a:r>
          </a:p>
          <a:p>
            <a:r>
              <a:rPr lang="en-US" sz="1600" dirty="0">
                <a:latin typeface="+mj-lt"/>
              </a:rPr>
              <a:t>      &lt;/tr&gt;</a:t>
            </a:r>
          </a:p>
          <a:p>
            <a:r>
              <a:rPr lang="en-US" sz="1600" dirty="0">
                <a:latin typeface="+mj-lt"/>
              </a:rPr>
              <a:t>&lt;/</a:t>
            </a:r>
            <a:r>
              <a:rPr lang="en-US" sz="1600" dirty="0" err="1">
                <a:latin typeface="+mj-lt"/>
              </a:rPr>
              <a:t>tbody</a:t>
            </a:r>
            <a:r>
              <a:rPr lang="en-US" sz="1600" dirty="0">
                <a:latin typeface="+mj-lt"/>
              </a:rPr>
              <a:t>&gt;</a:t>
            </a:r>
          </a:p>
          <a:p>
            <a:r>
              <a:rPr lang="en-US" sz="1600" dirty="0">
                <a:latin typeface="+mj-lt"/>
              </a:rPr>
              <a:t>&lt;/table&gt;</a:t>
            </a:r>
            <a:endParaRPr lang="it-IT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0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GLYPHICONS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set of useful icons by just using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glyphicon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class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 for reference https://getbootstrap.com/docs/3.3/components/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&lt;p&gt;Download here &lt;span class=”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glyphicon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glyphicon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-download”&gt;&lt;/span&gt;&lt;/p&gt;</a:t>
            </a: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TOOLTIP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shows when hover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specify where tooltip show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 needs to call jQuery tooltip method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742123" y="2844225"/>
            <a:ext cx="111511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&lt;span data-toggle="tooltip" data-placement="bottom" title="As soon as possible"&gt;ASAP&lt;/span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&lt;script&gt;</a:t>
            </a:r>
          </a:p>
          <a:p>
            <a:r>
              <a:rPr lang="en-US" sz="1600" dirty="0">
                <a:latin typeface="+mj-lt"/>
              </a:rPr>
              <a:t>$(document).ready(function(){</a:t>
            </a:r>
          </a:p>
          <a:p>
            <a:r>
              <a:rPr lang="en-US" sz="1600" dirty="0">
                <a:latin typeface="+mj-lt"/>
              </a:rPr>
              <a:t>  $('[data-toggle="tooltip"]').tooltip();   </a:t>
            </a:r>
          </a:p>
          <a:p>
            <a:r>
              <a:rPr lang="en-US" sz="1600" dirty="0">
                <a:latin typeface="+mj-lt"/>
              </a:rPr>
              <a:t>});</a:t>
            </a:r>
          </a:p>
          <a:p>
            <a:r>
              <a:rPr lang="en-US" sz="1600" dirty="0">
                <a:latin typeface="+mj-lt"/>
              </a:rPr>
              <a:t>&lt;/script&gt;</a:t>
            </a:r>
            <a:endParaRPr lang="it-IT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578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Forms &amp; Elements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Forms layouts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Vertical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Horizontal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Inline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Elements must use </a:t>
            </a:r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form-control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class and its surrounding div must use </a:t>
            </a:r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form-group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class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5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Forms &amp; Elements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62FD-8172-49EB-89C6-BF771A3B44AA}"/>
              </a:ext>
            </a:extLst>
          </p:cNvPr>
          <p:cNvSpPr/>
          <p:nvPr/>
        </p:nvSpPr>
        <p:spPr>
          <a:xfrm>
            <a:off x="1040824" y="2030864"/>
            <a:ext cx="11151176" cy="1477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&lt;div class="panel panel-primary"&gt;</a:t>
            </a:r>
          </a:p>
          <a:p>
            <a:r>
              <a:rPr lang="en-US" dirty="0"/>
              <a:t>    &lt;div class="panel-heading"&gt;Register&lt;/div&gt;</a:t>
            </a:r>
          </a:p>
          <a:p>
            <a:r>
              <a:rPr lang="en-US" dirty="0"/>
              <a:t>    &lt;div class="panel-body"&gt;</a:t>
            </a:r>
          </a:p>
          <a:p>
            <a:r>
              <a:rPr lang="en-US" dirty="0"/>
              <a:t>        &lt;div class="form-horizontal"&gt;</a:t>
            </a:r>
          </a:p>
          <a:p>
            <a:r>
              <a:rPr lang="en-US" dirty="0"/>
              <a:t>            &lt;div class="form-group"&gt;</a:t>
            </a:r>
          </a:p>
          <a:p>
            <a:r>
              <a:rPr lang="en-US" dirty="0"/>
              <a:t>                &lt;label class="control-label col-sm-2"&gt;Name:&lt;/label&gt;</a:t>
            </a:r>
          </a:p>
          <a:p>
            <a:r>
              <a:rPr lang="en-US" dirty="0"/>
              <a:t>                &lt;div class="col-sm-4"&gt;</a:t>
            </a:r>
          </a:p>
          <a:p>
            <a:r>
              <a:rPr lang="en-US" dirty="0"/>
              <a:t>                    &lt;input type="text" class="form-control" id="</a:t>
            </a:r>
            <a:r>
              <a:rPr lang="en-US" dirty="0" err="1"/>
              <a:t>txtName</a:t>
            </a:r>
            <a:r>
              <a:rPr lang="en-US" dirty="0"/>
              <a:t>" placeholder="Enter Name"&gt;</a:t>
            </a:r>
          </a:p>
          <a:p>
            <a:r>
              <a:rPr lang="en-US" dirty="0"/>
              <a:t>                &lt;/div&gt;            </a:t>
            </a:r>
          </a:p>
          <a:p>
            <a:r>
              <a:rPr lang="en-US" dirty="0"/>
              <a:t>                &lt;label class="control-label col-sm-2"&gt;Father's Name:&lt;/label&gt;</a:t>
            </a:r>
          </a:p>
          <a:p>
            <a:r>
              <a:rPr lang="en-US" dirty="0"/>
              <a:t>                &lt;div class="col-sm-4"&gt;</a:t>
            </a:r>
          </a:p>
          <a:p>
            <a:r>
              <a:rPr lang="en-US" dirty="0"/>
              <a:t>                    &lt;input type="text" class="form-control" id="</a:t>
            </a:r>
            <a:r>
              <a:rPr lang="en-US" dirty="0" err="1"/>
              <a:t>txtFatherName</a:t>
            </a:r>
            <a:r>
              <a:rPr lang="en-US" dirty="0"/>
              <a:t>" placeholder="Enter Father's Name"&gt;</a:t>
            </a:r>
          </a:p>
          <a:p>
            <a:r>
              <a:rPr lang="en-US" dirty="0"/>
              <a:t>                &lt;/div&gt;</a:t>
            </a:r>
          </a:p>
          <a:p>
            <a:r>
              <a:rPr lang="en-US" dirty="0"/>
              <a:t>            &lt;/div&gt;</a:t>
            </a:r>
          </a:p>
          <a:p>
            <a:endParaRPr lang="en-US" dirty="0"/>
          </a:p>
          <a:p>
            <a:r>
              <a:rPr lang="en-US" dirty="0"/>
              <a:t>            &lt;div class="form-group"&gt;</a:t>
            </a:r>
          </a:p>
          <a:p>
            <a:r>
              <a:rPr lang="it-IT" dirty="0"/>
              <a:t>                &lt;label class="control-label col-sm-2"&gt;Gender:&lt;/label&gt;</a:t>
            </a:r>
          </a:p>
          <a:p>
            <a:r>
              <a:rPr lang="en-US" dirty="0"/>
              <a:t>                &lt;div class="col-sm-4"&gt;</a:t>
            </a:r>
          </a:p>
          <a:p>
            <a:endParaRPr lang="en-US" dirty="0"/>
          </a:p>
          <a:p>
            <a:r>
              <a:rPr lang="en-US" dirty="0"/>
              <a:t>                    &lt;select class="form-control"&gt;</a:t>
            </a:r>
          </a:p>
          <a:p>
            <a:r>
              <a:rPr lang="en-US" dirty="0"/>
              <a:t>                        &lt;option value=""&gt;Select Gender&lt;/option&gt;</a:t>
            </a:r>
          </a:p>
          <a:p>
            <a:r>
              <a:rPr lang="en-US" dirty="0"/>
              <a:t>                        &lt;option value="M"&gt;Male&lt;/option&gt;</a:t>
            </a:r>
          </a:p>
          <a:p>
            <a:r>
              <a:rPr lang="en-US" dirty="0"/>
              <a:t>                        &lt;option value="F"&gt;Female&lt;/option&gt;</a:t>
            </a:r>
          </a:p>
          <a:p>
            <a:r>
              <a:rPr lang="en-US" dirty="0"/>
              <a:t>                    &lt;/select&gt;</a:t>
            </a:r>
          </a:p>
          <a:p>
            <a:r>
              <a:rPr lang="en-US" dirty="0"/>
              <a:t>                &lt;/div&gt;</a:t>
            </a:r>
          </a:p>
          <a:p>
            <a:r>
              <a:rPr lang="en-US" dirty="0"/>
              <a:t>            </a:t>
            </a:r>
          </a:p>
          <a:p>
            <a:r>
              <a:rPr lang="it-IT" dirty="0"/>
              <a:t>                &lt;label class="control-label col-sm-2"&gt;Phone No:&lt;/label&gt;</a:t>
            </a:r>
          </a:p>
          <a:p>
            <a:r>
              <a:rPr lang="en-US" dirty="0"/>
              <a:t>                &lt;div class="col-sm-4"&gt;</a:t>
            </a:r>
          </a:p>
          <a:p>
            <a:r>
              <a:rPr lang="en-US" dirty="0"/>
              <a:t>                    &lt;input type="text" class="form-control" id="</a:t>
            </a:r>
            <a:r>
              <a:rPr lang="en-US" dirty="0" err="1"/>
              <a:t>txtPhoneNo</a:t>
            </a:r>
            <a:r>
              <a:rPr lang="en-US" dirty="0"/>
              <a:t>" placeholder="Enter Phone No"&gt;</a:t>
            </a:r>
          </a:p>
          <a:p>
            <a:r>
              <a:rPr lang="en-US" dirty="0"/>
              <a:t>                &lt;/div&gt;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&lt;div class="form-group"&gt;</a:t>
            </a:r>
          </a:p>
          <a:p>
            <a:r>
              <a:rPr lang="en-US" dirty="0"/>
              <a:t>                &lt;label class="control-label col-sm-2"&gt;Email:&lt;/label&gt;</a:t>
            </a:r>
          </a:p>
          <a:p>
            <a:r>
              <a:rPr lang="en-US" dirty="0"/>
              <a:t>                &lt;div class="col-sm-4"&gt;</a:t>
            </a:r>
          </a:p>
          <a:p>
            <a:r>
              <a:rPr lang="en-US" dirty="0"/>
              <a:t>                    &lt;input type="text" class="form-control" id="</a:t>
            </a:r>
            <a:r>
              <a:rPr lang="en-US" dirty="0" err="1"/>
              <a:t>txtEmail</a:t>
            </a:r>
            <a:r>
              <a:rPr lang="en-US" dirty="0"/>
              <a:t>" placeholder="Enter Email"&gt;</a:t>
            </a:r>
          </a:p>
          <a:p>
            <a:r>
              <a:rPr lang="en-US" dirty="0"/>
              <a:t>                &lt;/div&gt;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    &lt;label class="control-label col-sm-2"&gt;Address:&lt;/label&gt;</a:t>
            </a:r>
          </a:p>
          <a:p>
            <a:r>
              <a:rPr lang="en-US" dirty="0"/>
              <a:t>                &lt;div class="col-sm-4"&gt;</a:t>
            </a:r>
          </a:p>
          <a:p>
            <a:r>
              <a:rPr lang="en-US" dirty="0"/>
              <a:t>                    &lt;input type="text" class="form-control" id="</a:t>
            </a:r>
            <a:r>
              <a:rPr lang="en-US" dirty="0" err="1"/>
              <a:t>txtAddress</a:t>
            </a:r>
            <a:r>
              <a:rPr lang="en-US" dirty="0"/>
              <a:t>" placeholder="Enter Address"&gt;</a:t>
            </a:r>
          </a:p>
          <a:p>
            <a:r>
              <a:rPr lang="en-US" dirty="0"/>
              <a:t>                &lt;/div&gt;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&lt;div class="form-group"&gt;</a:t>
            </a:r>
          </a:p>
          <a:p>
            <a:r>
              <a:rPr lang="en-US" dirty="0"/>
              <a:t>                &lt;div class="col-sm-offset-5 col-sm-6"&gt;</a:t>
            </a:r>
          </a:p>
          <a:p>
            <a:r>
              <a:rPr lang="en-US" dirty="0"/>
              <a:t>                   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-primary"&gt;Register&lt;/button&gt;</a:t>
            </a:r>
          </a:p>
          <a:p>
            <a:r>
              <a:rPr lang="en-US" dirty="0"/>
              <a:t>                   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-default"&gt;Clear&lt;/button&gt;</a:t>
            </a:r>
          </a:p>
          <a:p>
            <a:r>
              <a:rPr lang="en-US" dirty="0"/>
              <a:t>                &lt;/div&gt;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</a:t>
            </a:r>
          </a:p>
          <a:p>
            <a:r>
              <a:rPr lang="en-US"/>
              <a:t>&lt;/div&gt;</a:t>
            </a:r>
            <a:endParaRPr lang="it-IT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2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Any Question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67655" y="4404097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www.google.com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14333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BADGE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 rounded container to hold text.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Haha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&lt;span class="badge"&gt;50&lt;/span&gt;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 HEADER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Elegant heading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&lt;div class="page-header"&gt;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	&lt;h1&gt;Student Listing&lt;/h1&gt;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&lt;/div&gt;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JUMBOTRON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Large box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&lt;div class="jumbotron"&gt;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&lt;h1&gt;Header&lt;/h1&gt;     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&lt;p&gt;Content&lt;/p&gt;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&lt;/div&gt;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WELL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Rounded gray box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&lt;div class="well"&gt;Welcome to Bootstrap&lt;/div&gt;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3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lg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2599</TotalTime>
  <Words>3033</Words>
  <Application>Microsoft Office PowerPoint</Application>
  <PresentationFormat>Widescreen</PresentationFormat>
  <Paragraphs>555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Segoe UI Light</vt:lpstr>
      <vt:lpstr>Wingdings</vt:lpstr>
      <vt:lpstr>WelcomeDoc</vt:lpstr>
      <vt:lpstr>Bootstraps</vt:lpstr>
      <vt:lpstr>INTRODUCTION</vt:lpstr>
      <vt:lpstr>TYPOGRAPHY</vt:lpstr>
      <vt:lpstr>GLYPHICONS</vt:lpstr>
      <vt:lpstr>BADGE</vt:lpstr>
      <vt:lpstr>PAGE HEADER</vt:lpstr>
      <vt:lpstr>JUMBOTRON</vt:lpstr>
      <vt:lpstr>WELL</vt:lpstr>
      <vt:lpstr>SIZING</vt:lpstr>
      <vt:lpstr>ALERT</vt:lpstr>
      <vt:lpstr>LINKABLE ALERT &amp; CLOSABLE ALERT</vt:lpstr>
      <vt:lpstr>IMAGE</vt:lpstr>
      <vt:lpstr>PROGRESS BAR</vt:lpstr>
      <vt:lpstr>STRIPED PROGRESS BAR</vt:lpstr>
      <vt:lpstr>ANIMATED PROGRESS BAR</vt:lpstr>
      <vt:lpstr>BUTTON AND BUTTON GROUP</vt:lpstr>
      <vt:lpstr>LIST GROUP</vt:lpstr>
      <vt:lpstr>DROPDOWN</vt:lpstr>
      <vt:lpstr>GRID</vt:lpstr>
      <vt:lpstr>PANEL</vt:lpstr>
      <vt:lpstr>PANEL GROUP</vt:lpstr>
      <vt:lpstr>COLLAPSE</vt:lpstr>
      <vt:lpstr>COLLAPSE PANEL</vt:lpstr>
      <vt:lpstr>COLLAPSE PANEL</vt:lpstr>
      <vt:lpstr>COLLAPSED LIST GROUP</vt:lpstr>
      <vt:lpstr>ACCORDION</vt:lpstr>
      <vt:lpstr>ACCORDION</vt:lpstr>
      <vt:lpstr>PAGINATION</vt:lpstr>
      <vt:lpstr>PAGER</vt:lpstr>
      <vt:lpstr>NAVIGATION BAR</vt:lpstr>
      <vt:lpstr>TABS</vt:lpstr>
      <vt:lpstr>TABS WITH DROPDOWN</vt:lpstr>
      <vt:lpstr>TOGGLEABLE TAB</vt:lpstr>
      <vt:lpstr>TOGGLEABLE TAB</vt:lpstr>
      <vt:lpstr>PILL</vt:lpstr>
      <vt:lpstr>CAROUSEL</vt:lpstr>
      <vt:lpstr>CAROUSEL</vt:lpstr>
      <vt:lpstr>TABLE</vt:lpstr>
      <vt:lpstr>TABLE</vt:lpstr>
      <vt:lpstr>TOOLTIP</vt:lpstr>
      <vt:lpstr>Forms &amp; Elements</vt:lpstr>
      <vt:lpstr>Forms &amp; Elements</vt:lpstr>
      <vt:lpstr>Any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AyeAyeMyaing</dc:creator>
  <cp:keywords/>
  <cp:lastModifiedBy>AyeAyeMyaing</cp:lastModifiedBy>
  <cp:revision>190</cp:revision>
  <dcterms:created xsi:type="dcterms:W3CDTF">2019-04-15T04:40:22Z</dcterms:created>
  <dcterms:modified xsi:type="dcterms:W3CDTF">2019-11-17T09:16:21Z</dcterms:modified>
  <cp:version/>
</cp:coreProperties>
</file>