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84" r:id="rId4"/>
    <p:sldId id="342" r:id="rId5"/>
    <p:sldId id="341" r:id="rId6"/>
    <p:sldId id="343" r:id="rId7"/>
    <p:sldId id="344" r:id="rId8"/>
    <p:sldId id="345" r:id="rId9"/>
    <p:sldId id="346" r:id="rId10"/>
    <p:sldId id="353" r:id="rId11"/>
    <p:sldId id="347" r:id="rId12"/>
    <p:sldId id="348" r:id="rId13"/>
    <p:sldId id="349" r:id="rId14"/>
    <p:sldId id="350" r:id="rId15"/>
    <p:sldId id="351" r:id="rId16"/>
    <p:sldId id="352" r:id="rId17"/>
    <p:sldId id="354" r:id="rId18"/>
    <p:sldId id="355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342"/>
            <p14:sldId id="341"/>
            <p14:sldId id="343"/>
            <p14:sldId id="344"/>
            <p14:sldId id="345"/>
          </p14:sldIdLst>
        </p14:section>
        <p14:section name="Learn More" id="{2CC34DB2-6590-42C0-AD4B-A04C6060184E}">
          <p14:sldIdLst>
            <p14:sldId id="346"/>
            <p14:sldId id="353"/>
            <p14:sldId id="347"/>
            <p14:sldId id="348"/>
            <p14:sldId id="349"/>
            <p14:sldId id="350"/>
            <p14:sldId id="351"/>
            <p14:sldId id="352"/>
            <p14:sldId id="354"/>
            <p14:sldId id="355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20" y="115121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JQUERY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Filter and map function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filter -&gt; Return object array based on criteria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map -&gt; return specified field array based on original array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2814060"/>
            <a:ext cx="7775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$(‘[title=</a:t>
            </a:r>
            <a:r>
              <a:rPr lang="en-US" dirty="0" err="1" smtClean="0"/>
              <a:t>tableRow</a:t>
            </a:r>
            <a:r>
              <a:rPr lang="en-US" dirty="0" smtClean="0"/>
              <a:t>]’).</a:t>
            </a:r>
            <a:r>
              <a:rPr lang="en-US" b="1" dirty="0" smtClean="0"/>
              <a:t>filter</a:t>
            </a:r>
            <a:r>
              <a:rPr lang="en-US" dirty="0" smtClean="0"/>
              <a:t>( 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return $(this).prop(‘title’).</a:t>
            </a:r>
            <a:r>
              <a:rPr lang="en-US" dirty="0" err="1" smtClean="0"/>
              <a:t>toUpperCase</a:t>
            </a:r>
            <a:r>
              <a:rPr lang="en-US" dirty="0" smtClean="0"/>
              <a:t>()==“TABLEROW”;</a:t>
            </a:r>
            <a:endParaRPr lang="en-US" dirty="0"/>
          </a:p>
          <a:p>
            <a:r>
              <a:rPr lang="en-US" dirty="0" smtClean="0"/>
              <a:t>}).</a:t>
            </a:r>
            <a:r>
              <a:rPr lang="en-US" dirty="0" err="1" smtClean="0"/>
              <a:t>css</a:t>
            </a:r>
            <a:r>
              <a:rPr lang="en-US" dirty="0"/>
              <a:t>(‘border’,’1px solid blue</a:t>
            </a:r>
            <a:r>
              <a:rPr lang="en-US" dirty="0" smtClean="0"/>
              <a:t>’);</a:t>
            </a:r>
          </a:p>
          <a:p>
            <a:endParaRPr lang="en-US" dirty="0"/>
          </a:p>
          <a:p>
            <a:r>
              <a:rPr lang="en-US" dirty="0" smtClean="0"/>
              <a:t>alert($(‘li’).</a:t>
            </a:r>
            <a:r>
              <a:rPr lang="en-US" b="1" dirty="0" smtClean="0"/>
              <a:t>map</a:t>
            </a:r>
            <a:r>
              <a:rPr lang="en-US" dirty="0" smtClean="0"/>
              <a:t>( </a:t>
            </a:r>
            <a:r>
              <a:rPr lang="en-US" dirty="0"/>
              <a:t>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$(this</a:t>
            </a:r>
            <a:r>
              <a:rPr lang="en-US" dirty="0" smtClean="0"/>
              <a:t>).text();</a:t>
            </a:r>
            <a:endParaRPr lang="en-US" dirty="0"/>
          </a:p>
          <a:p>
            <a:r>
              <a:rPr lang="en-US" dirty="0" smtClean="0"/>
              <a:t>}).get());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6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:input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</a:t>
            </a:r>
            <a:r>
              <a:rPr lang="en-US" dirty="0" smtClean="0"/>
              <a:t>nput –&gt; all elements with input tag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:input -&gt; all input elements including </a:t>
            </a:r>
            <a:r>
              <a:rPr lang="en-US" dirty="0" err="1" smtClean="0"/>
              <a:t>textarea</a:t>
            </a:r>
            <a:r>
              <a:rPr lang="en-US" dirty="0" smtClean="0"/>
              <a:t>, button, select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7775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&lt;input type=‘radio’ name=‘gender’ value=‘M’&gt; Male</a:t>
            </a:r>
          </a:p>
          <a:p>
            <a:r>
              <a:rPr lang="en-US" dirty="0" smtClean="0"/>
              <a:t>&lt;input type=‘radio’ name=‘gender’ value=‘F’ &gt; Female</a:t>
            </a:r>
          </a:p>
          <a:p>
            <a:endParaRPr lang="en-US" dirty="0" smtClean="0"/>
          </a:p>
          <a:p>
            <a:r>
              <a:rPr lang="en-US" dirty="0" smtClean="0"/>
              <a:t>&lt;script &gt; </a:t>
            </a:r>
          </a:p>
          <a:p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gender=$(‘input [type=“radio”]:checked’).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smtClean="0"/>
              <a:t>//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gender=$(‘input </a:t>
            </a:r>
            <a:r>
              <a:rPr lang="en-US" dirty="0" smtClean="0"/>
              <a:t>[name=“gender”]:</a:t>
            </a:r>
            <a:r>
              <a:rPr lang="en-US" dirty="0"/>
              <a:t>checked’).</a:t>
            </a:r>
            <a:r>
              <a:rPr lang="en-US" dirty="0" err="1"/>
              <a:t>val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5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option:selected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To get selected item of </a:t>
            </a:r>
            <a:r>
              <a:rPr lang="en-US" dirty="0" err="1" smtClean="0"/>
              <a:t>dropdownlist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6678" y="2865575"/>
            <a:ext cx="7775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&lt;select id=‘</a:t>
            </a:r>
            <a:r>
              <a:rPr lang="en-US" dirty="0" err="1" smtClean="0"/>
              <a:t>ddlHobby</a:t>
            </a:r>
            <a:r>
              <a:rPr lang="en-US" dirty="0" smtClean="0"/>
              <a:t>’</a:t>
            </a:r>
          </a:p>
          <a:p>
            <a:r>
              <a:rPr lang="en-US" dirty="0"/>
              <a:t>	&lt;option value=‘</a:t>
            </a:r>
            <a:r>
              <a:rPr lang="en-US" dirty="0" err="1"/>
              <a:t>fb</a:t>
            </a:r>
            <a:r>
              <a:rPr lang="en-US" dirty="0"/>
              <a:t>’&gt;Football&lt;/option&gt;</a:t>
            </a:r>
          </a:p>
          <a:p>
            <a:r>
              <a:rPr lang="en-US" dirty="0"/>
              <a:t>	&lt;option value</a:t>
            </a:r>
            <a:r>
              <a:rPr lang="en-US" dirty="0" smtClean="0"/>
              <a:t>=‘</a:t>
            </a:r>
            <a:r>
              <a:rPr lang="en-US" dirty="0" err="1" smtClean="0"/>
              <a:t>vb</a:t>
            </a:r>
            <a:r>
              <a:rPr lang="en-US" dirty="0" smtClean="0"/>
              <a:t>’&gt;Volley ball</a:t>
            </a:r>
            <a:r>
              <a:rPr lang="en-US" dirty="0"/>
              <a:t>&lt;/option&gt;</a:t>
            </a:r>
          </a:p>
          <a:p>
            <a:r>
              <a:rPr lang="en-US" dirty="0"/>
              <a:t>	&lt;option value</a:t>
            </a:r>
            <a:r>
              <a:rPr lang="en-US" dirty="0" smtClean="0"/>
              <a:t>=‘</a:t>
            </a:r>
            <a:r>
              <a:rPr lang="en-US" dirty="0" err="1" smtClean="0"/>
              <a:t>tn</a:t>
            </a:r>
            <a:r>
              <a:rPr lang="en-US" dirty="0" smtClean="0"/>
              <a:t>’&gt;Tennis&lt;/</a:t>
            </a:r>
            <a:r>
              <a:rPr lang="en-US" dirty="0"/>
              <a:t>option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&lt;/select&gt;</a:t>
            </a:r>
            <a:endParaRPr lang="en-US" dirty="0"/>
          </a:p>
          <a:p>
            <a:r>
              <a:rPr lang="en-US" dirty="0" smtClean="0"/>
              <a:t>&lt;script &gt; </a:t>
            </a:r>
          </a:p>
          <a:p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hobby=$(‘#</a:t>
            </a:r>
            <a:r>
              <a:rPr lang="en-US" dirty="0" err="1" smtClean="0"/>
              <a:t>ddlHobby</a:t>
            </a:r>
            <a:r>
              <a:rPr lang="en-US" dirty="0" smtClean="0"/>
              <a:t>’).</a:t>
            </a:r>
            <a:r>
              <a:rPr lang="en-US" dirty="0" err="1" smtClean="0"/>
              <a:t>val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=$(‘#</a:t>
            </a:r>
            <a:r>
              <a:rPr lang="en-US" dirty="0" err="1" smtClean="0"/>
              <a:t>ddlHobby</a:t>
            </a:r>
            <a:r>
              <a:rPr lang="en-US" dirty="0" smtClean="0"/>
              <a:t> </a:t>
            </a:r>
            <a:r>
              <a:rPr lang="en-US" dirty="0" err="1" smtClean="0"/>
              <a:t>option:selected</a:t>
            </a:r>
            <a:r>
              <a:rPr lang="en-US" dirty="0" smtClean="0"/>
              <a:t>’).text();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Alternative solution for XML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JSON.stringify</a:t>
            </a:r>
            <a:r>
              <a:rPr lang="en-US" dirty="0" smtClean="0"/>
              <a:t>(), </a:t>
            </a:r>
            <a:r>
              <a:rPr lang="en-US" dirty="0" err="1" smtClean="0"/>
              <a:t>JSON.parse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777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students=[</a:t>
            </a:r>
          </a:p>
          <a:p>
            <a:r>
              <a:rPr lang="en-US" dirty="0"/>
              <a:t>		{“name”:”</a:t>
            </a:r>
            <a:r>
              <a:rPr lang="en-US" dirty="0" err="1"/>
              <a:t>Nyi</a:t>
            </a:r>
            <a:r>
              <a:rPr lang="en-US" dirty="0"/>
              <a:t> </a:t>
            </a:r>
            <a:r>
              <a:rPr lang="en-US" dirty="0" err="1"/>
              <a:t>Nyi</a:t>
            </a:r>
            <a:r>
              <a:rPr lang="en-US" dirty="0"/>
              <a:t>”,”roll no”:”3CS-123”}</a:t>
            </a:r>
          </a:p>
          <a:p>
            <a:r>
              <a:rPr lang="en-US" dirty="0"/>
              <a:t>		, {“name”:”</a:t>
            </a:r>
            <a:r>
              <a:rPr lang="en-US" dirty="0" err="1"/>
              <a:t>Hla</a:t>
            </a:r>
            <a:r>
              <a:rPr lang="en-US" dirty="0"/>
              <a:t> </a:t>
            </a:r>
            <a:r>
              <a:rPr lang="en-US" dirty="0" err="1"/>
              <a:t>Hla</a:t>
            </a:r>
            <a:r>
              <a:rPr lang="en-US" dirty="0"/>
              <a:t>”,”roll no”:”3CS-153”}</a:t>
            </a:r>
          </a:p>
          <a:p>
            <a:r>
              <a:rPr lang="en-US" dirty="0"/>
              <a:t>		, {“</a:t>
            </a:r>
            <a:r>
              <a:rPr lang="en-US" dirty="0" err="1"/>
              <a:t>name</a:t>
            </a:r>
            <a:r>
              <a:rPr lang="en-US" dirty="0" err="1" smtClean="0"/>
              <a:t>”:”Bo</a:t>
            </a:r>
            <a:r>
              <a:rPr lang="en-US" dirty="0" smtClean="0"/>
              <a:t> </a:t>
            </a:r>
            <a:r>
              <a:rPr lang="en-US" dirty="0" err="1" smtClean="0"/>
              <a:t>Bo”,”</a:t>
            </a:r>
            <a:r>
              <a:rPr lang="en-US" dirty="0" err="1"/>
              <a:t>roll</a:t>
            </a:r>
            <a:r>
              <a:rPr lang="en-US" dirty="0"/>
              <a:t> no”:”</a:t>
            </a:r>
            <a:r>
              <a:rPr lang="en-US" dirty="0" smtClean="0"/>
              <a:t>3CS-253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 smtClean="0"/>
              <a:t>	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append/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appendTo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prepend/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prependTo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apprend</a:t>
            </a:r>
            <a:r>
              <a:rPr lang="en-US" dirty="0" smtClean="0"/>
              <a:t> -&gt; Append elements to an element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prepend -&gt; Prepend elements to an element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9427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$("</a:t>
            </a:r>
            <a:r>
              <a:rPr lang="en-US" dirty="0" err="1"/>
              <a:t>tbody</a:t>
            </a:r>
            <a:r>
              <a:rPr lang="en-US" dirty="0"/>
              <a:t>").append('&lt;</a:t>
            </a:r>
            <a:r>
              <a:rPr lang="en-US" dirty="0" err="1"/>
              <a:t>tr</a:t>
            </a:r>
            <a:r>
              <a:rPr lang="en-US" dirty="0"/>
              <a:t>&gt;&lt;td&gt;3CS-432&lt;/td&gt;&lt;td&gt;Mg Mg&lt;/td&gt;&lt;/</a:t>
            </a:r>
            <a:r>
              <a:rPr lang="en-US" dirty="0" err="1"/>
              <a:t>tr</a:t>
            </a:r>
            <a:r>
              <a:rPr lang="en-US" dirty="0" smtClean="0"/>
              <a:t>&gt;');</a:t>
            </a:r>
          </a:p>
          <a:p>
            <a:r>
              <a:rPr lang="en-US" dirty="0" smtClean="0"/>
              <a:t>//$(</a:t>
            </a:r>
            <a:r>
              <a:rPr lang="en-US" dirty="0"/>
              <a:t>('&lt;</a:t>
            </a:r>
            <a:r>
              <a:rPr lang="en-US" dirty="0" err="1"/>
              <a:t>tr</a:t>
            </a:r>
            <a:r>
              <a:rPr lang="en-US" dirty="0"/>
              <a:t>&gt;&lt;td&gt;3CS-432&lt;/td&gt;&lt;td&gt;Mg Mg&lt;/td&gt;&lt;/</a:t>
            </a:r>
            <a:r>
              <a:rPr lang="en-US" dirty="0" err="1"/>
              <a:t>tr</a:t>
            </a:r>
            <a:r>
              <a:rPr lang="en-US" dirty="0" smtClean="0"/>
              <a:t>&gt;').</a:t>
            </a:r>
            <a:r>
              <a:rPr lang="en-US" dirty="0" err="1" smtClean="0"/>
              <a:t>appendTo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err="1" smtClean="0"/>
              <a:t>tbody</a:t>
            </a:r>
            <a:r>
              <a:rPr lang="en-US" dirty="0" smtClean="0"/>
              <a:t>“);</a:t>
            </a:r>
          </a:p>
          <a:p>
            <a:endParaRPr lang="en-US" dirty="0"/>
          </a:p>
          <a:p>
            <a:r>
              <a:rPr lang="en-US" dirty="0"/>
              <a:t>$("</a:t>
            </a:r>
            <a:r>
              <a:rPr lang="en-US" dirty="0" err="1"/>
              <a:t>tbody</a:t>
            </a:r>
            <a:r>
              <a:rPr lang="en-US" dirty="0" smtClean="0"/>
              <a:t>").prepend</a:t>
            </a:r>
            <a:r>
              <a:rPr lang="en-US" dirty="0"/>
              <a:t>('&lt;</a:t>
            </a:r>
            <a:r>
              <a:rPr lang="en-US" dirty="0" err="1"/>
              <a:t>tr</a:t>
            </a:r>
            <a:r>
              <a:rPr lang="en-US" dirty="0"/>
              <a:t>&gt;&lt;td&gt;3CS-432&lt;/td&gt;&lt;td&gt;Mg Mg&lt;/td&gt;&lt;/</a:t>
            </a:r>
            <a:r>
              <a:rPr lang="en-US" dirty="0" err="1"/>
              <a:t>tr</a:t>
            </a:r>
            <a:r>
              <a:rPr lang="en-US" dirty="0"/>
              <a:t>&gt;');</a:t>
            </a:r>
          </a:p>
          <a:p>
            <a:r>
              <a:rPr lang="en-US" dirty="0"/>
              <a:t>//$(('&lt;</a:t>
            </a:r>
            <a:r>
              <a:rPr lang="en-US" dirty="0" err="1"/>
              <a:t>tr</a:t>
            </a:r>
            <a:r>
              <a:rPr lang="en-US" dirty="0"/>
              <a:t>&gt;&lt;td&gt;3CS-432&lt;/td&gt;&lt;td&gt;Mg Mg&lt;/td&gt;&lt;/</a:t>
            </a:r>
            <a:r>
              <a:rPr lang="en-US" dirty="0" err="1"/>
              <a:t>tr</a:t>
            </a:r>
            <a:r>
              <a:rPr lang="en-US" dirty="0" smtClean="0"/>
              <a:t>&gt;').</a:t>
            </a:r>
            <a:r>
              <a:rPr lang="en-US" dirty="0" err="1" smtClean="0"/>
              <a:t>prependTo</a:t>
            </a:r>
            <a:r>
              <a:rPr lang="en-US" dirty="0"/>
              <a:t>("</a:t>
            </a:r>
            <a:r>
              <a:rPr lang="en-US" dirty="0" err="1"/>
              <a:t>tbody</a:t>
            </a:r>
            <a:r>
              <a:rPr lang="en-US" dirty="0"/>
              <a:t>“);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before/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insertBefore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after/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insertAfter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before -&gt; insert elements before of an element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after -&gt; insert elements after the element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9427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$("</a:t>
            </a:r>
            <a:r>
              <a:rPr lang="en-US" dirty="0" smtClean="0"/>
              <a:t>table").before(‘&lt;h2&gt;Students&lt;/h2&gt;');</a:t>
            </a:r>
          </a:p>
          <a:p>
            <a:r>
              <a:rPr lang="en-US" dirty="0" smtClean="0"/>
              <a:t>//$('</a:t>
            </a:r>
            <a:r>
              <a:rPr lang="en-US" dirty="0"/>
              <a:t>&lt;h2&gt;Students&lt;/h2&gt;</a:t>
            </a:r>
            <a:r>
              <a:rPr lang="en-US" dirty="0" smtClean="0"/>
              <a:t>’). </a:t>
            </a:r>
            <a:r>
              <a:rPr lang="en-US" dirty="0" err="1" smtClean="0"/>
              <a:t>insertBefore</a:t>
            </a:r>
            <a:r>
              <a:rPr lang="en-US" dirty="0" smtClean="0"/>
              <a:t>(“table“);</a:t>
            </a:r>
          </a:p>
          <a:p>
            <a:endParaRPr lang="en-US" dirty="0"/>
          </a:p>
          <a:p>
            <a:r>
              <a:rPr lang="en-US" dirty="0"/>
              <a:t>$("table</a:t>
            </a:r>
            <a:r>
              <a:rPr lang="en-US" dirty="0" smtClean="0"/>
              <a:t>").after(‘&lt;h2&gt;Total (5) Records&lt;/</a:t>
            </a:r>
            <a:r>
              <a:rPr lang="en-US" dirty="0"/>
              <a:t>h2&gt;');</a:t>
            </a:r>
          </a:p>
          <a:p>
            <a:r>
              <a:rPr lang="en-US" dirty="0" smtClean="0"/>
              <a:t>//$('&lt;h2&gt;Total </a:t>
            </a:r>
            <a:r>
              <a:rPr lang="en-US" dirty="0"/>
              <a:t>(5) Records </a:t>
            </a:r>
            <a:r>
              <a:rPr lang="en-US" dirty="0" smtClean="0"/>
              <a:t>&lt;/</a:t>
            </a:r>
            <a:r>
              <a:rPr lang="en-US" dirty="0"/>
              <a:t>h2&gt;’). </a:t>
            </a:r>
            <a:r>
              <a:rPr lang="en-US" dirty="0" err="1" smtClean="0"/>
              <a:t>insertAfter</a:t>
            </a:r>
            <a:r>
              <a:rPr lang="en-US" dirty="0" smtClean="0"/>
              <a:t>(“</a:t>
            </a:r>
            <a:r>
              <a:rPr lang="en-US" dirty="0"/>
              <a:t>table“);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important events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8592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change -&gt; change event occurs in input elements such as text, select, </a:t>
            </a:r>
            <a:r>
              <a:rPr lang="en-US" dirty="0" err="1" smtClean="0"/>
              <a:t>textarea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mouseover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hover, </a:t>
            </a:r>
            <a:r>
              <a:rPr lang="en-US" dirty="0" err="1" smtClean="0"/>
              <a:t>mouseleave,mouseenter</a:t>
            </a:r>
            <a:r>
              <a:rPr lang="en-US" dirty="0" smtClean="0"/>
              <a:t> -&gt;mouse events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scroll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0918" y="3038627"/>
            <a:ext cx="4662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$(“#</a:t>
            </a:r>
            <a:r>
              <a:rPr lang="en-US" dirty="0" err="1" smtClean="0"/>
              <a:t>txtName</a:t>
            </a:r>
            <a:r>
              <a:rPr lang="en-US" dirty="0" smtClean="0"/>
              <a:t>”).change(function()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//</a:t>
            </a:r>
            <a:r>
              <a:rPr lang="en-US" dirty="0" err="1" smtClean="0"/>
              <a:t>Todo</a:t>
            </a:r>
            <a:endParaRPr lang="en-US" dirty="0"/>
          </a:p>
          <a:p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/>
              <a:t>$(“</a:t>
            </a:r>
            <a:r>
              <a:rPr lang="en-US" dirty="0" err="1" smtClean="0"/>
              <a:t>lblQuestion</a:t>
            </a:r>
            <a:r>
              <a:rPr lang="en-US" dirty="0" smtClean="0"/>
              <a:t>”).</a:t>
            </a:r>
            <a:r>
              <a:rPr lang="en-US" dirty="0" err="1" smtClean="0"/>
              <a:t>mouseover</a:t>
            </a:r>
            <a:r>
              <a:rPr lang="en-US" dirty="0" smtClean="0"/>
              <a:t>(function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//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0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Some important functions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addClass</a:t>
            </a:r>
            <a:r>
              <a:rPr lang="en-US" dirty="0" smtClean="0"/>
              <a:t>, </a:t>
            </a:r>
            <a:r>
              <a:rPr lang="en-US" dirty="0" err="1" smtClean="0"/>
              <a:t>removeClass</a:t>
            </a:r>
            <a:r>
              <a:rPr lang="en-US" dirty="0" smtClean="0"/>
              <a:t>, </a:t>
            </a:r>
            <a:r>
              <a:rPr lang="en-US" dirty="0" err="1" smtClean="0"/>
              <a:t>toggleClass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show, hide, </a:t>
            </a:r>
            <a:r>
              <a:rPr lang="en-US" dirty="0" err="1" smtClean="0"/>
              <a:t>fadeIn</a:t>
            </a:r>
            <a:r>
              <a:rPr lang="en-US" dirty="0" smtClean="0"/>
              <a:t>, fadeout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animate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ajax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functions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Call server side asynchronously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92439" y="2761628"/>
            <a:ext cx="6218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$.</a:t>
            </a:r>
            <a:r>
              <a:rPr lang="en-US" dirty="0" err="1" smtClean="0"/>
              <a:t>ajax</a:t>
            </a:r>
            <a:r>
              <a:rPr lang="en-US" dirty="0" smtClean="0"/>
              <a:t>({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url</a:t>
            </a:r>
            <a:r>
              <a:rPr lang="en-US" dirty="0" smtClean="0"/>
              <a:t> : ‘Customer/</a:t>
            </a:r>
            <a:r>
              <a:rPr lang="en-US" dirty="0" err="1" smtClean="0"/>
              <a:t>NewSave</a:t>
            </a:r>
            <a:r>
              <a:rPr lang="en-US" dirty="0" smtClean="0"/>
              <a:t>’,</a:t>
            </a:r>
          </a:p>
          <a:p>
            <a:r>
              <a:rPr lang="en-US" dirty="0"/>
              <a:t>	</a:t>
            </a:r>
            <a:r>
              <a:rPr lang="en-US" dirty="0" smtClean="0"/>
              <a:t>data : { name: ‘Mg Mg’},</a:t>
            </a:r>
          </a:p>
          <a:p>
            <a:r>
              <a:rPr lang="en-US" dirty="0"/>
              <a:t>	</a:t>
            </a:r>
            <a:r>
              <a:rPr lang="en-US" dirty="0" smtClean="0"/>
              <a:t>method : ‘post’,</a:t>
            </a:r>
          </a:p>
          <a:p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: ‘JSON’</a:t>
            </a:r>
          </a:p>
          <a:p>
            <a:r>
              <a:rPr lang="en-US" dirty="0"/>
              <a:t>	</a:t>
            </a:r>
            <a:r>
              <a:rPr lang="en-US" dirty="0" smtClean="0"/>
              <a:t>success : function(result)</a:t>
            </a:r>
          </a:p>
          <a:p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r>
              <a:rPr lang="en-US" dirty="0"/>
              <a:t>	</a:t>
            </a:r>
            <a:r>
              <a:rPr lang="en-US" dirty="0" smtClean="0"/>
              <a:t>		alert(result);</a:t>
            </a:r>
          </a:p>
          <a:p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Lightweight and feature-rich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Library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document traversal and manipulation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Event-handling, animation, Ajax calling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 with a lot of plugins : autocomplete textbox,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datetime</a:t>
            </a: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picker,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datatable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CDN Link and Usage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7456" y="1959795"/>
            <a:ext cx="9127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=“https://ajax.googleapis.com/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/3.4.1/jquery.min.js” /&gt;</a:t>
            </a:r>
          </a:p>
          <a:p>
            <a:endParaRPr lang="en-US" dirty="0" smtClean="0"/>
          </a:p>
          <a:p>
            <a:r>
              <a:rPr lang="en-US" dirty="0" smtClean="0"/>
              <a:t>&lt;script&gt;</a:t>
            </a:r>
          </a:p>
          <a:p>
            <a:r>
              <a:rPr lang="en-US" dirty="0"/>
              <a:t>	</a:t>
            </a:r>
            <a:r>
              <a:rPr lang="en-US" dirty="0" smtClean="0"/>
              <a:t>$(document).ready( function()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$(“p”).hide();</a:t>
            </a:r>
            <a:endParaRPr lang="en-US" dirty="0"/>
          </a:p>
          <a:p>
            <a:r>
              <a:rPr lang="en-US" dirty="0" smtClean="0"/>
              <a:t>})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Element ID Selectors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Element ID selector -&gt;	 $(‘#id’)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5" y="2274182"/>
            <a:ext cx="939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$(‘#</a:t>
            </a:r>
            <a:r>
              <a:rPr lang="en-US" dirty="0" err="1" smtClean="0"/>
              <a:t>btnSave</a:t>
            </a:r>
            <a:r>
              <a:rPr lang="en-US" dirty="0" smtClean="0"/>
              <a:t>’).prop(‘</a:t>
            </a:r>
            <a:r>
              <a:rPr lang="en-US" dirty="0" err="1" smtClean="0"/>
              <a:t>disabled’,true</a:t>
            </a:r>
            <a:r>
              <a:rPr lang="en-US" dirty="0" smtClean="0"/>
              <a:t>); // element with id </a:t>
            </a:r>
            <a:r>
              <a:rPr lang="en-US" dirty="0" err="1" smtClean="0"/>
              <a:t>btnSave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777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$(‘#</a:t>
            </a:r>
            <a:r>
              <a:rPr lang="en-US" dirty="0" err="1" smtClean="0"/>
              <a:t>tblResult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smtClean="0"/>
              <a:t>: even’).</a:t>
            </a:r>
            <a:r>
              <a:rPr lang="en-US" dirty="0" err="1" smtClean="0"/>
              <a:t>css</a:t>
            </a:r>
            <a:r>
              <a:rPr lang="en-US" dirty="0" smtClean="0"/>
              <a:t>(‘background-color’, ‘#</a:t>
            </a:r>
            <a:r>
              <a:rPr lang="en-US" dirty="0" err="1" smtClean="0"/>
              <a:t>aaaabb</a:t>
            </a:r>
            <a:r>
              <a:rPr lang="en-US" dirty="0" smtClean="0"/>
              <a:t>’);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Element Tag Selectors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Element Tag selector -&gt;	 $(‘</a:t>
            </a:r>
            <a:r>
              <a:rPr lang="en-US" dirty="0" err="1" smtClean="0"/>
              <a:t>tagName</a:t>
            </a:r>
            <a:r>
              <a:rPr lang="en-US" dirty="0" smtClean="0"/>
              <a:t>’)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5" y="2274182"/>
            <a:ext cx="9391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$(‘h2’).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color’,’red</a:t>
            </a:r>
            <a:r>
              <a:rPr lang="en-US" dirty="0" smtClean="0"/>
              <a:t>’); // all h2 elements</a:t>
            </a:r>
          </a:p>
          <a:p>
            <a:r>
              <a:rPr lang="en-US" dirty="0" smtClean="0"/>
              <a:t>$(‘div span’).show(); // all span tag elements surrounded by div</a:t>
            </a:r>
          </a:p>
          <a:p>
            <a:r>
              <a:rPr lang="en-US" dirty="0"/>
              <a:t>$(‘</a:t>
            </a:r>
            <a:r>
              <a:rPr lang="en-US" dirty="0" smtClean="0"/>
              <a:t>div, span, h3’).</a:t>
            </a:r>
            <a:r>
              <a:rPr lang="en-US" dirty="0" err="1" smtClean="0"/>
              <a:t>css</a:t>
            </a:r>
            <a:r>
              <a:rPr lang="en-US" dirty="0" smtClean="0"/>
              <a:t>(‘background-color’,’</a:t>
            </a:r>
            <a:r>
              <a:rPr lang="en-US" dirty="0" err="1" smtClean="0"/>
              <a:t>lightgray</a:t>
            </a:r>
            <a:r>
              <a:rPr lang="en-US" dirty="0" smtClean="0"/>
              <a:t>’); </a:t>
            </a:r>
            <a:r>
              <a:rPr lang="en-US" dirty="0"/>
              <a:t>// all </a:t>
            </a:r>
            <a:r>
              <a:rPr lang="en-US" dirty="0" err="1" smtClean="0"/>
              <a:t>div,span</a:t>
            </a:r>
            <a:r>
              <a:rPr lang="en-US" dirty="0" smtClean="0"/>
              <a:t> and h3 </a:t>
            </a:r>
            <a:r>
              <a:rPr lang="en-US" dirty="0"/>
              <a:t>tag </a:t>
            </a:r>
            <a:r>
              <a:rPr lang="en-US" dirty="0" smtClean="0"/>
              <a:t>elements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3509519"/>
            <a:ext cx="777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$('table </a:t>
            </a:r>
            <a:r>
              <a:rPr lang="en-US" dirty="0" err="1"/>
              <a:t>tr</a:t>
            </a:r>
            <a:r>
              <a:rPr lang="en-US" dirty="0"/>
              <a:t>').each(function () {</a:t>
            </a:r>
          </a:p>
          <a:p>
            <a:endParaRPr lang="en-US" dirty="0"/>
          </a:p>
          <a:p>
            <a:r>
              <a:rPr lang="en-US" dirty="0"/>
              <a:t>                alert($(this).html());</a:t>
            </a:r>
          </a:p>
          <a:p>
            <a:r>
              <a:rPr lang="en-US" dirty="0"/>
              <a:t>            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$(‘</a:t>
            </a:r>
            <a:r>
              <a:rPr lang="en-US" dirty="0" err="1" smtClean="0"/>
              <a:t>tr:even</a:t>
            </a:r>
            <a:r>
              <a:rPr lang="en-US" dirty="0" smtClean="0"/>
              <a:t>’).</a:t>
            </a:r>
            <a:r>
              <a:rPr lang="en-US" dirty="0" err="1" smtClean="0"/>
              <a:t>css</a:t>
            </a:r>
            <a:r>
              <a:rPr lang="en-US" dirty="0" smtClean="0"/>
              <a:t>(‘background-color’, ‘#</a:t>
            </a:r>
            <a:r>
              <a:rPr lang="en-US" dirty="0" err="1" smtClean="0"/>
              <a:t>aaaabb</a:t>
            </a:r>
            <a:r>
              <a:rPr lang="en-US" dirty="0" smtClean="0"/>
              <a:t>’);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Element Class Selectors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Element  Class Selector -&gt;	 $(‘</a:t>
            </a:r>
            <a:r>
              <a:rPr lang="en-US" dirty="0" err="1" smtClean="0"/>
              <a:t>className</a:t>
            </a:r>
            <a:r>
              <a:rPr lang="en-US" dirty="0" smtClean="0"/>
              <a:t>’)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5" y="2274182"/>
            <a:ext cx="9391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$(‘.h2’).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color’,’red</a:t>
            </a:r>
            <a:r>
              <a:rPr lang="en-US" dirty="0" smtClean="0"/>
              <a:t>’); // all h2 elements with class h2</a:t>
            </a:r>
          </a:p>
          <a:p>
            <a:r>
              <a:rPr lang="en-US" dirty="0" smtClean="0"/>
              <a:t>$(‘.</a:t>
            </a:r>
            <a:r>
              <a:rPr lang="en-US" dirty="0" err="1" smtClean="0"/>
              <a:t>greenSection</a:t>
            </a:r>
            <a:r>
              <a:rPr lang="en-US" dirty="0" smtClean="0"/>
              <a:t>, .</a:t>
            </a:r>
            <a:r>
              <a:rPr lang="en-US" dirty="0" err="1" smtClean="0"/>
              <a:t>redSection</a:t>
            </a:r>
            <a:r>
              <a:rPr lang="en-US" dirty="0" smtClean="0"/>
              <a:t>).</a:t>
            </a:r>
            <a:r>
              <a:rPr lang="en-US" dirty="0" err="1" smtClean="0"/>
              <a:t>css</a:t>
            </a:r>
            <a:r>
              <a:rPr lang="en-US" dirty="0" smtClean="0"/>
              <a:t>(‘border’,’1px solid blue’); // all elements with class </a:t>
            </a:r>
            <a:r>
              <a:rPr lang="en-US" dirty="0" err="1" smtClean="0"/>
              <a:t>greenSeciton</a:t>
            </a:r>
            <a:r>
              <a:rPr lang="en-US" dirty="0" smtClean="0"/>
              <a:t> or </a:t>
            </a:r>
            <a:r>
              <a:rPr lang="en-US" dirty="0" err="1" smtClean="0"/>
              <a:t>redSection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$(‘</a:t>
            </a:r>
            <a:r>
              <a:rPr lang="en-US" dirty="0" err="1" smtClean="0"/>
              <a:t>div.spanGreen</a:t>
            </a:r>
            <a:r>
              <a:rPr lang="en-US" dirty="0" smtClean="0"/>
              <a:t>, .</a:t>
            </a:r>
            <a:r>
              <a:rPr lang="en-US" dirty="0" err="1" smtClean="0"/>
              <a:t>aGreen</a:t>
            </a:r>
            <a:r>
              <a:rPr lang="en-US" dirty="0" smtClean="0"/>
              <a:t>’).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color’,’green</a:t>
            </a:r>
            <a:r>
              <a:rPr lang="en-US" dirty="0" smtClean="0"/>
              <a:t>’); </a:t>
            </a:r>
            <a:r>
              <a:rPr lang="en-US" dirty="0"/>
              <a:t>// all </a:t>
            </a:r>
            <a:r>
              <a:rPr lang="en-US" dirty="0" smtClean="0"/>
              <a:t>div elements with class </a:t>
            </a:r>
            <a:r>
              <a:rPr lang="en-US" dirty="0" err="1" smtClean="0"/>
              <a:t>spanGreen</a:t>
            </a:r>
            <a:r>
              <a:rPr lang="en-US" dirty="0" smtClean="0"/>
              <a:t> or </a:t>
            </a:r>
            <a:r>
              <a:rPr lang="en-US" dirty="0" err="1" smtClean="0"/>
              <a:t>aGreen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$(‘.</a:t>
            </a:r>
            <a:r>
              <a:rPr lang="en-US" dirty="0" err="1" smtClean="0"/>
              <a:t>toyota.suzuki</a:t>
            </a:r>
            <a:r>
              <a:rPr lang="en-US" dirty="0" smtClean="0"/>
              <a:t>’).</a:t>
            </a:r>
            <a:r>
              <a:rPr lang="en-US" dirty="0" err="1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color,’blue</a:t>
            </a:r>
            <a:r>
              <a:rPr lang="en-US" dirty="0" smtClean="0"/>
              <a:t>’); </a:t>
            </a:r>
            <a:r>
              <a:rPr lang="en-US" dirty="0"/>
              <a:t>// all </a:t>
            </a:r>
            <a:r>
              <a:rPr lang="en-US" dirty="0" smtClean="0"/>
              <a:t>elements </a:t>
            </a:r>
            <a:r>
              <a:rPr lang="en-US" dirty="0"/>
              <a:t>with class </a:t>
            </a:r>
            <a:r>
              <a:rPr lang="en-US" dirty="0" smtClean="0"/>
              <a:t>both </a:t>
            </a:r>
            <a:r>
              <a:rPr lang="en-US" dirty="0" err="1" smtClean="0"/>
              <a:t>toyota</a:t>
            </a:r>
            <a:r>
              <a:rPr lang="en-US" dirty="0" smtClean="0"/>
              <a:t> and Suzuki</a:t>
            </a:r>
          </a:p>
          <a:p>
            <a:endParaRPr lang="en-US" dirty="0"/>
          </a:p>
          <a:p>
            <a:r>
              <a:rPr lang="en-US" dirty="0" smtClean="0"/>
              <a:t>$(‘.</a:t>
            </a:r>
            <a:r>
              <a:rPr lang="en-US" dirty="0" err="1" smtClean="0"/>
              <a:t>toyota</a:t>
            </a:r>
            <a:r>
              <a:rPr lang="en-US" dirty="0" smtClean="0"/>
              <a:t> .</a:t>
            </a:r>
            <a:r>
              <a:rPr lang="en-US" dirty="0" err="1"/>
              <a:t>suzuki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</a:t>
            </a:r>
            <a:r>
              <a:rPr lang="en-US" dirty="0" err="1"/>
              <a:t>color,’blue</a:t>
            </a:r>
            <a:r>
              <a:rPr lang="en-US" dirty="0"/>
              <a:t>’); // all elements with </a:t>
            </a:r>
            <a:r>
              <a:rPr lang="en-US" dirty="0" smtClean="0"/>
              <a:t>class </a:t>
            </a:r>
            <a:r>
              <a:rPr lang="en-US" dirty="0" err="1" smtClean="0"/>
              <a:t>suzuki</a:t>
            </a:r>
            <a:r>
              <a:rPr lang="en-US" dirty="0" smtClean="0"/>
              <a:t> as nested within element with class Toyota</a:t>
            </a:r>
          </a:p>
          <a:p>
            <a:endParaRPr lang="en-US" dirty="0"/>
          </a:p>
          <a:p>
            <a:r>
              <a:rPr lang="en-US" dirty="0"/>
              <a:t>$(‘.</a:t>
            </a:r>
            <a:r>
              <a:rPr lang="en-US" dirty="0" err="1" smtClean="0"/>
              <a:t>toyota</a:t>
            </a:r>
            <a:r>
              <a:rPr lang="en-US" dirty="0" smtClean="0"/>
              <a:t>’).filter(‘.</a:t>
            </a:r>
            <a:r>
              <a:rPr lang="en-US" dirty="0" err="1" smtClean="0"/>
              <a:t>suzuki</a:t>
            </a:r>
            <a:r>
              <a:rPr lang="en-US" dirty="0" smtClean="0"/>
              <a:t>’).</a:t>
            </a:r>
            <a:r>
              <a:rPr lang="en-US" dirty="0" err="1" smtClean="0"/>
              <a:t>css</a:t>
            </a:r>
            <a:r>
              <a:rPr lang="en-US" dirty="0"/>
              <a:t>(‘</a:t>
            </a:r>
            <a:r>
              <a:rPr lang="en-US" dirty="0" err="1"/>
              <a:t>color,’blue</a:t>
            </a:r>
            <a:r>
              <a:rPr lang="en-US" dirty="0"/>
              <a:t>’); // </a:t>
            </a:r>
            <a:r>
              <a:rPr lang="en-US" dirty="0" smtClean="0"/>
              <a:t>same as above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Attribute Selectors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Select elements based on attribute value or attribute itself -&gt; </a:t>
            </a:r>
            <a:r>
              <a:rPr lang="en-US" dirty="0"/>
              <a:t>$(“[attribute=value]”) , $(“[</a:t>
            </a:r>
            <a:r>
              <a:rPr lang="en-US" dirty="0" smtClean="0"/>
              <a:t>attribute]”) </a:t>
            </a:r>
            <a:r>
              <a:rPr lang="en-US" dirty="0"/>
              <a:t>,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1635" y="2609032"/>
            <a:ext cx="9391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$(“[title]”).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color’,’red</a:t>
            </a:r>
            <a:r>
              <a:rPr lang="en-US" dirty="0" smtClean="0"/>
              <a:t>’); // all elements with title attribute</a:t>
            </a:r>
          </a:p>
          <a:p>
            <a:endParaRPr lang="en-US" dirty="0" smtClean="0"/>
          </a:p>
          <a:p>
            <a:r>
              <a:rPr lang="en-US" dirty="0" smtClean="0"/>
              <a:t>$(‘[title=</a:t>
            </a:r>
            <a:r>
              <a:rPr lang="en-US" dirty="0" err="1" smtClean="0"/>
              <a:t>tableRow</a:t>
            </a:r>
            <a:r>
              <a:rPr lang="en-US" dirty="0" smtClean="0"/>
              <a:t>]).</a:t>
            </a:r>
            <a:r>
              <a:rPr lang="en-US" dirty="0" err="1" smtClean="0"/>
              <a:t>css</a:t>
            </a:r>
            <a:r>
              <a:rPr lang="en-US" dirty="0" smtClean="0"/>
              <a:t>(‘border’,’1px solid blue’); // all elements with title attribute’ value </a:t>
            </a:r>
            <a:r>
              <a:rPr lang="en-US" dirty="0" err="1" smtClean="0"/>
              <a:t>tableRow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$(‘div[title</a:t>
            </a:r>
            <a:r>
              <a:rPr lang="en-US" dirty="0" smtClean="0"/>
              <a:t>]).</a:t>
            </a:r>
            <a:r>
              <a:rPr lang="en-US" dirty="0" err="1"/>
              <a:t>css</a:t>
            </a:r>
            <a:r>
              <a:rPr lang="en-US" dirty="0"/>
              <a:t>(‘border’,’1px solid blue’); </a:t>
            </a:r>
            <a:r>
              <a:rPr lang="en-US" dirty="0" smtClean="0"/>
              <a:t>; </a:t>
            </a:r>
            <a:r>
              <a:rPr lang="en-US" dirty="0"/>
              <a:t>// all div elements with title </a:t>
            </a:r>
            <a:r>
              <a:rPr lang="en-US" dirty="0" smtClean="0"/>
              <a:t>attribute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$(‘div[title=</a:t>
            </a:r>
            <a:r>
              <a:rPr lang="en-US" dirty="0" err="1" smtClean="0"/>
              <a:t>tableRow</a:t>
            </a:r>
            <a:r>
              <a:rPr lang="en-US" dirty="0" smtClean="0"/>
              <a:t>]).</a:t>
            </a:r>
            <a:r>
              <a:rPr lang="en-US" dirty="0" err="1"/>
              <a:t>css</a:t>
            </a:r>
            <a:r>
              <a:rPr lang="en-US" dirty="0"/>
              <a:t>(‘border’,’1px solid blue’); </a:t>
            </a:r>
            <a:r>
              <a:rPr lang="en-US" dirty="0" smtClean="0"/>
              <a:t>; </a:t>
            </a:r>
            <a:r>
              <a:rPr lang="en-US" dirty="0"/>
              <a:t>// all div elements with title </a:t>
            </a:r>
            <a:r>
              <a:rPr lang="en-US" dirty="0" smtClean="0"/>
              <a:t>attribute’ value </a:t>
            </a:r>
            <a:r>
              <a:rPr lang="en-US" dirty="0" err="1" smtClean="0"/>
              <a:t>tableRow</a:t>
            </a:r>
            <a:endParaRPr lang="en-US" dirty="0" smtClean="0"/>
          </a:p>
          <a:p>
            <a:r>
              <a:rPr lang="en-US" dirty="0"/>
              <a:t>$(‘div[title=</a:t>
            </a:r>
            <a:r>
              <a:rPr lang="en-US" dirty="0" err="1"/>
              <a:t>tableRow</a:t>
            </a:r>
            <a:r>
              <a:rPr lang="en-US" dirty="0" smtClean="0"/>
              <a:t>][style=“</a:t>
            </a:r>
            <a:r>
              <a:rPr lang="en-US" dirty="0" err="1" smtClean="0"/>
              <a:t>background-color:green</a:t>
            </a:r>
            <a:r>
              <a:rPr lang="en-US" dirty="0" smtClean="0"/>
              <a:t>”]’).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div elements with title attribute’ value </a:t>
            </a:r>
            <a:r>
              <a:rPr lang="en-US" dirty="0" err="1" smtClean="0"/>
              <a:t>tableRow</a:t>
            </a:r>
            <a:r>
              <a:rPr lang="en-US" dirty="0" smtClean="0"/>
              <a:t> and style attribute green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Attribute Value Selectors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Select elements based on attribute value with given criteria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1635" y="2274182"/>
            <a:ext cx="9391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</a:t>
            </a:r>
            <a:r>
              <a:rPr lang="en-US" b="1" i="1" dirty="0" smtClean="0"/>
              <a:t>[title=</a:t>
            </a:r>
            <a:r>
              <a:rPr lang="en-US" b="1" i="1" dirty="0" err="1" smtClean="0"/>
              <a:t>tableRow</a:t>
            </a:r>
            <a:r>
              <a:rPr lang="en-US" b="1" i="1" dirty="0" smtClean="0"/>
              <a:t>]</a:t>
            </a:r>
            <a:r>
              <a:rPr lang="en-US" dirty="0" smtClean="0"/>
              <a:t>’).</a:t>
            </a:r>
            <a:r>
              <a:rPr lang="en-US" dirty="0" err="1" smtClean="0"/>
              <a:t>css</a:t>
            </a:r>
            <a:r>
              <a:rPr lang="en-US" dirty="0" smtClean="0"/>
              <a:t>(‘border’,’1px solid blue’); // all elements with title attribute’ value </a:t>
            </a:r>
            <a:r>
              <a:rPr lang="en-US" dirty="0" err="1" smtClean="0"/>
              <a:t>tableRow</a:t>
            </a:r>
            <a:endParaRPr lang="en-US" dirty="0" smtClean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title!=</a:t>
            </a:r>
            <a:r>
              <a:rPr lang="en-US" b="1" i="1" dirty="0" err="1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</a:t>
            </a:r>
            <a:r>
              <a:rPr lang="en-US" dirty="0" smtClean="0"/>
              <a:t>; </a:t>
            </a:r>
            <a:r>
              <a:rPr lang="en-US" dirty="0"/>
              <a:t>// all </a:t>
            </a:r>
            <a:r>
              <a:rPr lang="en-US" dirty="0" smtClean="0"/>
              <a:t>elements </a:t>
            </a:r>
            <a:r>
              <a:rPr lang="en-US" dirty="0"/>
              <a:t>with title </a:t>
            </a:r>
            <a:r>
              <a:rPr lang="en-US" dirty="0" smtClean="0"/>
              <a:t>attribute</a:t>
            </a:r>
            <a:r>
              <a:rPr lang="en-US" dirty="0"/>
              <a:t> </a:t>
            </a:r>
            <a:r>
              <a:rPr lang="en-US" dirty="0" smtClean="0"/>
              <a:t>not equal to </a:t>
            </a:r>
            <a:r>
              <a:rPr lang="en-US" dirty="0" err="1" smtClean="0"/>
              <a:t>tableRow</a:t>
            </a:r>
            <a:endParaRPr lang="en-US" dirty="0" smtClean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title*=</a:t>
            </a:r>
            <a:r>
              <a:rPr lang="en-US" b="1" i="1" dirty="0" err="1" smtClean="0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elements with title attribute </a:t>
            </a:r>
            <a:r>
              <a:rPr lang="en-US" dirty="0" smtClean="0"/>
              <a:t>that contains </a:t>
            </a:r>
            <a:r>
              <a:rPr lang="en-US" dirty="0" err="1" smtClean="0"/>
              <a:t>tableRow</a:t>
            </a:r>
            <a:endParaRPr lang="en-US" dirty="0" smtClean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title~=</a:t>
            </a:r>
            <a:r>
              <a:rPr lang="en-US" b="1" i="1" dirty="0" err="1" smtClean="0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elements with title attribute that contains </a:t>
            </a:r>
            <a:r>
              <a:rPr lang="en-US" dirty="0" err="1" smtClean="0"/>
              <a:t>tableRow</a:t>
            </a:r>
            <a:r>
              <a:rPr lang="en-US" dirty="0" smtClean="0"/>
              <a:t> word</a:t>
            </a:r>
            <a:endParaRPr lang="en-US" dirty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title|=</a:t>
            </a:r>
            <a:r>
              <a:rPr lang="en-US" b="1" i="1" dirty="0" err="1" smtClean="0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elements with title attribute that </a:t>
            </a:r>
            <a:r>
              <a:rPr lang="en-US" dirty="0" smtClean="0"/>
              <a:t>has </a:t>
            </a:r>
            <a:r>
              <a:rPr lang="en-US" dirty="0" err="1" smtClean="0"/>
              <a:t>tableRow</a:t>
            </a:r>
            <a:r>
              <a:rPr lang="en-US" dirty="0" smtClean="0"/>
              <a:t> value </a:t>
            </a:r>
            <a:r>
              <a:rPr lang="en-US" dirty="0" err="1" smtClean="0"/>
              <a:t>tableRow-xxxx</a:t>
            </a:r>
            <a:endParaRPr lang="en-US" dirty="0" smtClean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title^=</a:t>
            </a:r>
            <a:r>
              <a:rPr lang="en-US" b="1" i="1" dirty="0" err="1" smtClean="0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elements with title </a:t>
            </a:r>
            <a:r>
              <a:rPr lang="en-US" dirty="0" smtClean="0"/>
              <a:t>attribute value </a:t>
            </a:r>
            <a:r>
              <a:rPr lang="en-US" dirty="0"/>
              <a:t>that </a:t>
            </a:r>
            <a:r>
              <a:rPr lang="en-US" dirty="0" smtClean="0"/>
              <a:t>starts with </a:t>
            </a:r>
            <a:r>
              <a:rPr lang="en-US" dirty="0" err="1" smtClean="0"/>
              <a:t>tableRow</a:t>
            </a:r>
            <a:endParaRPr lang="en-US" dirty="0" smtClean="0"/>
          </a:p>
          <a:p>
            <a:r>
              <a:rPr lang="en-US" dirty="0"/>
              <a:t>$(‘</a:t>
            </a:r>
            <a:r>
              <a:rPr lang="en-US" b="1" i="1" dirty="0"/>
              <a:t>[</a:t>
            </a:r>
            <a:r>
              <a:rPr lang="en-US" b="1" i="1" dirty="0" smtClean="0"/>
              <a:t>title$=</a:t>
            </a:r>
            <a:r>
              <a:rPr lang="en-US" b="1" i="1" dirty="0" err="1" smtClean="0"/>
              <a:t>tableRow</a:t>
            </a:r>
            <a:r>
              <a:rPr lang="en-US" b="1" i="1" dirty="0"/>
              <a:t>]</a:t>
            </a:r>
            <a:r>
              <a:rPr lang="en-US" dirty="0"/>
              <a:t>’).</a:t>
            </a:r>
            <a:r>
              <a:rPr lang="en-US" dirty="0" err="1"/>
              <a:t>css</a:t>
            </a:r>
            <a:r>
              <a:rPr lang="en-US" dirty="0"/>
              <a:t>(‘border’,’1px solid blue’); ; // all elements with title attribute value that </a:t>
            </a:r>
            <a:r>
              <a:rPr lang="en-US" dirty="0" smtClean="0"/>
              <a:t>ends </a:t>
            </a:r>
            <a:r>
              <a:rPr lang="en-US" dirty="0"/>
              <a:t>with </a:t>
            </a:r>
            <a:r>
              <a:rPr lang="en-US" dirty="0" err="1" smtClean="0"/>
              <a:t>tableRow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each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$.each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17128-7675-4A8E-B5F8-3629C6004595}"/>
              </a:ext>
            </a:extLst>
          </p:cNvPr>
          <p:cNvSpPr txBox="1"/>
          <p:nvPr/>
        </p:nvSpPr>
        <p:spPr>
          <a:xfrm>
            <a:off x="821635" y="1740216"/>
            <a:ext cx="793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Loop all the elements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373" y="2929970"/>
            <a:ext cx="7775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$(‘#</a:t>
            </a:r>
            <a:r>
              <a:rPr lang="en-US" dirty="0" err="1" smtClean="0"/>
              <a:t>lstCar</a:t>
            </a:r>
            <a:r>
              <a:rPr lang="en-US" dirty="0" smtClean="0"/>
              <a:t> li’).each().</a:t>
            </a:r>
            <a:r>
              <a:rPr lang="en-US" dirty="0" err="1" smtClean="0"/>
              <a:t>css</a:t>
            </a:r>
            <a:r>
              <a:rPr lang="en-US" dirty="0" smtClean="0"/>
              <a:t>(‘color’, ‘blue’);</a:t>
            </a:r>
          </a:p>
          <a:p>
            <a:endParaRPr lang="en-US" dirty="0"/>
          </a:p>
          <a:p>
            <a:r>
              <a:rPr lang="en-US" dirty="0" smtClean="0"/>
              <a:t>$.each(‘#</a:t>
            </a:r>
            <a:r>
              <a:rPr lang="en-US" dirty="0" err="1" smtClean="0"/>
              <a:t>lstCar</a:t>
            </a:r>
            <a:r>
              <a:rPr lang="en-US" dirty="0" smtClean="0"/>
              <a:t> li’).</a:t>
            </a:r>
            <a:r>
              <a:rPr lang="en-US" dirty="0" err="1" smtClean="0"/>
              <a:t>css</a:t>
            </a:r>
            <a:r>
              <a:rPr lang="en-US" dirty="0" smtClean="0"/>
              <a:t>(‘</a:t>
            </a:r>
            <a:r>
              <a:rPr lang="en-US" dirty="0" err="1" smtClean="0"/>
              <a:t>color’,’azure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marks=[60,70,55,63];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totalMarks</a:t>
            </a:r>
            <a:r>
              <a:rPr lang="en-US" dirty="0" smtClean="0"/>
              <a:t>=0;</a:t>
            </a:r>
          </a:p>
          <a:p>
            <a:r>
              <a:rPr lang="en-US" dirty="0"/>
              <a:t>$.</a:t>
            </a:r>
            <a:r>
              <a:rPr lang="en-US" dirty="0" smtClean="0"/>
              <a:t>each(</a:t>
            </a:r>
            <a:r>
              <a:rPr lang="en-US" dirty="0" err="1" smtClean="0"/>
              <a:t>marks,function</a:t>
            </a:r>
            <a:r>
              <a:rPr lang="en-US" dirty="0" smtClean="0"/>
              <a:t>(</a:t>
            </a:r>
            <a:r>
              <a:rPr lang="en-US" dirty="0" err="1" smtClean="0"/>
              <a:t>index,element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totalMarks</a:t>
            </a:r>
            <a:r>
              <a:rPr lang="en-US" dirty="0" smtClean="0"/>
              <a:t>+=element;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totalMarks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15472</TotalTime>
  <Words>1060</Words>
  <Application>Microsoft Office PowerPoint</Application>
  <PresentationFormat>Widescreen</PresentationFormat>
  <Paragraphs>203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Wingdings</vt:lpstr>
      <vt:lpstr>WelcomeDoc</vt:lpstr>
      <vt:lpstr>JQUERY</vt:lpstr>
      <vt:lpstr>INTRODUCTION</vt:lpstr>
      <vt:lpstr>CDN Link and Usage</vt:lpstr>
      <vt:lpstr>Element ID Selectors</vt:lpstr>
      <vt:lpstr>Element Tag Selectors</vt:lpstr>
      <vt:lpstr>Element Class Selectors</vt:lpstr>
      <vt:lpstr>Attribute Selectors</vt:lpstr>
      <vt:lpstr>Attribute Value Selectors</vt:lpstr>
      <vt:lpstr>each vs $.each</vt:lpstr>
      <vt:lpstr>Filter and map function</vt:lpstr>
      <vt:lpstr>input vs :input</vt:lpstr>
      <vt:lpstr>option:selected</vt:lpstr>
      <vt:lpstr>JSON</vt:lpstr>
      <vt:lpstr>append/appendTo vs prepend/prependTo</vt:lpstr>
      <vt:lpstr>before/insertBefore vs after/insertAfter</vt:lpstr>
      <vt:lpstr>Some important events</vt:lpstr>
      <vt:lpstr>Some important functions</vt:lpstr>
      <vt:lpstr>ajax functions</vt:lpstr>
      <vt:lpstr>Any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AyeAyeMyaing</cp:lastModifiedBy>
  <cp:revision>349</cp:revision>
  <dcterms:created xsi:type="dcterms:W3CDTF">2019-04-15T04:40:22Z</dcterms:created>
  <dcterms:modified xsi:type="dcterms:W3CDTF">2019-12-01T06:38:09Z</dcterms:modified>
  <cp:version/>
</cp:coreProperties>
</file>