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1" r:id="rId3"/>
    <p:sldId id="284" r:id="rId4"/>
    <p:sldId id="330" r:id="rId5"/>
    <p:sldId id="329" r:id="rId6"/>
    <p:sldId id="332" r:id="rId7"/>
    <p:sldId id="334" r:id="rId8"/>
    <p:sldId id="335" r:id="rId9"/>
    <p:sldId id="331" r:id="rId10"/>
    <p:sldId id="321" r:id="rId11"/>
    <p:sldId id="333" r:id="rId12"/>
    <p:sldId id="339" r:id="rId13"/>
    <p:sldId id="337" r:id="rId14"/>
    <p:sldId id="338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4"/>
            <p14:sldId id="330"/>
            <p14:sldId id="329"/>
            <p14:sldId id="332"/>
            <p14:sldId id="334"/>
            <p14:sldId id="335"/>
            <p14:sldId id="331"/>
            <p14:sldId id="321"/>
            <p14:sldId id="333"/>
            <p14:sldId id="339"/>
            <p14:sldId id="337"/>
            <p14:sldId id="338"/>
          </p14:sldIdLst>
        </p14:section>
        <p14:section name="Learn More" id="{2CC34DB2-6590-42C0-AD4B-A04C6060184E}">
          <p14:sldIdLst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1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620" y="115121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JAVASCRIPT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Thet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Lwin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Oo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function syntax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2504661"/>
            <a:ext cx="7939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myJsFunction</a:t>
            </a:r>
            <a:r>
              <a:rPr lang="en-US" dirty="0" smtClean="0"/>
              <a:t>(</a:t>
            </a:r>
            <a:r>
              <a:rPr lang="en-US" dirty="0" err="1" smtClean="0"/>
              <a:t>param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}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Events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1824798"/>
            <a:ext cx="7939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Generally events cause by user action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Useful events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onclick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onchange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onmouseover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onmouseout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onkeydown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onload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onkeypress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2914" y="2471128"/>
            <a:ext cx="7354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&lt;script&gt;</a:t>
            </a:r>
          </a:p>
          <a:p>
            <a:r>
              <a:rPr lang="en-US" dirty="0" smtClean="0"/>
              <a:t> 	function show()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alert(“Hello”);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&lt;/script&gt;</a:t>
            </a:r>
          </a:p>
          <a:p>
            <a:r>
              <a:rPr lang="en-US" dirty="0" smtClean="0"/>
              <a:t>&lt;button type=‘button’ </a:t>
            </a:r>
            <a:r>
              <a:rPr lang="en-US" dirty="0" err="1" smtClean="0"/>
              <a:t>onclick</a:t>
            </a:r>
            <a:r>
              <a:rPr lang="en-US" dirty="0" smtClean="0"/>
              <a:t>=‘show();’ &gt; Show&lt;/button&gt;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56049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Control Flows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1824798"/>
            <a:ext cx="7939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Control flows</a:t>
            </a:r>
          </a:p>
          <a:p>
            <a:r>
              <a:rPr lang="en-US" dirty="0"/>
              <a:t>	</a:t>
            </a:r>
            <a:r>
              <a:rPr lang="en-US" dirty="0" smtClean="0"/>
              <a:t>- sequence</a:t>
            </a:r>
          </a:p>
          <a:p>
            <a:r>
              <a:rPr lang="en-US" dirty="0"/>
              <a:t>	</a:t>
            </a:r>
            <a:r>
              <a:rPr lang="en-US" dirty="0" smtClean="0"/>
              <a:t>- selection or branching</a:t>
            </a:r>
          </a:p>
          <a:p>
            <a:r>
              <a:rPr lang="en-US" dirty="0"/>
              <a:t>	</a:t>
            </a:r>
            <a:r>
              <a:rPr lang="en-US" dirty="0" smtClean="0"/>
              <a:t>- looping or iteration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0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Selection or Branching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1824798"/>
            <a:ext cx="7939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Code segment will be executed based on condition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3 types of selection</a:t>
            </a:r>
          </a:p>
          <a:p>
            <a:r>
              <a:rPr lang="en-US" dirty="0"/>
              <a:t>	</a:t>
            </a:r>
            <a:r>
              <a:rPr lang="en-US" dirty="0" smtClean="0"/>
              <a:t>- one way</a:t>
            </a:r>
          </a:p>
          <a:p>
            <a:r>
              <a:rPr lang="en-US" dirty="0"/>
              <a:t>	</a:t>
            </a:r>
            <a:r>
              <a:rPr lang="en-US" dirty="0" smtClean="0"/>
              <a:t>- two way</a:t>
            </a:r>
          </a:p>
          <a:p>
            <a:r>
              <a:rPr lang="en-US" dirty="0"/>
              <a:t>	</a:t>
            </a:r>
            <a:r>
              <a:rPr lang="en-US" dirty="0" smtClean="0"/>
              <a:t>-multi-way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1635" y="3856123"/>
            <a:ext cx="20521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f(condition)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//do something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7746" y="3721140"/>
            <a:ext cx="233628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f(condition)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//do something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//do something else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47702" y="3579223"/>
            <a:ext cx="0" cy="273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26616" y="3579223"/>
            <a:ext cx="0" cy="273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86659" y="2840460"/>
            <a:ext cx="2336288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if(cond1)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//do something1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 if(cond2)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//do something2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//do </a:t>
            </a:r>
            <a:r>
              <a:rPr lang="en-US" dirty="0" err="1" smtClean="0"/>
              <a:t>somethingn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25828" y="3579223"/>
            <a:ext cx="0" cy="273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67944" y="3440624"/>
            <a:ext cx="321227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switch(gender)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</a:t>
            </a:r>
            <a:r>
              <a:rPr lang="en-US" dirty="0"/>
              <a:t>case ‘M’ : res=‘Male’; break;</a:t>
            </a:r>
          </a:p>
          <a:p>
            <a:r>
              <a:rPr lang="en-US" dirty="0" smtClean="0"/>
              <a:t> case ‘F’ </a:t>
            </a:r>
            <a:r>
              <a:rPr lang="en-US" dirty="0"/>
              <a:t>: res</a:t>
            </a:r>
            <a:r>
              <a:rPr lang="en-US" dirty="0" smtClean="0"/>
              <a:t>=‘Female</a:t>
            </a:r>
            <a:r>
              <a:rPr lang="en-US" dirty="0"/>
              <a:t>’; break;</a:t>
            </a:r>
          </a:p>
          <a:p>
            <a:r>
              <a:rPr lang="en-US" dirty="0" smtClean="0"/>
              <a:t> default </a:t>
            </a:r>
            <a:r>
              <a:rPr lang="en-US" dirty="0"/>
              <a:t>: res</a:t>
            </a:r>
            <a:r>
              <a:rPr lang="en-US" dirty="0" smtClean="0"/>
              <a:t>=‘Invalid’; 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Iteration or Looping (for)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635" y="3856123"/>
            <a:ext cx="308415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for(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&lt;5;i++)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4167" y="3856122"/>
            <a:ext cx="308415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</a:t>
            </a:r>
            <a:endParaRPr lang="en-US" dirty="0" smtClean="0"/>
          </a:p>
          <a:p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&lt;5)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06155" y="3956271"/>
            <a:ext cx="308415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</a:t>
            </a:r>
            <a:endParaRPr lang="en-US" dirty="0" smtClean="0"/>
          </a:p>
          <a:p>
            <a:r>
              <a:rPr lang="en-US" dirty="0" smtClean="0"/>
              <a:t>do{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  <a:endParaRPr lang="en-US" dirty="0"/>
          </a:p>
          <a:p>
            <a:r>
              <a:rPr lang="en-US" dirty="0" smtClean="0"/>
              <a:t>}</a:t>
            </a:r>
            <a:r>
              <a:rPr lang="en-US" dirty="0"/>
              <a:t> while(</a:t>
            </a:r>
            <a:r>
              <a:rPr lang="en-US" dirty="0" err="1"/>
              <a:t>i</a:t>
            </a:r>
            <a:r>
              <a:rPr lang="en-US" dirty="0"/>
              <a:t>&lt;5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905794" y="3585705"/>
            <a:ext cx="0" cy="273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98326" y="3585705"/>
            <a:ext cx="0" cy="273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1635" y="1871964"/>
            <a:ext cx="9248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Used for repeatable works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3 types of loop : for, while, do/while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Generally contains 5 parts : </a:t>
            </a:r>
          </a:p>
          <a:p>
            <a:r>
              <a:rPr lang="en-US" dirty="0"/>
              <a:t>	</a:t>
            </a:r>
            <a:r>
              <a:rPr lang="en-US" dirty="0" smtClean="0"/>
              <a:t>1) </a:t>
            </a:r>
            <a:r>
              <a:rPr lang="en-US" dirty="0" err="1" smtClean="0"/>
              <a:t>init</a:t>
            </a:r>
            <a:r>
              <a:rPr lang="en-US" dirty="0" smtClean="0"/>
              <a:t> , 2) </a:t>
            </a:r>
            <a:r>
              <a:rPr lang="en-US" dirty="0" err="1" smtClean="0"/>
              <a:t>condi</a:t>
            </a:r>
            <a:r>
              <a:rPr lang="en-US" dirty="0" smtClean="0"/>
              <a:t> , 3) </a:t>
            </a:r>
            <a:r>
              <a:rPr lang="en-US" dirty="0" err="1" smtClean="0"/>
              <a:t>condTrueStatements</a:t>
            </a:r>
            <a:r>
              <a:rPr lang="en-US" dirty="0" smtClean="0"/>
              <a:t> , 4) counter 5)</a:t>
            </a:r>
            <a:r>
              <a:rPr lang="en-US" dirty="0" err="1" smtClean="0"/>
              <a:t>condFalseStatements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Any Question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67655" y="4404097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www.google.com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3A2523C-DBF5-481F-9EB3-A26E6FE881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1A3FBB-2FEA-472C-8DE4-66B816944933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BEAUTIFUL CULTURES</a:t>
            </a:r>
          </a:p>
        </p:txBody>
      </p:sp>
    </p:spTree>
    <p:extLst>
      <p:ext uri="{BB962C8B-B14F-4D97-AF65-F5344CB8AC3E}">
        <p14:creationId xmlns:p14="http://schemas.microsoft.com/office/powerpoint/2010/main" val="143335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1027538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Programming  language for HTML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ü"/>
              <a:defRPr/>
            </a:pPr>
            <a:r>
              <a:rPr lang="en-US" sz="16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Invented by Brendan </a:t>
            </a:r>
            <a:r>
              <a:rPr lang="en-US" sz="16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Eich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06" y="1966709"/>
            <a:ext cx="2143125" cy="214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5737" y="3579223"/>
            <a:ext cx="5316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&lt;script&gt;</a:t>
            </a:r>
          </a:p>
          <a:p>
            <a:endParaRPr lang="en-US" dirty="0"/>
          </a:p>
          <a:p>
            <a:r>
              <a:rPr lang="en-US" dirty="0" smtClean="0"/>
              <a:t> // </a:t>
            </a:r>
            <a:r>
              <a:rPr lang="en-US" dirty="0" err="1" smtClean="0"/>
              <a:t>javascript</a:t>
            </a:r>
            <a:r>
              <a:rPr lang="en-US" dirty="0" smtClean="0"/>
              <a:t> code lines and functions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Output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2504661"/>
            <a:ext cx="7939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Useful ways to display output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document.write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-</a:t>
            </a:r>
            <a:r>
              <a:rPr lang="en-US" dirty="0" err="1" smtClean="0"/>
              <a:t>window.alert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r>
              <a:rPr lang="en-US" dirty="0" smtClean="0"/>
              <a:t>- console.log()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innerHTML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smtClean="0"/>
              <a:t>- </a:t>
            </a:r>
            <a:r>
              <a:rPr lang="en-US" smtClean="0"/>
              <a:t>value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8983" y="4728753"/>
            <a:ext cx="76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document.write</a:t>
            </a:r>
            <a:r>
              <a:rPr lang="en-US" dirty="0" smtClean="0"/>
              <a:t>(“Hello from JavaScript”);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Variable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2504661"/>
            <a:ext cx="7939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Dynamic type variable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Need to declare with </a:t>
            </a:r>
            <a:r>
              <a:rPr lang="en-US" dirty="0" err="1" smtClean="0"/>
              <a:t>var</a:t>
            </a:r>
            <a:r>
              <a:rPr lang="en-US" dirty="0" smtClean="0"/>
              <a:t> keyword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8355" y="3762102"/>
            <a:ext cx="769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num1=5;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24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Number and its methods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2504661"/>
            <a:ext cx="5304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No need single or double quote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Useful methods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toString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parseInt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parseFloat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toExponential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toFixed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toPrecision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8709" y="2504661"/>
            <a:ext cx="345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str1=“Java”;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str2=“Script”;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=str1+str2;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String and its methods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2504661"/>
            <a:ext cx="53048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Zero based character string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need single or double quote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Useful methods</a:t>
            </a:r>
          </a:p>
          <a:p>
            <a:r>
              <a:rPr lang="en-US" dirty="0"/>
              <a:t>	</a:t>
            </a:r>
            <a:r>
              <a:rPr lang="en-US" dirty="0" smtClean="0"/>
              <a:t>- length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indexOf</a:t>
            </a:r>
            <a:r>
              <a:rPr lang="en-US" dirty="0" smtClean="0"/>
              <a:t>,  </a:t>
            </a:r>
            <a:r>
              <a:rPr lang="en-US" dirty="0" err="1" smtClean="0"/>
              <a:t>lastIndexOf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substring,substr</a:t>
            </a:r>
            <a:r>
              <a:rPr lang="en-US" dirty="0" smtClean="0"/>
              <a:t>, slice, trim</a:t>
            </a:r>
          </a:p>
          <a:p>
            <a:r>
              <a:rPr lang="en-US" dirty="0"/>
              <a:t>	</a:t>
            </a:r>
            <a:r>
              <a:rPr lang="en-US" dirty="0" smtClean="0"/>
              <a:t>- replace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toUpperCase</a:t>
            </a:r>
            <a:r>
              <a:rPr lang="en-US" dirty="0" smtClean="0"/>
              <a:t>, </a:t>
            </a:r>
            <a:r>
              <a:rPr lang="en-US" dirty="0" err="1" smtClean="0"/>
              <a:t>toLowerCase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concat</a:t>
            </a:r>
            <a:r>
              <a:rPr lang="en-US" dirty="0" smtClean="0"/>
              <a:t>, +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charAt</a:t>
            </a:r>
            <a:r>
              <a:rPr lang="en-US" dirty="0" smtClean="0"/>
              <a:t>, </a:t>
            </a:r>
            <a:r>
              <a:rPr lang="en-US" dirty="0" err="1" smtClean="0"/>
              <a:t>charCodeAt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split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8709" y="2504661"/>
            <a:ext cx="3459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str1=“Java”;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str2=“Script”;</a:t>
            </a:r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=str1+str2;</a:t>
            </a:r>
          </a:p>
          <a:p>
            <a:r>
              <a:rPr lang="en-US" dirty="0" err="1" smtClean="0"/>
              <a:t>document.write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8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Array and its methods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2504661"/>
            <a:ext cx="53048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Collection for same types of elements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Zero based array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Useful property and methods</a:t>
            </a:r>
          </a:p>
          <a:p>
            <a:r>
              <a:rPr lang="en-US" dirty="0"/>
              <a:t>	</a:t>
            </a:r>
            <a:r>
              <a:rPr lang="en-US" dirty="0" smtClean="0"/>
              <a:t>- length</a:t>
            </a:r>
          </a:p>
          <a:p>
            <a:r>
              <a:rPr lang="en-US" dirty="0"/>
              <a:t>	</a:t>
            </a:r>
            <a:r>
              <a:rPr lang="en-US" dirty="0" smtClean="0"/>
              <a:t>- sort</a:t>
            </a:r>
          </a:p>
          <a:p>
            <a:r>
              <a:rPr lang="en-US" dirty="0"/>
              <a:t>	</a:t>
            </a:r>
            <a:r>
              <a:rPr lang="en-US" dirty="0" smtClean="0"/>
              <a:t>- push, pop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shift,unshift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toString</a:t>
            </a:r>
            <a:r>
              <a:rPr lang="en-US" dirty="0" smtClean="0"/>
              <a:t>, join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concat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slice</a:t>
            </a:r>
          </a:p>
          <a:p>
            <a:r>
              <a:rPr lang="en-US" dirty="0"/>
              <a:t>	</a:t>
            </a:r>
            <a:r>
              <a:rPr lang="en-US" dirty="0" smtClean="0"/>
              <a:t>- sort, reverse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8709" y="2504661"/>
            <a:ext cx="345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numArr</a:t>
            </a:r>
            <a:r>
              <a:rPr lang="en-US" dirty="0" smtClean="0"/>
              <a:t>=[34,56,80,45,67];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a=</a:t>
            </a:r>
            <a:r>
              <a:rPr lang="en-US" dirty="0" err="1" smtClean="0"/>
              <a:t>numArr</a:t>
            </a:r>
            <a:r>
              <a:rPr lang="en-US" dirty="0" smtClean="0"/>
              <a:t>[2];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arr2=</a:t>
            </a:r>
            <a:r>
              <a:rPr lang="en-US" dirty="0" err="1" smtClean="0"/>
              <a:t>numArr.slice</a:t>
            </a:r>
            <a:r>
              <a:rPr lang="en-US" dirty="0" smtClean="0"/>
              <a:t>(1,3);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Date and its methods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2504661"/>
            <a:ext cx="5304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Used for date and 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Js</a:t>
            </a:r>
            <a:r>
              <a:rPr lang="en-US" dirty="0" smtClean="0"/>
              <a:t> stores date as milliseconds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Useful property and methods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Date.parse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getFullYear</a:t>
            </a:r>
            <a:r>
              <a:rPr lang="en-US" dirty="0" smtClean="0"/>
              <a:t>, </a:t>
            </a:r>
            <a:r>
              <a:rPr lang="en-US" dirty="0" err="1" smtClean="0"/>
              <a:t>setFullYear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getMonth,setMonth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getDate,setDate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getDay,setDay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getUTCFullYear,setUTCFullYear</a:t>
            </a:r>
            <a:endParaRPr lang="en-US" dirty="0" smtClean="0"/>
          </a:p>
          <a:p>
            <a:r>
              <a:rPr lang="en-US" dirty="0"/>
              <a:t>	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2504661"/>
            <a:ext cx="423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myDay</a:t>
            </a:r>
            <a:r>
              <a:rPr lang="en-US" dirty="0" smtClean="0"/>
              <a:t>=new Date(2019,8,22);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smtClean="0"/>
              <a:t>myDay2=new </a:t>
            </a:r>
            <a:r>
              <a:rPr lang="en-US" dirty="0"/>
              <a:t>Date</a:t>
            </a:r>
            <a:r>
              <a:rPr lang="en-US" dirty="0" smtClean="0"/>
              <a:t>(“2019-08-22”);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08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Object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E1B60D2-37BC-4418-8D7D-0D37A6BF000C}"/>
              </a:ext>
            </a:extLst>
          </p:cNvPr>
          <p:cNvSpPr txBox="1"/>
          <p:nvPr/>
        </p:nvSpPr>
        <p:spPr>
          <a:xfrm>
            <a:off x="9011479" y="781878"/>
            <a:ext cx="255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BEAUTIFUL CULTURES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A0275E-BE9E-4829-BFE4-9FBD1D0ECD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209" y="587554"/>
            <a:ext cx="500270" cy="500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2A636DD-DD38-4065-AC86-3F8FF521BF1D}"/>
              </a:ext>
            </a:extLst>
          </p:cNvPr>
          <p:cNvSpPr txBox="1"/>
          <p:nvPr/>
        </p:nvSpPr>
        <p:spPr>
          <a:xfrm>
            <a:off x="9634330" y="1252770"/>
            <a:ext cx="153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Thet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Lwin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Oo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17128-7675-4A8E-B5F8-3629C6004595}"/>
              </a:ext>
            </a:extLst>
          </p:cNvPr>
          <p:cNvSpPr txBox="1"/>
          <p:nvPr/>
        </p:nvSpPr>
        <p:spPr>
          <a:xfrm>
            <a:off x="821635" y="1824798"/>
            <a:ext cx="7939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Use for complex types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Can be stored more than one field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Can be add methods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63041" y="3135085"/>
            <a:ext cx="7694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person={</a:t>
            </a:r>
            <a:r>
              <a:rPr lang="en-US" dirty="0" err="1" smtClean="0"/>
              <a:t>name:”Mg</a:t>
            </a:r>
            <a:r>
              <a:rPr lang="en-US" dirty="0" smtClean="0"/>
              <a:t> Mg”, age:15, </a:t>
            </a:r>
            <a:r>
              <a:rPr lang="en-US" dirty="0" err="1" smtClean="0"/>
              <a:t>gender:”Male</a:t>
            </a:r>
            <a:r>
              <a:rPr lang="en-US" dirty="0" smtClean="0"/>
              <a:t>”,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fullInfo</a:t>
            </a:r>
            <a:r>
              <a:rPr lang="en-US" dirty="0" smtClean="0"/>
              <a:t>: function()</a:t>
            </a:r>
          </a:p>
          <a:p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r>
              <a:rPr lang="en-US" dirty="0" smtClean="0"/>
              <a:t>		return </a:t>
            </a:r>
            <a:r>
              <a:rPr lang="en-US" dirty="0"/>
              <a:t>“Name :”+this.name</a:t>
            </a:r>
          </a:p>
          <a:p>
            <a:r>
              <a:rPr lang="en-US" dirty="0" smtClean="0"/>
              <a:t>			+“Age </a:t>
            </a:r>
            <a:r>
              <a:rPr lang="en-US" dirty="0"/>
              <a:t>:”+</a:t>
            </a:r>
            <a:r>
              <a:rPr lang="en-US" dirty="0" err="1" smtClean="0"/>
              <a:t>this.age</a:t>
            </a:r>
            <a:endParaRPr lang="en-US" dirty="0" smtClean="0"/>
          </a:p>
          <a:p>
            <a:r>
              <a:rPr lang="en-US" dirty="0" smtClean="0"/>
              <a:t>			+“Gender </a:t>
            </a:r>
            <a:r>
              <a:rPr lang="en-US" dirty="0"/>
              <a:t>:”+</a:t>
            </a:r>
            <a:r>
              <a:rPr lang="en-US" dirty="0" err="1" smtClean="0"/>
              <a:t>this.gender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	}</a:t>
            </a:r>
            <a:endParaRPr lang="en-US" dirty="0"/>
          </a:p>
          <a:p>
            <a:r>
              <a:rPr lang="en-US" dirty="0" smtClean="0"/>
              <a:t>};</a:t>
            </a:r>
          </a:p>
          <a:p>
            <a:endParaRPr lang="en-US" dirty="0"/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str</a:t>
            </a:r>
            <a:r>
              <a:rPr lang="en-US" dirty="0" smtClean="0"/>
              <a:t>=person.name;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hisAge</a:t>
            </a:r>
            <a:r>
              <a:rPr lang="en-US" dirty="0" smtClean="0"/>
              <a:t>=person[age];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5454</TotalTime>
  <Words>438</Words>
  <Application>Microsoft Office PowerPoint</Application>
  <PresentationFormat>Widescreen</PresentationFormat>
  <Paragraphs>208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Segoe UI Light</vt:lpstr>
      <vt:lpstr>Wingdings</vt:lpstr>
      <vt:lpstr>WelcomeDoc</vt:lpstr>
      <vt:lpstr>JAVASCRIPT</vt:lpstr>
      <vt:lpstr>INTRODUCTION</vt:lpstr>
      <vt:lpstr>Output</vt:lpstr>
      <vt:lpstr>Variable</vt:lpstr>
      <vt:lpstr>Number and its methods</vt:lpstr>
      <vt:lpstr>String and its methods</vt:lpstr>
      <vt:lpstr>Array and its methods</vt:lpstr>
      <vt:lpstr>Date and its methods</vt:lpstr>
      <vt:lpstr>Object</vt:lpstr>
      <vt:lpstr>function syntax</vt:lpstr>
      <vt:lpstr>Events</vt:lpstr>
      <vt:lpstr>Control Flows</vt:lpstr>
      <vt:lpstr>Selection or Branching</vt:lpstr>
      <vt:lpstr>Iteration or Looping (for)</vt:lpstr>
      <vt:lpstr>Any Question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AyeAyeMyaing</dc:creator>
  <cp:keywords/>
  <cp:lastModifiedBy>Thet Lwin Oo</cp:lastModifiedBy>
  <cp:revision>261</cp:revision>
  <dcterms:created xsi:type="dcterms:W3CDTF">2019-04-15T04:40:22Z</dcterms:created>
  <dcterms:modified xsi:type="dcterms:W3CDTF">2019-11-24T06:36:30Z</dcterms:modified>
  <cp:version/>
</cp:coreProperties>
</file>