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775C-7A40-468F-8062-CE60B3B3E2B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8DC6-BDA0-40E2-9C6D-5C12F9C0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9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775C-7A40-468F-8062-CE60B3B3E2B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8DC6-BDA0-40E2-9C6D-5C12F9C0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775C-7A40-468F-8062-CE60B3B3E2B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8DC6-BDA0-40E2-9C6D-5C12F9C0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775C-7A40-468F-8062-CE60B3B3E2B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8DC6-BDA0-40E2-9C6D-5C12F9C0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1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775C-7A40-468F-8062-CE60B3B3E2B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8DC6-BDA0-40E2-9C6D-5C12F9C0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775C-7A40-468F-8062-CE60B3B3E2B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8DC6-BDA0-40E2-9C6D-5C12F9C0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775C-7A40-468F-8062-CE60B3B3E2B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8DC6-BDA0-40E2-9C6D-5C12F9C0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3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775C-7A40-468F-8062-CE60B3B3E2B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8DC6-BDA0-40E2-9C6D-5C12F9C0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775C-7A40-468F-8062-CE60B3B3E2B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8DC6-BDA0-40E2-9C6D-5C12F9C0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775C-7A40-468F-8062-CE60B3B3E2B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8DC6-BDA0-40E2-9C6D-5C12F9C0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775C-7A40-468F-8062-CE60B3B3E2B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8DC6-BDA0-40E2-9C6D-5C12F9C0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775C-7A40-468F-8062-CE60B3B3E2B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98DC6-BDA0-40E2-9C6D-5C12F9C0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7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JTI Project(1</a:t>
            </a:r>
            <a:r>
              <a:rPr lang="en-US" baseline="30000" dirty="0" smtClean="0"/>
              <a:t>st</a:t>
            </a:r>
            <a:r>
              <a:rPr lang="en-US" dirty="0" smtClean="0"/>
              <a:t> Project)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4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clients (JTI) want to know which products are distributed and selling of Market in Myanmar.</a:t>
            </a:r>
          </a:p>
          <a:p>
            <a:r>
              <a:rPr lang="en-US" dirty="0" smtClean="0"/>
              <a:t>So the interviewers asked and called to the given outlet type from CS(client service) team and gave to make analysis in data.</a:t>
            </a:r>
          </a:p>
          <a:p>
            <a:r>
              <a:rPr lang="en-US" dirty="0" smtClean="0"/>
              <a:t>Think about the logic based on data and report to Vietnam Team who make query checking for that.</a:t>
            </a:r>
          </a:p>
          <a:p>
            <a:r>
              <a:rPr lang="en-US" dirty="0" smtClean="0"/>
              <a:t>And Send raw data from DCT tool to Data Analysis team and checking the logic and confirm with interviewers with respective batch.</a:t>
            </a:r>
          </a:p>
          <a:p>
            <a:r>
              <a:rPr lang="en-US" dirty="0" smtClean="0"/>
              <a:t>After that sent it to DA team and reply back the validation file for checking. At that time, confirmed/updated with interviewers.</a:t>
            </a:r>
          </a:p>
          <a:p>
            <a:r>
              <a:rPr lang="en-US" dirty="0" smtClean="0"/>
              <a:t>After collecting data for 5 batches, make final report from DA team and asked and also confirm the correct count for outlets.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6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JTI Project(1st Project)</vt:lpstr>
      <vt:lpstr>Objective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JTI Project(1st Project)</dc:title>
  <dc:creator>Thet Pyae Sone Aung</dc:creator>
  <cp:lastModifiedBy>Thet Pyae Sone Aung</cp:lastModifiedBy>
  <cp:revision>2</cp:revision>
  <dcterms:created xsi:type="dcterms:W3CDTF">2022-03-28T05:51:56Z</dcterms:created>
  <dcterms:modified xsi:type="dcterms:W3CDTF">2022-03-28T05:53:32Z</dcterms:modified>
</cp:coreProperties>
</file>