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3" autoAdjust="0"/>
    <p:restoredTop sz="94660"/>
  </p:normalViewPr>
  <p:slideViewPr>
    <p:cSldViewPr snapToGrid="0">
      <p:cViewPr>
        <p:scale>
          <a:sx n="200" d="100"/>
          <a:sy n="200" d="100"/>
        </p:scale>
        <p:origin x="231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91AE-823D-4AA9-828D-829379D3D6D2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8A2-03D6-4D4F-9D57-9020FD876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29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91AE-823D-4AA9-828D-829379D3D6D2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8A2-03D6-4D4F-9D57-9020FD876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33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91AE-823D-4AA9-828D-829379D3D6D2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8A2-03D6-4D4F-9D57-9020FD876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40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91AE-823D-4AA9-828D-829379D3D6D2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8A2-03D6-4D4F-9D57-9020FD876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23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91AE-823D-4AA9-828D-829379D3D6D2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8A2-03D6-4D4F-9D57-9020FD876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3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91AE-823D-4AA9-828D-829379D3D6D2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8A2-03D6-4D4F-9D57-9020FD876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88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91AE-823D-4AA9-828D-829379D3D6D2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8A2-03D6-4D4F-9D57-9020FD876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24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91AE-823D-4AA9-828D-829379D3D6D2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8A2-03D6-4D4F-9D57-9020FD876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12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91AE-823D-4AA9-828D-829379D3D6D2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8A2-03D6-4D4F-9D57-9020FD876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98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91AE-823D-4AA9-828D-829379D3D6D2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8A2-03D6-4D4F-9D57-9020FD876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10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91AE-823D-4AA9-828D-829379D3D6D2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8A2-03D6-4D4F-9D57-9020FD876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06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291AE-823D-4AA9-828D-829379D3D6D2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18A2-03D6-4D4F-9D57-9020FD8766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68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9FC8729-DFE0-4E37-9008-1B53E5E55126}"/>
              </a:ext>
            </a:extLst>
          </p:cNvPr>
          <p:cNvSpPr/>
          <p:nvPr/>
        </p:nvSpPr>
        <p:spPr>
          <a:xfrm>
            <a:off x="0" y="0"/>
            <a:ext cx="1152000" cy="273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de-DE" sz="1700" dirty="0">
                <a:latin typeface="Special Elite" panose="02000506000000020004" pitchFamily="2" charset="0"/>
              </a:rPr>
              <a:t>DETONATE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E3706A0-AFD6-4D7A-B469-D1FC5EAE783A}"/>
              </a:ext>
            </a:extLst>
          </p:cNvPr>
          <p:cNvSpPr/>
          <p:nvPr/>
        </p:nvSpPr>
        <p:spPr>
          <a:xfrm>
            <a:off x="1316831" y="0"/>
            <a:ext cx="741600" cy="273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de-DE" sz="1700" dirty="0">
                <a:latin typeface="Special Elite" panose="02000506000000020004" pitchFamily="2" charset="0"/>
              </a:rPr>
              <a:t>ABORT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3A4ECA-C837-4634-9DC0-9099405CDD25}"/>
              </a:ext>
            </a:extLst>
          </p:cNvPr>
          <p:cNvSpPr/>
          <p:nvPr/>
        </p:nvSpPr>
        <p:spPr>
          <a:xfrm>
            <a:off x="2223262" y="0"/>
            <a:ext cx="583200" cy="273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de-DE" sz="1700" dirty="0">
                <a:latin typeface="Special Elite" panose="02000506000000020004" pitchFamily="2" charset="0"/>
              </a:rPr>
              <a:t>HOLD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8F335CD-1471-447E-9632-BBEC34902CF7}"/>
              </a:ext>
            </a:extLst>
          </p:cNvPr>
          <p:cNvSpPr/>
          <p:nvPr/>
        </p:nvSpPr>
        <p:spPr>
          <a:xfrm>
            <a:off x="2971293" y="0"/>
            <a:ext cx="1152000" cy="273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de-DE" sz="1700" dirty="0">
                <a:solidFill>
                  <a:sysClr val="windowText" lastClr="000000"/>
                </a:solidFill>
                <a:latin typeface="Special Elite" panose="02000506000000020004" pitchFamily="2" charset="0"/>
              </a:rPr>
              <a:t>DETONATE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E509DA-1CD2-437A-9280-60B2E22799C6}"/>
              </a:ext>
            </a:extLst>
          </p:cNvPr>
          <p:cNvSpPr/>
          <p:nvPr/>
        </p:nvSpPr>
        <p:spPr>
          <a:xfrm>
            <a:off x="4288124" y="0"/>
            <a:ext cx="741600" cy="273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de-DE" sz="1700" dirty="0">
                <a:solidFill>
                  <a:sysClr val="windowText" lastClr="000000"/>
                </a:solidFill>
                <a:latin typeface="Special Elite" panose="02000506000000020004" pitchFamily="2" charset="0"/>
              </a:rPr>
              <a:t>ABORT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0FB735B-D579-4F1B-84D9-414B1AA2F61D}"/>
              </a:ext>
            </a:extLst>
          </p:cNvPr>
          <p:cNvSpPr/>
          <p:nvPr/>
        </p:nvSpPr>
        <p:spPr>
          <a:xfrm>
            <a:off x="5194555" y="0"/>
            <a:ext cx="583200" cy="273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de-DE" sz="1700" dirty="0">
                <a:solidFill>
                  <a:sysClr val="windowText" lastClr="000000"/>
                </a:solidFill>
                <a:latin typeface="Special Elite" panose="02000506000000020004" pitchFamily="2" charset="0"/>
              </a:rPr>
              <a:t>HOLD</a:t>
            </a:r>
          </a:p>
        </p:txBody>
      </p:sp>
    </p:spTree>
    <p:extLst>
      <p:ext uri="{BB962C8B-B14F-4D97-AF65-F5344CB8AC3E}">
        <p14:creationId xmlns:p14="http://schemas.microsoft.com/office/powerpoint/2010/main" val="81342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A4-Papier (210 x 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Special Elite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Hampp</dc:creator>
  <cp:lastModifiedBy>Thomas Hampp</cp:lastModifiedBy>
  <cp:revision>1</cp:revision>
  <dcterms:created xsi:type="dcterms:W3CDTF">2019-09-16T10:12:16Z</dcterms:created>
  <dcterms:modified xsi:type="dcterms:W3CDTF">2019-09-16T10:20:29Z</dcterms:modified>
</cp:coreProperties>
</file>