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Lato"/>
      <p:regular r:id="rId22"/>
      <p:bold r:id="rId23"/>
      <p:italic r:id="rId24"/>
      <p:boldItalic r:id="rId25"/>
    </p:embeddedFont>
    <p:embeddedFont>
      <p:font typeface="Anaheim"/>
      <p:regular r:id="rId26"/>
    </p:embeddedFont>
    <p:embeddedFont>
      <p:font typeface="Bebas Neue"/>
      <p:regular r:id="rId27"/>
    </p:embeddedFont>
    <p:embeddedFont>
      <p:font typeface="Days One"/>
      <p:regular r:id="rId28"/>
    </p:embeddedFont>
    <p:embeddedFont>
      <p:font typeface="Fira Sans Extra Condense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E81CB8-0EA1-425E-9A78-3A04BF10D10C}">
  <a:tblStyle styleId="{C5E81CB8-0EA1-425E-9A78-3A04BF10D1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ato-regular.fntdata"/><Relationship Id="rId21" Type="http://schemas.openxmlformats.org/officeDocument/2006/relationships/slide" Target="slides/slide16.xml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naheim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DaysOne-regular.fntdata"/><Relationship Id="rId27" Type="http://schemas.openxmlformats.org/officeDocument/2006/relationships/font" Target="fonts/Bebas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-italic.fntdata"/><Relationship Id="rId30" Type="http://schemas.openxmlformats.org/officeDocument/2006/relationships/font" Target="fonts/FiraSansExtraCondense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FiraSansExtraCondense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ed3401ed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ed3401ed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b88b5d309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b88b5d309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2b88b5d309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2b88b5d309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2b88b5d309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2b88b5d309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2b88b5d309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2b88b5d309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b88b5d309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b88b5d309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2691f01906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2691f01906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2aa3d063a2b_0_5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2aa3d063a2b_0_5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2aa3d063a2b_0_3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2aa3d063a2b_0_3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aa3d063a2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2aa3d063a2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2691f01906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2691f01906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2691f01906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2691f01906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68eee1362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68eee1362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268eee1362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268eee1362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68eee1362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68eee136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2b88b5d309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2b88b5d309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0" name="Google Shape;10;p2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2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" name="Google Shape;36;p2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37" name="Google Shape;37;p2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" name="Google Shape;43;p2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" name="Google Shape;49;p2"/>
          <p:cNvSpPr txBox="1"/>
          <p:nvPr>
            <p:ph type="ctrTitle"/>
          </p:nvPr>
        </p:nvSpPr>
        <p:spPr>
          <a:xfrm>
            <a:off x="1814850" y="1633725"/>
            <a:ext cx="5514300" cy="20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2301625" y="3686200"/>
            <a:ext cx="4540800" cy="4605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11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361" name="Google Shape;361;p11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11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11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11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11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11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11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11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11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11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11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11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11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11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11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11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11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11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11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11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11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11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11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11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11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11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7" name="Google Shape;387;p11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388" name="Google Shape;388;p11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389" name="Google Shape;389;p11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1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11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11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1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4" name="Google Shape;394;p11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395" name="Google Shape;395;p11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11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1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1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11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0" name="Google Shape;400;p11"/>
          <p:cNvSpPr txBox="1"/>
          <p:nvPr>
            <p:ph hasCustomPrompt="1" type="title"/>
          </p:nvPr>
        </p:nvSpPr>
        <p:spPr>
          <a:xfrm>
            <a:off x="1880700" y="1752675"/>
            <a:ext cx="5382600" cy="1504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01" name="Google Shape;401;p11"/>
          <p:cNvSpPr txBox="1"/>
          <p:nvPr>
            <p:ph idx="1" type="subTitle"/>
          </p:nvPr>
        </p:nvSpPr>
        <p:spPr>
          <a:xfrm>
            <a:off x="1880700" y="3422100"/>
            <a:ext cx="5382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8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13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405" name="Google Shape;405;p13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13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13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Google Shape;408;p13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" name="Google Shape;409;p13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" name="Google Shape;410;p13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" name="Google Shape;411;p13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" name="Google Shape;412;p13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" name="Google Shape;413;p13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13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13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13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" name="Google Shape;417;p13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" name="Google Shape;418;p13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13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13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13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p13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13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13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13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" name="Google Shape;426;p13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13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13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13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13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1" name="Google Shape;431;p13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432" name="Google Shape;432;p13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433" name="Google Shape;433;p13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3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3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13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8" name="Google Shape;438;p13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439" name="Google Shape;439;p13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13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3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13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3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13"/>
          <p:cNvSpPr txBox="1"/>
          <p:nvPr>
            <p:ph idx="1" type="body"/>
          </p:nvPr>
        </p:nvSpPr>
        <p:spPr>
          <a:xfrm>
            <a:off x="896875" y="1978550"/>
            <a:ext cx="3675600" cy="26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itter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445" name="Google Shape;445;p13"/>
          <p:cNvSpPr txBox="1"/>
          <p:nvPr>
            <p:ph idx="2" type="body"/>
          </p:nvPr>
        </p:nvSpPr>
        <p:spPr>
          <a:xfrm>
            <a:off x="4572419" y="1978550"/>
            <a:ext cx="3675600" cy="26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6" name="Google Shape;446;p13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9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14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449" name="Google Shape;449;p14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14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14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Google Shape;452;p14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14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14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14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" name="Google Shape;456;p14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7" name="Google Shape;457;p14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14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" name="Google Shape;459;p14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14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1" name="Google Shape;461;p14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2" name="Google Shape;462;p14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3" name="Google Shape;463;p14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4" name="Google Shape;464;p14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5" name="Google Shape;465;p14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6" name="Google Shape;466;p14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7" name="Google Shape;467;p14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8" name="Google Shape;468;p14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9" name="Google Shape;469;p14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14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14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14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14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14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5" name="Google Shape;475;p14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476" name="Google Shape;476;p14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477" name="Google Shape;477;p14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4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14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2" name="Google Shape;482;p14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483" name="Google Shape;483;p14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14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14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4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4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8" name="Google Shape;488;p14"/>
          <p:cNvSpPr txBox="1"/>
          <p:nvPr>
            <p:ph idx="1" type="body"/>
          </p:nvPr>
        </p:nvSpPr>
        <p:spPr>
          <a:xfrm>
            <a:off x="896875" y="1978550"/>
            <a:ext cx="3675600" cy="26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itter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489" name="Google Shape;489;p14"/>
          <p:cNvSpPr txBox="1"/>
          <p:nvPr>
            <p:ph idx="2" type="body"/>
          </p:nvPr>
        </p:nvSpPr>
        <p:spPr>
          <a:xfrm>
            <a:off x="4572419" y="1978550"/>
            <a:ext cx="3675600" cy="26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0" name="Google Shape;490;p14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15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493" name="Google Shape;493;p15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15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15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" name="Google Shape;496;p15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15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" name="Google Shape;498;p15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15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15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15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15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15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15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15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15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15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Google Shape;508;p15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15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15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15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15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15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15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15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15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" name="Google Shape;517;p15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8" name="Google Shape;518;p15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9" name="Google Shape;519;p15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520" name="Google Shape;520;p15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521" name="Google Shape;521;p1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1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1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1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6" name="Google Shape;526;p15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527" name="Google Shape;527;p1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1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1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1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1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32" name="Google Shape;532;p15"/>
          <p:cNvSpPr txBox="1"/>
          <p:nvPr>
            <p:ph idx="1" type="subTitle"/>
          </p:nvPr>
        </p:nvSpPr>
        <p:spPr>
          <a:xfrm>
            <a:off x="896050" y="3513003"/>
            <a:ext cx="21930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3" name="Google Shape;533;p15"/>
          <p:cNvSpPr txBox="1"/>
          <p:nvPr>
            <p:ph idx="2" type="subTitle"/>
          </p:nvPr>
        </p:nvSpPr>
        <p:spPr>
          <a:xfrm>
            <a:off x="3475500" y="2889603"/>
            <a:ext cx="21930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15"/>
          <p:cNvSpPr txBox="1"/>
          <p:nvPr>
            <p:ph idx="3" type="subTitle"/>
          </p:nvPr>
        </p:nvSpPr>
        <p:spPr>
          <a:xfrm>
            <a:off x="6054950" y="3513003"/>
            <a:ext cx="21930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5" name="Google Shape;535;p15"/>
          <p:cNvSpPr txBox="1"/>
          <p:nvPr>
            <p:ph idx="4" type="subTitle"/>
          </p:nvPr>
        </p:nvSpPr>
        <p:spPr>
          <a:xfrm>
            <a:off x="896050" y="3185475"/>
            <a:ext cx="2193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6" name="Google Shape;536;p15"/>
          <p:cNvSpPr txBox="1"/>
          <p:nvPr>
            <p:ph idx="5" type="subTitle"/>
          </p:nvPr>
        </p:nvSpPr>
        <p:spPr>
          <a:xfrm>
            <a:off x="6054950" y="3185475"/>
            <a:ext cx="2193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7" name="Google Shape;537;p15"/>
          <p:cNvSpPr txBox="1"/>
          <p:nvPr>
            <p:ph idx="6" type="subTitle"/>
          </p:nvPr>
        </p:nvSpPr>
        <p:spPr>
          <a:xfrm>
            <a:off x="3475500" y="2563000"/>
            <a:ext cx="2193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8" name="Google Shape;538;p15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2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16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541" name="Google Shape;541;p16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16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16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16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16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16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16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16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16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16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16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16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16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16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16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16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16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16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16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16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16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16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16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16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16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16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7" name="Google Shape;567;p16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568" name="Google Shape;568;p16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569" name="Google Shape;569;p1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1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1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4" name="Google Shape;574;p16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575" name="Google Shape;575;p1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1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1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1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1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80" name="Google Shape;580;p16"/>
          <p:cNvSpPr txBox="1"/>
          <p:nvPr>
            <p:ph idx="1" type="subTitle"/>
          </p:nvPr>
        </p:nvSpPr>
        <p:spPr>
          <a:xfrm>
            <a:off x="1908800" y="2496427"/>
            <a:ext cx="23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1" name="Google Shape;581;p16"/>
          <p:cNvSpPr txBox="1"/>
          <p:nvPr>
            <p:ph idx="2" type="subTitle"/>
          </p:nvPr>
        </p:nvSpPr>
        <p:spPr>
          <a:xfrm>
            <a:off x="5687849" y="2496427"/>
            <a:ext cx="23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2" name="Google Shape;582;p16"/>
          <p:cNvSpPr txBox="1"/>
          <p:nvPr>
            <p:ph idx="3" type="subTitle"/>
          </p:nvPr>
        </p:nvSpPr>
        <p:spPr>
          <a:xfrm>
            <a:off x="1908800" y="3861677"/>
            <a:ext cx="23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3" name="Google Shape;583;p16"/>
          <p:cNvSpPr txBox="1"/>
          <p:nvPr>
            <p:ph idx="4" type="subTitle"/>
          </p:nvPr>
        </p:nvSpPr>
        <p:spPr>
          <a:xfrm>
            <a:off x="5687849" y="3861677"/>
            <a:ext cx="23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4" name="Google Shape;584;p16"/>
          <p:cNvSpPr txBox="1"/>
          <p:nvPr>
            <p:ph hasCustomPrompt="1" type="title"/>
          </p:nvPr>
        </p:nvSpPr>
        <p:spPr>
          <a:xfrm>
            <a:off x="1074761" y="1987721"/>
            <a:ext cx="733500" cy="447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5" name="Google Shape;585;p16"/>
          <p:cNvSpPr txBox="1"/>
          <p:nvPr>
            <p:ph hasCustomPrompt="1" idx="5" type="title"/>
          </p:nvPr>
        </p:nvSpPr>
        <p:spPr>
          <a:xfrm>
            <a:off x="1074761" y="3351821"/>
            <a:ext cx="731400" cy="447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6" name="Google Shape;586;p16"/>
          <p:cNvSpPr txBox="1"/>
          <p:nvPr>
            <p:ph hasCustomPrompt="1" idx="6" type="title"/>
          </p:nvPr>
        </p:nvSpPr>
        <p:spPr>
          <a:xfrm>
            <a:off x="4853776" y="1988358"/>
            <a:ext cx="731400" cy="446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7" name="Google Shape;587;p16"/>
          <p:cNvSpPr txBox="1"/>
          <p:nvPr>
            <p:ph hasCustomPrompt="1" idx="7" type="title"/>
          </p:nvPr>
        </p:nvSpPr>
        <p:spPr>
          <a:xfrm>
            <a:off x="4853776" y="3351822"/>
            <a:ext cx="731400" cy="447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8" name="Google Shape;588;p16"/>
          <p:cNvSpPr txBox="1"/>
          <p:nvPr>
            <p:ph idx="8" type="subTitle"/>
          </p:nvPr>
        </p:nvSpPr>
        <p:spPr>
          <a:xfrm>
            <a:off x="1908800" y="1856989"/>
            <a:ext cx="2381400" cy="7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89" name="Google Shape;589;p16"/>
          <p:cNvSpPr txBox="1"/>
          <p:nvPr>
            <p:ph idx="9" type="subTitle"/>
          </p:nvPr>
        </p:nvSpPr>
        <p:spPr>
          <a:xfrm>
            <a:off x="1908800" y="3222339"/>
            <a:ext cx="2381400" cy="7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0" name="Google Shape;590;p16"/>
          <p:cNvSpPr txBox="1"/>
          <p:nvPr>
            <p:ph idx="13" type="subTitle"/>
          </p:nvPr>
        </p:nvSpPr>
        <p:spPr>
          <a:xfrm>
            <a:off x="5687849" y="1856989"/>
            <a:ext cx="2381400" cy="7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1" name="Google Shape;591;p16"/>
          <p:cNvSpPr txBox="1"/>
          <p:nvPr>
            <p:ph idx="14" type="subTitle"/>
          </p:nvPr>
        </p:nvSpPr>
        <p:spPr>
          <a:xfrm>
            <a:off x="5687849" y="3222336"/>
            <a:ext cx="2381400" cy="7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2" name="Google Shape;592;p16"/>
          <p:cNvSpPr txBox="1"/>
          <p:nvPr>
            <p:ph idx="15"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17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595" name="Google Shape;595;p17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17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17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17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17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17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17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17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17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17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17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17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17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17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17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17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17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17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17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17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17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17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17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17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17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17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21" name="Google Shape;621;p17"/>
          <p:cNvGrpSpPr/>
          <p:nvPr/>
        </p:nvGrpSpPr>
        <p:grpSpPr>
          <a:xfrm>
            <a:off x="626050" y="427300"/>
            <a:ext cx="8197400" cy="4593724"/>
            <a:chOff x="-280802" y="20880"/>
            <a:chExt cx="10622522" cy="5952733"/>
          </a:xfrm>
        </p:grpSpPr>
        <p:sp>
          <p:nvSpPr>
            <p:cNvPr id="622" name="Google Shape;622;p17"/>
            <p:cNvSpPr/>
            <p:nvPr/>
          </p:nvSpPr>
          <p:spPr>
            <a:xfrm>
              <a:off x="-280802" y="549713"/>
              <a:ext cx="10622520" cy="5423901"/>
            </a:xfrm>
            <a:custGeom>
              <a:rect b="b" l="l" r="r" t="t"/>
              <a:pathLst>
                <a:path extrusionOk="0" h="14157" w="29507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-280800" y="20880"/>
              <a:ext cx="10622520" cy="528840"/>
            </a:xfrm>
            <a:custGeom>
              <a:rect b="b" l="l" r="r" t="t"/>
              <a:pathLst>
                <a:path extrusionOk="0" h="1469" w="29507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-4788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32796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70380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Google Shape;627;p17"/>
          <p:cNvGrpSpPr/>
          <p:nvPr/>
        </p:nvGrpSpPr>
        <p:grpSpPr>
          <a:xfrm>
            <a:off x="473650" y="274900"/>
            <a:ext cx="8197400" cy="4593724"/>
            <a:chOff x="-280802" y="20880"/>
            <a:chExt cx="10622522" cy="5952733"/>
          </a:xfrm>
        </p:grpSpPr>
        <p:sp>
          <p:nvSpPr>
            <p:cNvPr id="628" name="Google Shape;628;p17"/>
            <p:cNvSpPr/>
            <p:nvPr/>
          </p:nvSpPr>
          <p:spPr>
            <a:xfrm>
              <a:off x="-280802" y="549713"/>
              <a:ext cx="10622520" cy="5423901"/>
            </a:xfrm>
            <a:custGeom>
              <a:rect b="b" l="l" r="r" t="t"/>
              <a:pathLst>
                <a:path extrusionOk="0" h="14157" w="29507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-280800" y="20880"/>
              <a:ext cx="10622520" cy="528840"/>
            </a:xfrm>
            <a:custGeom>
              <a:rect b="b" l="l" r="r" t="t"/>
              <a:pathLst>
                <a:path extrusionOk="0" h="1469" w="29507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-4788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32796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70380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3" name="Google Shape;633;p17"/>
          <p:cNvSpPr txBox="1"/>
          <p:nvPr>
            <p:ph idx="1" type="subTitle"/>
          </p:nvPr>
        </p:nvSpPr>
        <p:spPr>
          <a:xfrm>
            <a:off x="896750" y="2495759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4" name="Google Shape;634;p17"/>
          <p:cNvSpPr txBox="1"/>
          <p:nvPr>
            <p:ph idx="2" type="subTitle"/>
          </p:nvPr>
        </p:nvSpPr>
        <p:spPr>
          <a:xfrm>
            <a:off x="3419244" y="2495759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5" name="Google Shape;635;p17"/>
          <p:cNvSpPr txBox="1"/>
          <p:nvPr>
            <p:ph idx="3" type="subTitle"/>
          </p:nvPr>
        </p:nvSpPr>
        <p:spPr>
          <a:xfrm>
            <a:off x="5941745" y="2495759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6" name="Google Shape;636;p17"/>
          <p:cNvSpPr txBox="1"/>
          <p:nvPr>
            <p:ph idx="4" type="subTitle"/>
          </p:nvPr>
        </p:nvSpPr>
        <p:spPr>
          <a:xfrm>
            <a:off x="896750" y="3750909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7" name="Google Shape;637;p17"/>
          <p:cNvSpPr txBox="1"/>
          <p:nvPr>
            <p:ph idx="5" type="subTitle"/>
          </p:nvPr>
        </p:nvSpPr>
        <p:spPr>
          <a:xfrm>
            <a:off x="3419250" y="3750909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8" name="Google Shape;638;p17"/>
          <p:cNvSpPr txBox="1"/>
          <p:nvPr>
            <p:ph idx="6" type="subTitle"/>
          </p:nvPr>
        </p:nvSpPr>
        <p:spPr>
          <a:xfrm>
            <a:off x="5941750" y="3750909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9" name="Google Shape;639;p17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1" name="Google Shape;641;p18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642" name="Google Shape;642;p18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18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18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18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18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8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18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18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18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18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18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18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18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18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18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18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18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18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18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18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18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18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18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18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18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18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68" name="Google Shape;668;p18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669" name="Google Shape;669;p18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670" name="Google Shape;670;p1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1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1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1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5" name="Google Shape;675;p18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676" name="Google Shape;676;p1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1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1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1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1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81" name="Google Shape;681;p18"/>
          <p:cNvSpPr txBox="1"/>
          <p:nvPr>
            <p:ph type="title"/>
          </p:nvPr>
        </p:nvSpPr>
        <p:spPr>
          <a:xfrm>
            <a:off x="2347938" y="7851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2" name="Google Shape;682;p18"/>
          <p:cNvSpPr txBox="1"/>
          <p:nvPr>
            <p:ph idx="1" type="subTitle"/>
          </p:nvPr>
        </p:nvSpPr>
        <p:spPr>
          <a:xfrm>
            <a:off x="2347900" y="1881324"/>
            <a:ext cx="4448100" cy="1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3" name="Google Shape;683;p18"/>
          <p:cNvSpPr txBox="1"/>
          <p:nvPr/>
        </p:nvSpPr>
        <p:spPr>
          <a:xfrm>
            <a:off x="2099100" y="37643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0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19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686" name="Google Shape;686;p19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19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19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19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19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19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19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19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19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19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19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19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19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19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19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1" name="Google Shape;701;p19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2" name="Google Shape;702;p19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19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19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19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19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19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19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19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19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19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2" name="Google Shape;712;p19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713" name="Google Shape;713;p19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714" name="Google Shape;714;p1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9" name="Google Shape;719;p19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720" name="Google Shape;720;p1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1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1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25" name="Google Shape;725;p19"/>
          <p:cNvGrpSpPr/>
          <p:nvPr/>
        </p:nvGrpSpPr>
        <p:grpSpPr>
          <a:xfrm>
            <a:off x="7359430" y="819685"/>
            <a:ext cx="1132714" cy="1645290"/>
            <a:chOff x="7359430" y="819685"/>
            <a:chExt cx="1132714" cy="1645290"/>
          </a:xfrm>
        </p:grpSpPr>
        <p:sp>
          <p:nvSpPr>
            <p:cNvPr id="726" name="Google Shape;726;p19"/>
            <p:cNvSpPr/>
            <p:nvPr/>
          </p:nvSpPr>
          <p:spPr>
            <a:xfrm rot="3600003">
              <a:off x="7508612" y="974409"/>
              <a:ext cx="834351" cy="826229"/>
            </a:xfrm>
            <a:custGeom>
              <a:rect b="b" l="l" r="r" t="t"/>
              <a:pathLst>
                <a:path extrusionOk="0" h="4471" w="4515">
                  <a:moveTo>
                    <a:pt x="1821" y="3126"/>
                  </a:moveTo>
                  <a:cubicBezTo>
                    <a:pt x="1330" y="2885"/>
                    <a:pt x="1126" y="2290"/>
                    <a:pt x="1367" y="1799"/>
                  </a:cubicBezTo>
                  <a:cubicBezTo>
                    <a:pt x="1608" y="1308"/>
                    <a:pt x="2204" y="1105"/>
                    <a:pt x="2695" y="1345"/>
                  </a:cubicBezTo>
                  <a:cubicBezTo>
                    <a:pt x="3186" y="1587"/>
                    <a:pt x="3389" y="2182"/>
                    <a:pt x="3148" y="2673"/>
                  </a:cubicBezTo>
                  <a:cubicBezTo>
                    <a:pt x="2907" y="3164"/>
                    <a:pt x="2312" y="3367"/>
                    <a:pt x="1821" y="3126"/>
                  </a:cubicBezTo>
                  <a:moveTo>
                    <a:pt x="3878" y="3808"/>
                  </a:moveTo>
                  <a:cubicBezTo>
                    <a:pt x="4043" y="3638"/>
                    <a:pt x="4179" y="3444"/>
                    <a:pt x="4284" y="3230"/>
                  </a:cubicBezTo>
                  <a:lnTo>
                    <a:pt x="4287" y="3225"/>
                  </a:lnTo>
                  <a:lnTo>
                    <a:pt x="3946" y="3058"/>
                  </a:lnTo>
                  <a:cubicBezTo>
                    <a:pt x="4035" y="2876"/>
                    <a:pt x="4091" y="2687"/>
                    <a:pt x="4118" y="2496"/>
                  </a:cubicBezTo>
                  <a:lnTo>
                    <a:pt x="4494" y="2549"/>
                  </a:lnTo>
                  <a:cubicBezTo>
                    <a:pt x="4526" y="2315"/>
                    <a:pt x="4522" y="2077"/>
                    <a:pt x="4481" y="1843"/>
                  </a:cubicBezTo>
                  <a:lnTo>
                    <a:pt x="4106" y="1909"/>
                  </a:lnTo>
                  <a:cubicBezTo>
                    <a:pt x="4072" y="1716"/>
                    <a:pt x="4007" y="1528"/>
                    <a:pt x="3915" y="1354"/>
                  </a:cubicBezTo>
                  <a:lnTo>
                    <a:pt x="4251" y="1176"/>
                  </a:lnTo>
                  <a:cubicBezTo>
                    <a:pt x="4139" y="966"/>
                    <a:pt x="3996" y="776"/>
                    <a:pt x="3826" y="612"/>
                  </a:cubicBezTo>
                  <a:lnTo>
                    <a:pt x="3562" y="885"/>
                  </a:lnTo>
                  <a:cubicBezTo>
                    <a:pt x="3425" y="752"/>
                    <a:pt x="3266" y="638"/>
                    <a:pt x="3085" y="550"/>
                  </a:cubicBezTo>
                  <a:cubicBezTo>
                    <a:pt x="3084" y="549"/>
                    <a:pt x="3083" y="549"/>
                    <a:pt x="3081" y="548"/>
                  </a:cubicBezTo>
                  <a:lnTo>
                    <a:pt x="3248" y="207"/>
                  </a:lnTo>
                  <a:cubicBezTo>
                    <a:pt x="3034" y="103"/>
                    <a:pt x="2807" y="33"/>
                    <a:pt x="2573" y="0"/>
                  </a:cubicBezTo>
                  <a:lnTo>
                    <a:pt x="2520" y="376"/>
                  </a:lnTo>
                  <a:cubicBezTo>
                    <a:pt x="2323" y="349"/>
                    <a:pt x="2125" y="353"/>
                    <a:pt x="1933" y="387"/>
                  </a:cubicBezTo>
                  <a:lnTo>
                    <a:pt x="1867" y="13"/>
                  </a:lnTo>
                  <a:cubicBezTo>
                    <a:pt x="1633" y="54"/>
                    <a:pt x="1409" y="131"/>
                    <a:pt x="1200" y="242"/>
                  </a:cubicBezTo>
                  <a:lnTo>
                    <a:pt x="1378" y="578"/>
                  </a:lnTo>
                  <a:cubicBezTo>
                    <a:pt x="1205" y="669"/>
                    <a:pt x="1046" y="787"/>
                    <a:pt x="908" y="930"/>
                  </a:cubicBezTo>
                  <a:lnTo>
                    <a:pt x="635" y="666"/>
                  </a:lnTo>
                  <a:cubicBezTo>
                    <a:pt x="472" y="835"/>
                    <a:pt x="336" y="1029"/>
                    <a:pt x="232" y="1241"/>
                  </a:cubicBezTo>
                  <a:lnTo>
                    <a:pt x="230" y="1244"/>
                  </a:lnTo>
                  <a:lnTo>
                    <a:pt x="571" y="1409"/>
                  </a:lnTo>
                  <a:cubicBezTo>
                    <a:pt x="482" y="1592"/>
                    <a:pt x="425" y="1782"/>
                    <a:pt x="398" y="1972"/>
                  </a:cubicBezTo>
                  <a:lnTo>
                    <a:pt x="23" y="1919"/>
                  </a:lnTo>
                  <a:cubicBezTo>
                    <a:pt x="-11" y="2153"/>
                    <a:pt x="-7" y="2391"/>
                    <a:pt x="35" y="2625"/>
                  </a:cubicBezTo>
                  <a:lnTo>
                    <a:pt x="409" y="2559"/>
                  </a:lnTo>
                  <a:cubicBezTo>
                    <a:pt x="443" y="2753"/>
                    <a:pt x="507" y="2941"/>
                    <a:pt x="599" y="3115"/>
                  </a:cubicBezTo>
                  <a:lnTo>
                    <a:pt x="263" y="3293"/>
                  </a:lnTo>
                  <a:cubicBezTo>
                    <a:pt x="374" y="3503"/>
                    <a:pt x="517" y="3693"/>
                    <a:pt x="687" y="3857"/>
                  </a:cubicBezTo>
                  <a:lnTo>
                    <a:pt x="951" y="3585"/>
                  </a:lnTo>
                  <a:cubicBezTo>
                    <a:pt x="1089" y="3718"/>
                    <a:pt x="1249" y="3833"/>
                    <a:pt x="1430" y="3922"/>
                  </a:cubicBezTo>
                  <a:cubicBezTo>
                    <a:pt x="1431" y="3922"/>
                    <a:pt x="1431" y="3922"/>
                    <a:pt x="1432" y="3923"/>
                  </a:cubicBezTo>
                  <a:lnTo>
                    <a:pt x="1265" y="4263"/>
                  </a:lnTo>
                  <a:cubicBezTo>
                    <a:pt x="1479" y="4367"/>
                    <a:pt x="1705" y="4438"/>
                    <a:pt x="1939" y="4471"/>
                  </a:cubicBezTo>
                  <a:lnTo>
                    <a:pt x="1993" y="4095"/>
                  </a:lnTo>
                  <a:cubicBezTo>
                    <a:pt x="2190" y="4123"/>
                    <a:pt x="2388" y="4119"/>
                    <a:pt x="2580" y="4085"/>
                  </a:cubicBezTo>
                  <a:lnTo>
                    <a:pt x="2645" y="4460"/>
                  </a:lnTo>
                  <a:cubicBezTo>
                    <a:pt x="2879" y="4419"/>
                    <a:pt x="3103" y="4342"/>
                    <a:pt x="3313" y="4231"/>
                  </a:cubicBezTo>
                  <a:lnTo>
                    <a:pt x="3135" y="3895"/>
                  </a:lnTo>
                  <a:cubicBezTo>
                    <a:pt x="3308" y="3804"/>
                    <a:pt x="3467" y="3686"/>
                    <a:pt x="3606" y="3544"/>
                  </a:cubicBezTo>
                  <a:lnTo>
                    <a:pt x="3878" y="3808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9"/>
            <p:cNvSpPr/>
            <p:nvPr/>
          </p:nvSpPr>
          <p:spPr>
            <a:xfrm rot="3600020">
              <a:off x="7893347" y="1918241"/>
              <a:ext cx="465027" cy="460495"/>
            </a:xfrm>
            <a:custGeom>
              <a:rect b="b" l="l" r="r" t="t"/>
              <a:pathLst>
                <a:path extrusionOk="0" h="4471" w="4515">
                  <a:moveTo>
                    <a:pt x="1821" y="3126"/>
                  </a:moveTo>
                  <a:cubicBezTo>
                    <a:pt x="1330" y="2885"/>
                    <a:pt x="1126" y="2290"/>
                    <a:pt x="1367" y="1799"/>
                  </a:cubicBezTo>
                  <a:cubicBezTo>
                    <a:pt x="1608" y="1308"/>
                    <a:pt x="2204" y="1105"/>
                    <a:pt x="2695" y="1345"/>
                  </a:cubicBezTo>
                  <a:cubicBezTo>
                    <a:pt x="3186" y="1587"/>
                    <a:pt x="3389" y="2182"/>
                    <a:pt x="3148" y="2673"/>
                  </a:cubicBezTo>
                  <a:cubicBezTo>
                    <a:pt x="2907" y="3164"/>
                    <a:pt x="2312" y="3367"/>
                    <a:pt x="1821" y="3126"/>
                  </a:cubicBezTo>
                  <a:moveTo>
                    <a:pt x="3878" y="3808"/>
                  </a:moveTo>
                  <a:cubicBezTo>
                    <a:pt x="4043" y="3638"/>
                    <a:pt x="4179" y="3444"/>
                    <a:pt x="4284" y="3230"/>
                  </a:cubicBezTo>
                  <a:lnTo>
                    <a:pt x="4287" y="3225"/>
                  </a:lnTo>
                  <a:lnTo>
                    <a:pt x="3946" y="3058"/>
                  </a:lnTo>
                  <a:cubicBezTo>
                    <a:pt x="4035" y="2876"/>
                    <a:pt x="4091" y="2687"/>
                    <a:pt x="4118" y="2496"/>
                  </a:cubicBezTo>
                  <a:lnTo>
                    <a:pt x="4494" y="2549"/>
                  </a:lnTo>
                  <a:cubicBezTo>
                    <a:pt x="4526" y="2315"/>
                    <a:pt x="4522" y="2077"/>
                    <a:pt x="4481" y="1843"/>
                  </a:cubicBezTo>
                  <a:lnTo>
                    <a:pt x="4106" y="1909"/>
                  </a:lnTo>
                  <a:cubicBezTo>
                    <a:pt x="4072" y="1716"/>
                    <a:pt x="4007" y="1528"/>
                    <a:pt x="3915" y="1354"/>
                  </a:cubicBezTo>
                  <a:lnTo>
                    <a:pt x="4251" y="1176"/>
                  </a:lnTo>
                  <a:cubicBezTo>
                    <a:pt x="4139" y="966"/>
                    <a:pt x="3996" y="776"/>
                    <a:pt x="3826" y="612"/>
                  </a:cubicBezTo>
                  <a:lnTo>
                    <a:pt x="3562" y="885"/>
                  </a:lnTo>
                  <a:cubicBezTo>
                    <a:pt x="3425" y="752"/>
                    <a:pt x="3266" y="638"/>
                    <a:pt x="3085" y="550"/>
                  </a:cubicBezTo>
                  <a:cubicBezTo>
                    <a:pt x="3084" y="549"/>
                    <a:pt x="3083" y="549"/>
                    <a:pt x="3081" y="548"/>
                  </a:cubicBezTo>
                  <a:lnTo>
                    <a:pt x="3248" y="207"/>
                  </a:lnTo>
                  <a:cubicBezTo>
                    <a:pt x="3034" y="103"/>
                    <a:pt x="2807" y="33"/>
                    <a:pt x="2573" y="0"/>
                  </a:cubicBezTo>
                  <a:lnTo>
                    <a:pt x="2520" y="376"/>
                  </a:lnTo>
                  <a:cubicBezTo>
                    <a:pt x="2323" y="349"/>
                    <a:pt x="2125" y="353"/>
                    <a:pt x="1933" y="387"/>
                  </a:cubicBezTo>
                  <a:lnTo>
                    <a:pt x="1867" y="13"/>
                  </a:lnTo>
                  <a:cubicBezTo>
                    <a:pt x="1633" y="54"/>
                    <a:pt x="1409" y="131"/>
                    <a:pt x="1200" y="242"/>
                  </a:cubicBezTo>
                  <a:lnTo>
                    <a:pt x="1378" y="578"/>
                  </a:lnTo>
                  <a:cubicBezTo>
                    <a:pt x="1205" y="669"/>
                    <a:pt x="1046" y="787"/>
                    <a:pt x="908" y="930"/>
                  </a:cubicBezTo>
                  <a:lnTo>
                    <a:pt x="635" y="666"/>
                  </a:lnTo>
                  <a:cubicBezTo>
                    <a:pt x="472" y="835"/>
                    <a:pt x="336" y="1029"/>
                    <a:pt x="232" y="1241"/>
                  </a:cubicBezTo>
                  <a:lnTo>
                    <a:pt x="230" y="1244"/>
                  </a:lnTo>
                  <a:lnTo>
                    <a:pt x="571" y="1409"/>
                  </a:lnTo>
                  <a:cubicBezTo>
                    <a:pt x="482" y="1592"/>
                    <a:pt x="425" y="1782"/>
                    <a:pt x="398" y="1972"/>
                  </a:cubicBezTo>
                  <a:lnTo>
                    <a:pt x="23" y="1919"/>
                  </a:lnTo>
                  <a:cubicBezTo>
                    <a:pt x="-11" y="2153"/>
                    <a:pt x="-7" y="2391"/>
                    <a:pt x="35" y="2625"/>
                  </a:cubicBezTo>
                  <a:lnTo>
                    <a:pt x="409" y="2559"/>
                  </a:lnTo>
                  <a:cubicBezTo>
                    <a:pt x="443" y="2753"/>
                    <a:pt x="507" y="2941"/>
                    <a:pt x="599" y="3115"/>
                  </a:cubicBezTo>
                  <a:lnTo>
                    <a:pt x="263" y="3293"/>
                  </a:lnTo>
                  <a:cubicBezTo>
                    <a:pt x="374" y="3503"/>
                    <a:pt x="517" y="3693"/>
                    <a:pt x="687" y="3857"/>
                  </a:cubicBezTo>
                  <a:lnTo>
                    <a:pt x="951" y="3585"/>
                  </a:lnTo>
                  <a:cubicBezTo>
                    <a:pt x="1089" y="3718"/>
                    <a:pt x="1249" y="3833"/>
                    <a:pt x="1430" y="3922"/>
                  </a:cubicBezTo>
                  <a:cubicBezTo>
                    <a:pt x="1431" y="3922"/>
                    <a:pt x="1431" y="3922"/>
                    <a:pt x="1432" y="3923"/>
                  </a:cubicBezTo>
                  <a:lnTo>
                    <a:pt x="1265" y="4263"/>
                  </a:lnTo>
                  <a:cubicBezTo>
                    <a:pt x="1479" y="4367"/>
                    <a:pt x="1705" y="4438"/>
                    <a:pt x="1939" y="4471"/>
                  </a:cubicBezTo>
                  <a:lnTo>
                    <a:pt x="1993" y="4095"/>
                  </a:lnTo>
                  <a:cubicBezTo>
                    <a:pt x="2190" y="4123"/>
                    <a:pt x="2388" y="4119"/>
                    <a:pt x="2580" y="4085"/>
                  </a:cubicBezTo>
                  <a:lnTo>
                    <a:pt x="2645" y="4460"/>
                  </a:lnTo>
                  <a:cubicBezTo>
                    <a:pt x="2879" y="4419"/>
                    <a:pt x="3103" y="4342"/>
                    <a:pt x="3313" y="4231"/>
                  </a:cubicBezTo>
                  <a:lnTo>
                    <a:pt x="3135" y="3895"/>
                  </a:lnTo>
                  <a:cubicBezTo>
                    <a:pt x="3308" y="3804"/>
                    <a:pt x="3467" y="3686"/>
                    <a:pt x="3606" y="3544"/>
                  </a:cubicBezTo>
                  <a:lnTo>
                    <a:pt x="3878" y="3808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20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730" name="Google Shape;730;p20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1" name="Google Shape;731;p20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2" name="Google Shape;732;p20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3" name="Google Shape;733;p20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20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5" name="Google Shape;735;p20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6" name="Google Shape;736;p20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20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20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20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20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20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20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20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20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20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20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20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20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20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20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20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20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3" name="Google Shape;753;p20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p20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5" name="Google Shape;755;p20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6" name="Google Shape;756;p20"/>
          <p:cNvGrpSpPr/>
          <p:nvPr/>
        </p:nvGrpSpPr>
        <p:grpSpPr>
          <a:xfrm>
            <a:off x="626050" y="427300"/>
            <a:ext cx="8197400" cy="4593724"/>
            <a:chOff x="-280802" y="20880"/>
            <a:chExt cx="10622522" cy="5952733"/>
          </a:xfrm>
        </p:grpSpPr>
        <p:sp>
          <p:nvSpPr>
            <p:cNvPr id="757" name="Google Shape;757;p20"/>
            <p:cNvSpPr/>
            <p:nvPr/>
          </p:nvSpPr>
          <p:spPr>
            <a:xfrm>
              <a:off x="-280802" y="549713"/>
              <a:ext cx="10622520" cy="5423901"/>
            </a:xfrm>
            <a:custGeom>
              <a:rect b="b" l="l" r="r" t="t"/>
              <a:pathLst>
                <a:path extrusionOk="0" h="14157" w="29507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-280800" y="20880"/>
              <a:ext cx="10622520" cy="528840"/>
            </a:xfrm>
            <a:custGeom>
              <a:rect b="b" l="l" r="r" t="t"/>
              <a:pathLst>
                <a:path extrusionOk="0" h="1469" w="29507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-4788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32796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70380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2" name="Google Shape;762;p20"/>
          <p:cNvGrpSpPr/>
          <p:nvPr/>
        </p:nvGrpSpPr>
        <p:grpSpPr>
          <a:xfrm>
            <a:off x="473650" y="274900"/>
            <a:ext cx="8197400" cy="4593724"/>
            <a:chOff x="-280802" y="20880"/>
            <a:chExt cx="10622522" cy="5952733"/>
          </a:xfrm>
        </p:grpSpPr>
        <p:sp>
          <p:nvSpPr>
            <p:cNvPr id="763" name="Google Shape;763;p20"/>
            <p:cNvSpPr/>
            <p:nvPr/>
          </p:nvSpPr>
          <p:spPr>
            <a:xfrm>
              <a:off x="-280802" y="549713"/>
              <a:ext cx="10622520" cy="5423901"/>
            </a:xfrm>
            <a:custGeom>
              <a:rect b="b" l="l" r="r" t="t"/>
              <a:pathLst>
                <a:path extrusionOk="0" h="14157" w="29507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-280800" y="20880"/>
              <a:ext cx="10622520" cy="528840"/>
            </a:xfrm>
            <a:custGeom>
              <a:rect b="b" l="l" r="r" t="t"/>
              <a:pathLst>
                <a:path extrusionOk="0" h="1469" w="29507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-4788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32796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70380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8" name="Google Shape;768;p20"/>
          <p:cNvGrpSpPr/>
          <p:nvPr/>
        </p:nvGrpSpPr>
        <p:grpSpPr>
          <a:xfrm>
            <a:off x="7527566" y="3702226"/>
            <a:ext cx="1212401" cy="1240945"/>
            <a:chOff x="8264880" y="1119240"/>
            <a:chExt cx="1865520" cy="1909440"/>
          </a:xfrm>
        </p:grpSpPr>
        <p:sp>
          <p:nvSpPr>
            <p:cNvPr id="769" name="Google Shape;769;p20"/>
            <p:cNvSpPr/>
            <p:nvPr/>
          </p:nvSpPr>
          <p:spPr>
            <a:xfrm>
              <a:off x="9336240" y="2202840"/>
              <a:ext cx="190080" cy="199080"/>
            </a:xfrm>
            <a:custGeom>
              <a:rect b="b" l="l" r="r" t="t"/>
              <a:pathLst>
                <a:path extrusionOk="0" h="553" w="528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9298800" y="2167200"/>
              <a:ext cx="264960" cy="270360"/>
            </a:xfrm>
            <a:custGeom>
              <a:rect b="b" l="l" r="r" t="t"/>
              <a:pathLst>
                <a:path extrusionOk="0" h="751" w="736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rgbClr val="00909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9428400" y="2303640"/>
              <a:ext cx="702000" cy="725040"/>
            </a:xfrm>
            <a:custGeom>
              <a:rect b="b" l="l" r="r" t="t"/>
              <a:pathLst>
                <a:path extrusionOk="0" h="2014" w="195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rgbClr val="00909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9428400" y="2483280"/>
              <a:ext cx="702000" cy="545400"/>
            </a:xfrm>
            <a:custGeom>
              <a:rect b="b" l="l" r="r" t="t"/>
              <a:pathLst>
                <a:path extrusionOk="0" h="1515" w="195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8338680" y="1193040"/>
              <a:ext cx="1150920" cy="1151280"/>
            </a:xfrm>
            <a:custGeom>
              <a:rect b="b" l="l" r="r" t="t"/>
              <a:pathLst>
                <a:path extrusionOk="0" h="3198" w="3197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8264880" y="1119240"/>
              <a:ext cx="1298880" cy="1298520"/>
            </a:xfrm>
            <a:custGeom>
              <a:rect b="b" l="l" r="r" t="t"/>
              <a:pathLst>
                <a:path extrusionOk="0" h="3607" w="3608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rgbClr val="FCB1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3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53" name="Google Shape;53;p3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Google Shape;54;p3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Google Shape;55;p3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3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3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3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3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Google Shape;60;p3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3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3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3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3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3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3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3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3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3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3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3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3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3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9" name="Google Shape;79;p3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80" name="Google Shape;80;p3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" name="Google Shape;86;p3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87" name="Google Shape;87;p3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2" name="Google Shape;92;p3"/>
          <p:cNvSpPr txBox="1"/>
          <p:nvPr>
            <p:ph type="title"/>
          </p:nvPr>
        </p:nvSpPr>
        <p:spPr>
          <a:xfrm>
            <a:off x="1320400" y="2101475"/>
            <a:ext cx="3946800" cy="148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3" name="Google Shape;93;p3"/>
          <p:cNvSpPr txBox="1"/>
          <p:nvPr>
            <p:ph hasCustomPrompt="1" idx="2" type="title"/>
          </p:nvPr>
        </p:nvSpPr>
        <p:spPr>
          <a:xfrm>
            <a:off x="5820275" y="1154975"/>
            <a:ext cx="1905300" cy="1090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4" name="Google Shape;94;p3"/>
          <p:cNvSpPr txBox="1"/>
          <p:nvPr>
            <p:ph idx="1" type="subTitle"/>
          </p:nvPr>
        </p:nvSpPr>
        <p:spPr>
          <a:xfrm>
            <a:off x="1320400" y="3589700"/>
            <a:ext cx="39468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4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97" name="Google Shape;97;p4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4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4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4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4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4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4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4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4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4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4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4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4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4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4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4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4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4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4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4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4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4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4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4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4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4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3" name="Google Shape;123;p4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124" name="Google Shape;124;p4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125" name="Google Shape;125;p4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6" name="Google Shape;136;p4"/>
          <p:cNvSpPr txBox="1"/>
          <p:nvPr>
            <p:ph idx="1" type="body"/>
          </p:nvPr>
        </p:nvSpPr>
        <p:spPr>
          <a:xfrm>
            <a:off x="720000" y="1514050"/>
            <a:ext cx="7704000" cy="30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7" name="Google Shape;137;p4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5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40" name="Google Shape;140;p5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5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5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5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5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5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5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5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5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5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5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5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5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5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5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5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5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5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5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5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5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5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5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5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5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5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6" name="Google Shape;166;p5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167" name="Google Shape;167;p5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" name="Google Shape;173;p5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174" name="Google Shape;174;p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9" name="Google Shape;179;p5"/>
          <p:cNvSpPr txBox="1"/>
          <p:nvPr>
            <p:ph idx="1" type="subTitle"/>
          </p:nvPr>
        </p:nvSpPr>
        <p:spPr>
          <a:xfrm>
            <a:off x="1290750" y="2873142"/>
            <a:ext cx="2907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2" type="subTitle"/>
          </p:nvPr>
        </p:nvSpPr>
        <p:spPr>
          <a:xfrm>
            <a:off x="4945625" y="2873142"/>
            <a:ext cx="2907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idx="3" type="subTitle"/>
          </p:nvPr>
        </p:nvSpPr>
        <p:spPr>
          <a:xfrm>
            <a:off x="1290750" y="3182195"/>
            <a:ext cx="2907600" cy="1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5"/>
          <p:cNvSpPr txBox="1"/>
          <p:nvPr>
            <p:ph idx="4" type="subTitle"/>
          </p:nvPr>
        </p:nvSpPr>
        <p:spPr>
          <a:xfrm>
            <a:off x="4945625" y="3182195"/>
            <a:ext cx="2907600" cy="1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5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6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86" name="Google Shape;186;p6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6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6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6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6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6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6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6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6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6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6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6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6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6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6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6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6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6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6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6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6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6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6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6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6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6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2" name="Google Shape;212;p6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13" name="Google Shape;213;p6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214" name="Google Shape;214;p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6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220" name="Google Shape;220;p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" name="Google Shape;225;p6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7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228" name="Google Shape;228;p7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7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7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7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7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7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7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7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7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7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7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7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7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7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7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7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7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7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7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7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7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7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7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7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7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7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4" name="Google Shape;254;p7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55" name="Google Shape;255;p7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256" name="Google Shape;256;p7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1" name="Google Shape;261;p7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262" name="Google Shape;262;p7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7" name="Google Shape;267;p7"/>
          <p:cNvSpPr txBox="1"/>
          <p:nvPr>
            <p:ph idx="1" type="body"/>
          </p:nvPr>
        </p:nvSpPr>
        <p:spPr>
          <a:xfrm>
            <a:off x="4381025" y="1970075"/>
            <a:ext cx="3867000" cy="24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8" name="Google Shape;268;p7"/>
          <p:cNvSpPr/>
          <p:nvPr>
            <p:ph idx="2" type="pic"/>
          </p:nvPr>
        </p:nvSpPr>
        <p:spPr>
          <a:xfrm>
            <a:off x="896750" y="1970075"/>
            <a:ext cx="3217500" cy="2490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7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8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272" name="Google Shape;272;p8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8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8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8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8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8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8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8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8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8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8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8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8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8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8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8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8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8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8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8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8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8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8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8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8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8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8" name="Google Shape;298;p8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99" name="Google Shape;299;p8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300" name="Google Shape;300;p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5" name="Google Shape;305;p8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306" name="Google Shape;306;p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1" name="Google Shape;311;p8"/>
          <p:cNvSpPr txBox="1"/>
          <p:nvPr>
            <p:ph type="title"/>
          </p:nvPr>
        </p:nvSpPr>
        <p:spPr>
          <a:xfrm>
            <a:off x="2496625" y="879900"/>
            <a:ext cx="5751000" cy="2424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9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314" name="Google Shape;314;p9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9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9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9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9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9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9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9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9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9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9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9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9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9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9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9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9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9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9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9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9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9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9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9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9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9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0" name="Google Shape;340;p9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341" name="Google Shape;341;p9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342" name="Google Shape;342;p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7" name="Google Shape;347;p9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348" name="Google Shape;348;p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3" name="Google Shape;353;p9"/>
          <p:cNvSpPr txBox="1"/>
          <p:nvPr>
            <p:ph idx="1" type="subTitle"/>
          </p:nvPr>
        </p:nvSpPr>
        <p:spPr>
          <a:xfrm>
            <a:off x="896400" y="1812275"/>
            <a:ext cx="3550800" cy="26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9"/>
          <p:cNvSpPr txBox="1"/>
          <p:nvPr>
            <p:ph idx="2" type="subTitle"/>
          </p:nvPr>
        </p:nvSpPr>
        <p:spPr>
          <a:xfrm>
            <a:off x="4696925" y="1812275"/>
            <a:ext cx="3550800" cy="26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9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0"/>
          <p:cNvSpPr/>
          <p:nvPr>
            <p:ph idx="2" type="pic"/>
          </p:nvPr>
        </p:nvSpPr>
        <p:spPr>
          <a:xfrm>
            <a:off x="-125" y="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58" name="Google Shape;358;p10"/>
          <p:cNvSpPr txBox="1"/>
          <p:nvPr>
            <p:ph type="title"/>
          </p:nvPr>
        </p:nvSpPr>
        <p:spPr>
          <a:xfrm>
            <a:off x="713225" y="539500"/>
            <a:ext cx="7717500" cy="6939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21"/>
          <p:cNvSpPr txBox="1"/>
          <p:nvPr>
            <p:ph type="ctrTitle"/>
          </p:nvPr>
        </p:nvSpPr>
        <p:spPr>
          <a:xfrm>
            <a:off x="1814850" y="1633725"/>
            <a:ext cx="5514300" cy="20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1 Presentation</a:t>
            </a:r>
            <a:endParaRPr/>
          </a:p>
        </p:txBody>
      </p:sp>
      <p:sp>
        <p:nvSpPr>
          <p:cNvPr id="780" name="Google Shape;780;p21"/>
          <p:cNvSpPr txBox="1"/>
          <p:nvPr>
            <p:ph idx="1" type="subTitle"/>
          </p:nvPr>
        </p:nvSpPr>
        <p:spPr>
          <a:xfrm>
            <a:off x="2301625" y="3686200"/>
            <a:ext cx="45408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Members: Ka Hui, Timothy Dare, Josiah Johnson, Hassan Ali, Sofia Cho</a:t>
            </a:r>
            <a:endParaRPr/>
          </a:p>
        </p:txBody>
      </p:sp>
      <p:grpSp>
        <p:nvGrpSpPr>
          <p:cNvPr id="781" name="Google Shape;781;p21"/>
          <p:cNvGrpSpPr/>
          <p:nvPr/>
        </p:nvGrpSpPr>
        <p:grpSpPr>
          <a:xfrm>
            <a:off x="139544" y="-233231"/>
            <a:ext cx="8897898" cy="5075960"/>
            <a:chOff x="139544" y="-233231"/>
            <a:chExt cx="8897898" cy="5075960"/>
          </a:xfrm>
        </p:grpSpPr>
        <p:grpSp>
          <p:nvGrpSpPr>
            <p:cNvPr id="782" name="Google Shape;782;p21"/>
            <p:cNvGrpSpPr/>
            <p:nvPr/>
          </p:nvGrpSpPr>
          <p:grpSpPr>
            <a:xfrm>
              <a:off x="7825041" y="2013301"/>
              <a:ext cx="1212401" cy="1240945"/>
              <a:chOff x="8264880" y="1119240"/>
              <a:chExt cx="1865520" cy="1909440"/>
            </a:xfrm>
          </p:grpSpPr>
          <p:sp>
            <p:nvSpPr>
              <p:cNvPr id="783" name="Google Shape;783;p21"/>
              <p:cNvSpPr/>
              <p:nvPr/>
            </p:nvSpPr>
            <p:spPr>
              <a:xfrm>
                <a:off x="9336240" y="2202840"/>
                <a:ext cx="190080" cy="199080"/>
              </a:xfrm>
              <a:custGeom>
                <a:rect b="b" l="l" r="r" t="t"/>
                <a:pathLst>
                  <a:path extrusionOk="0" h="553" w="528">
                    <a:moveTo>
                      <a:pt x="0" y="0"/>
                    </a:moveTo>
                    <a:lnTo>
                      <a:pt x="528" y="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21"/>
              <p:cNvSpPr/>
              <p:nvPr/>
            </p:nvSpPr>
            <p:spPr>
              <a:xfrm>
                <a:off x="9298800" y="2167200"/>
                <a:ext cx="264960" cy="270360"/>
              </a:xfrm>
              <a:custGeom>
                <a:rect b="b" l="l" r="r" t="t"/>
                <a:pathLst>
                  <a:path extrusionOk="0" h="751" w="736">
                    <a:moveTo>
                      <a:pt x="527" y="751"/>
                    </a:moveTo>
                    <a:lnTo>
                      <a:pt x="736" y="553"/>
                    </a:lnTo>
                    <a:lnTo>
                      <a:pt x="208" y="0"/>
                    </a:lnTo>
                    <a:lnTo>
                      <a:pt x="0" y="198"/>
                    </a:lnTo>
                    <a:lnTo>
                      <a:pt x="527" y="751"/>
                    </a:lnTo>
                    <a:close/>
                  </a:path>
                </a:pathLst>
              </a:custGeom>
              <a:solidFill>
                <a:srgbClr val="00909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1"/>
              <p:cNvSpPr/>
              <p:nvPr/>
            </p:nvSpPr>
            <p:spPr>
              <a:xfrm>
                <a:off x="9428400" y="2303640"/>
                <a:ext cx="702000" cy="725040"/>
              </a:xfrm>
              <a:custGeom>
                <a:rect b="b" l="l" r="r" t="t"/>
                <a:pathLst>
                  <a:path extrusionOk="0" h="2014" w="1950">
                    <a:moveTo>
                      <a:pt x="1950" y="1606"/>
                    </a:moveTo>
                    <a:cubicBezTo>
                      <a:pt x="1950" y="1660"/>
                      <a:pt x="1930" y="1713"/>
                      <a:pt x="1889" y="1752"/>
                    </a:cubicBezTo>
                    <a:lnTo>
                      <a:pt x="1747" y="1887"/>
                    </a:lnTo>
                    <a:lnTo>
                      <a:pt x="1671" y="1959"/>
                    </a:lnTo>
                    <a:cubicBezTo>
                      <a:pt x="1591" y="2036"/>
                      <a:pt x="1460" y="2030"/>
                      <a:pt x="1380" y="1946"/>
                    </a:cubicBezTo>
                    <a:lnTo>
                      <a:pt x="0" y="499"/>
                    </a:lnTo>
                    <a:lnTo>
                      <a:pt x="1" y="207"/>
                    </a:lnTo>
                    <a:lnTo>
                      <a:pt x="72" y="139"/>
                    </a:lnTo>
                    <a:lnTo>
                      <a:pt x="72" y="139"/>
                    </a:lnTo>
                    <a:lnTo>
                      <a:pt x="218" y="0"/>
                    </a:lnTo>
                    <a:lnTo>
                      <a:pt x="510" y="13"/>
                    </a:lnTo>
                    <a:lnTo>
                      <a:pt x="1890" y="1461"/>
                    </a:lnTo>
                    <a:cubicBezTo>
                      <a:pt x="1929" y="1501"/>
                      <a:pt x="1949" y="1554"/>
                      <a:pt x="1950" y="1606"/>
                    </a:cubicBezTo>
                    <a:close/>
                  </a:path>
                </a:pathLst>
              </a:custGeom>
              <a:solidFill>
                <a:srgbClr val="00909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1"/>
              <p:cNvSpPr/>
              <p:nvPr/>
            </p:nvSpPr>
            <p:spPr>
              <a:xfrm>
                <a:off x="9428400" y="2483280"/>
                <a:ext cx="702000" cy="545400"/>
              </a:xfrm>
              <a:custGeom>
                <a:rect b="b" l="l" r="r" t="t"/>
                <a:pathLst>
                  <a:path extrusionOk="0" h="1515" w="1950">
                    <a:moveTo>
                      <a:pt x="1950" y="1107"/>
                    </a:moveTo>
                    <a:cubicBezTo>
                      <a:pt x="1950" y="1161"/>
                      <a:pt x="1930" y="1214"/>
                      <a:pt x="1889" y="1253"/>
                    </a:cubicBezTo>
                    <a:lnTo>
                      <a:pt x="1747" y="1388"/>
                    </a:lnTo>
                    <a:lnTo>
                      <a:pt x="1671" y="1460"/>
                    </a:lnTo>
                    <a:cubicBezTo>
                      <a:pt x="1591" y="1537"/>
                      <a:pt x="1460" y="1531"/>
                      <a:pt x="1380" y="1447"/>
                    </a:cubicBezTo>
                    <a:lnTo>
                      <a:pt x="0" y="0"/>
                    </a:lnTo>
                    <a:lnTo>
                      <a:pt x="1950" y="1107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21"/>
              <p:cNvSpPr/>
              <p:nvPr/>
            </p:nvSpPr>
            <p:spPr>
              <a:xfrm>
                <a:off x="8338680" y="1193040"/>
                <a:ext cx="1150920" cy="1151280"/>
              </a:xfrm>
              <a:custGeom>
                <a:rect b="b" l="l" r="r" t="t"/>
                <a:pathLst>
                  <a:path extrusionOk="0" h="3198" w="3197">
                    <a:moveTo>
                      <a:pt x="3197" y="1599"/>
                    </a:moveTo>
                    <a:cubicBezTo>
                      <a:pt x="3197" y="2404"/>
                      <a:pt x="2602" y="3070"/>
                      <a:pt x="1828" y="3181"/>
                    </a:cubicBezTo>
                    <a:cubicBezTo>
                      <a:pt x="1754" y="3192"/>
                      <a:pt x="1677" y="3198"/>
                      <a:pt x="1599" y="3198"/>
                    </a:cubicBezTo>
                    <a:cubicBezTo>
                      <a:pt x="1278" y="3198"/>
                      <a:pt x="979" y="3103"/>
                      <a:pt x="729" y="2940"/>
                    </a:cubicBezTo>
                    <a:cubicBezTo>
                      <a:pt x="622" y="2871"/>
                      <a:pt x="524" y="2789"/>
                      <a:pt x="437" y="2698"/>
                    </a:cubicBezTo>
                    <a:cubicBezTo>
                      <a:pt x="306" y="2558"/>
                      <a:pt x="198" y="2396"/>
                      <a:pt x="124" y="2216"/>
                    </a:cubicBezTo>
                    <a:cubicBezTo>
                      <a:pt x="44" y="2026"/>
                      <a:pt x="0" y="1818"/>
                      <a:pt x="0" y="1599"/>
                    </a:cubicBezTo>
                    <a:cubicBezTo>
                      <a:pt x="0" y="725"/>
                      <a:pt x="702" y="14"/>
                      <a:pt x="1573" y="1"/>
                    </a:cubicBezTo>
                    <a:cubicBezTo>
                      <a:pt x="1581" y="0"/>
                      <a:pt x="1590" y="0"/>
                      <a:pt x="1599" y="0"/>
                    </a:cubicBezTo>
                    <a:cubicBezTo>
                      <a:pt x="1789" y="0"/>
                      <a:pt x="1971" y="34"/>
                      <a:pt x="2140" y="94"/>
                    </a:cubicBezTo>
                    <a:cubicBezTo>
                      <a:pt x="2261" y="138"/>
                      <a:pt x="2374" y="195"/>
                      <a:pt x="2479" y="264"/>
                    </a:cubicBezTo>
                    <a:cubicBezTo>
                      <a:pt x="2798" y="475"/>
                      <a:pt x="3037" y="797"/>
                      <a:pt x="3141" y="1175"/>
                    </a:cubicBezTo>
                    <a:cubicBezTo>
                      <a:pt x="3178" y="1310"/>
                      <a:pt x="3197" y="1452"/>
                      <a:pt x="3197" y="15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1"/>
              <p:cNvSpPr/>
              <p:nvPr/>
            </p:nvSpPr>
            <p:spPr>
              <a:xfrm>
                <a:off x="8264880" y="1119240"/>
                <a:ext cx="1298880" cy="1298520"/>
              </a:xfrm>
              <a:custGeom>
                <a:rect b="b" l="l" r="r" t="t"/>
                <a:pathLst>
                  <a:path extrusionOk="0" h="3607" w="3608">
                    <a:moveTo>
                      <a:pt x="3152" y="2387"/>
                    </a:moveTo>
                    <a:cubicBezTo>
                      <a:pt x="2830" y="3130"/>
                      <a:pt x="1964" y="3473"/>
                      <a:pt x="1221" y="3152"/>
                    </a:cubicBezTo>
                    <a:cubicBezTo>
                      <a:pt x="478" y="2830"/>
                      <a:pt x="135" y="1964"/>
                      <a:pt x="456" y="1221"/>
                    </a:cubicBezTo>
                    <a:cubicBezTo>
                      <a:pt x="778" y="478"/>
                      <a:pt x="1644" y="135"/>
                      <a:pt x="2387" y="456"/>
                    </a:cubicBezTo>
                    <a:cubicBezTo>
                      <a:pt x="3130" y="778"/>
                      <a:pt x="3473" y="1644"/>
                      <a:pt x="3152" y="2387"/>
                    </a:cubicBezTo>
                    <a:moveTo>
                      <a:pt x="1088" y="3459"/>
                    </a:moveTo>
                    <a:cubicBezTo>
                      <a:pt x="2002" y="3854"/>
                      <a:pt x="3063" y="3434"/>
                      <a:pt x="3459" y="2520"/>
                    </a:cubicBezTo>
                    <a:cubicBezTo>
                      <a:pt x="3854" y="1606"/>
                      <a:pt x="3434" y="544"/>
                      <a:pt x="2520" y="149"/>
                    </a:cubicBezTo>
                    <a:cubicBezTo>
                      <a:pt x="1606" y="-246"/>
                      <a:pt x="544" y="174"/>
                      <a:pt x="149" y="1088"/>
                    </a:cubicBezTo>
                    <a:cubicBezTo>
                      <a:pt x="-247" y="2002"/>
                      <a:pt x="174" y="3064"/>
                      <a:pt x="1088" y="3459"/>
                    </a:cubicBezTo>
                    <a:close/>
                  </a:path>
                </a:pathLst>
              </a:custGeom>
              <a:solidFill>
                <a:srgbClr val="FCB10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9" name="Google Shape;789;p21"/>
            <p:cNvGrpSpPr/>
            <p:nvPr/>
          </p:nvGrpSpPr>
          <p:grpSpPr>
            <a:xfrm rot="-899905">
              <a:off x="299513" y="3421758"/>
              <a:ext cx="795061" cy="1340934"/>
              <a:chOff x="6814440" y="1026720"/>
              <a:chExt cx="1223280" cy="2063160"/>
            </a:xfrm>
          </p:grpSpPr>
          <p:sp>
            <p:nvSpPr>
              <p:cNvPr id="790" name="Google Shape;790;p21"/>
              <p:cNvSpPr/>
              <p:nvPr/>
            </p:nvSpPr>
            <p:spPr>
              <a:xfrm>
                <a:off x="6814440" y="1026720"/>
                <a:ext cx="1223280" cy="1574640"/>
              </a:xfrm>
              <a:custGeom>
                <a:rect b="b" l="l" r="r" t="t"/>
                <a:pathLst>
                  <a:path extrusionOk="0" h="4374" w="3398">
                    <a:moveTo>
                      <a:pt x="3398" y="1699"/>
                    </a:moveTo>
                    <a:cubicBezTo>
                      <a:pt x="3398" y="761"/>
                      <a:pt x="2638" y="0"/>
                      <a:pt x="1699" y="0"/>
                    </a:cubicBezTo>
                    <a:cubicBezTo>
                      <a:pt x="761" y="0"/>
                      <a:pt x="0" y="761"/>
                      <a:pt x="0" y="1699"/>
                    </a:cubicBezTo>
                    <a:cubicBezTo>
                      <a:pt x="0" y="2031"/>
                      <a:pt x="95" y="2339"/>
                      <a:pt x="259" y="2600"/>
                    </a:cubicBezTo>
                    <a:lnTo>
                      <a:pt x="258" y="2601"/>
                    </a:lnTo>
                    <a:cubicBezTo>
                      <a:pt x="258" y="2601"/>
                      <a:pt x="267" y="2613"/>
                      <a:pt x="281" y="2635"/>
                    </a:cubicBezTo>
                    <a:cubicBezTo>
                      <a:pt x="286" y="2642"/>
                      <a:pt x="291" y="2650"/>
                      <a:pt x="295" y="2657"/>
                    </a:cubicBezTo>
                    <a:cubicBezTo>
                      <a:pt x="436" y="2870"/>
                      <a:pt x="927" y="3665"/>
                      <a:pt x="927" y="4374"/>
                    </a:cubicBezTo>
                    <a:lnTo>
                      <a:pt x="1467" y="4374"/>
                    </a:lnTo>
                    <a:lnTo>
                      <a:pt x="2034" y="4374"/>
                    </a:lnTo>
                    <a:lnTo>
                      <a:pt x="2473" y="4374"/>
                    </a:lnTo>
                    <a:cubicBezTo>
                      <a:pt x="2473" y="3547"/>
                      <a:pt x="3142" y="2601"/>
                      <a:pt x="3142" y="2601"/>
                    </a:cubicBezTo>
                    <a:lnTo>
                      <a:pt x="3140" y="2600"/>
                    </a:lnTo>
                    <a:cubicBezTo>
                      <a:pt x="3304" y="2339"/>
                      <a:pt x="3398" y="2030"/>
                      <a:pt x="3398" y="1699"/>
                    </a:cubicBezTo>
                    <a:close/>
                  </a:path>
                </a:pathLst>
              </a:custGeom>
              <a:solidFill>
                <a:srgbClr val="FCB10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1"/>
              <p:cNvSpPr/>
              <p:nvPr/>
            </p:nvSpPr>
            <p:spPr>
              <a:xfrm>
                <a:off x="7145280" y="2540880"/>
                <a:ext cx="576720" cy="412560"/>
              </a:xfrm>
              <a:custGeom>
                <a:rect b="b" l="l" r="r" t="t"/>
                <a:pathLst>
                  <a:path extrusionOk="0" h="1146" w="1602">
                    <a:moveTo>
                      <a:pt x="935" y="0"/>
                    </a:moveTo>
                    <a:lnTo>
                      <a:pt x="667" y="0"/>
                    </a:lnTo>
                    <a:lnTo>
                      <a:pt x="0" y="0"/>
                    </a:lnTo>
                    <a:lnTo>
                      <a:pt x="0" y="794"/>
                    </a:lnTo>
                    <a:lnTo>
                      <a:pt x="427" y="1146"/>
                    </a:lnTo>
                    <a:lnTo>
                      <a:pt x="667" y="1146"/>
                    </a:lnTo>
                    <a:lnTo>
                      <a:pt x="935" y="1146"/>
                    </a:lnTo>
                    <a:lnTo>
                      <a:pt x="1176" y="1146"/>
                    </a:lnTo>
                    <a:lnTo>
                      <a:pt x="1602" y="794"/>
                    </a:lnTo>
                    <a:lnTo>
                      <a:pt x="1602" y="0"/>
                    </a:lnTo>
                    <a:lnTo>
                      <a:pt x="935" y="0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1"/>
              <p:cNvSpPr/>
              <p:nvPr/>
            </p:nvSpPr>
            <p:spPr>
              <a:xfrm>
                <a:off x="7115040" y="1859400"/>
                <a:ext cx="583200" cy="661320"/>
              </a:xfrm>
              <a:custGeom>
                <a:rect b="b" l="l" r="r" t="t"/>
                <a:pathLst>
                  <a:path extrusionOk="0" h="1837" w="1620">
                    <a:moveTo>
                      <a:pt x="1068" y="53"/>
                    </a:moveTo>
                    <a:cubicBezTo>
                      <a:pt x="1066" y="53"/>
                      <a:pt x="1065" y="53"/>
                      <a:pt x="1063" y="53"/>
                    </a:cubicBezTo>
                    <a:cubicBezTo>
                      <a:pt x="1003" y="54"/>
                      <a:pt x="964" y="76"/>
                      <a:pt x="953" y="114"/>
                    </a:cubicBezTo>
                    <a:cubicBezTo>
                      <a:pt x="936" y="173"/>
                      <a:pt x="983" y="255"/>
                      <a:pt x="1062" y="305"/>
                    </a:cubicBezTo>
                    <a:cubicBezTo>
                      <a:pt x="1083" y="319"/>
                      <a:pt x="1104" y="329"/>
                      <a:pt x="1125" y="336"/>
                    </a:cubicBezTo>
                    <a:cubicBezTo>
                      <a:pt x="1164" y="258"/>
                      <a:pt x="1180" y="177"/>
                      <a:pt x="1165" y="122"/>
                    </a:cubicBezTo>
                    <a:cubicBezTo>
                      <a:pt x="1153" y="76"/>
                      <a:pt x="1120" y="53"/>
                      <a:pt x="1068" y="53"/>
                    </a:cubicBezTo>
                    <a:moveTo>
                      <a:pt x="584" y="37"/>
                    </a:moveTo>
                    <a:cubicBezTo>
                      <a:pt x="546" y="37"/>
                      <a:pt x="506" y="55"/>
                      <a:pt x="481" y="86"/>
                    </a:cubicBezTo>
                    <a:cubicBezTo>
                      <a:pt x="432" y="148"/>
                      <a:pt x="446" y="245"/>
                      <a:pt x="518" y="356"/>
                    </a:cubicBezTo>
                    <a:cubicBezTo>
                      <a:pt x="584" y="336"/>
                      <a:pt x="634" y="286"/>
                      <a:pt x="667" y="207"/>
                    </a:cubicBezTo>
                    <a:cubicBezTo>
                      <a:pt x="695" y="134"/>
                      <a:pt x="684" y="77"/>
                      <a:pt x="638" y="50"/>
                    </a:cubicBezTo>
                    <a:cubicBezTo>
                      <a:pt x="622" y="41"/>
                      <a:pt x="603" y="37"/>
                      <a:pt x="584" y="37"/>
                    </a:cubicBezTo>
                    <a:moveTo>
                      <a:pt x="449" y="1837"/>
                    </a:moveTo>
                    <a:lnTo>
                      <a:pt x="0" y="165"/>
                    </a:lnTo>
                    <a:lnTo>
                      <a:pt x="43" y="199"/>
                    </a:lnTo>
                    <a:cubicBezTo>
                      <a:pt x="46" y="201"/>
                      <a:pt x="287" y="388"/>
                      <a:pt x="479" y="364"/>
                    </a:cubicBezTo>
                    <a:cubicBezTo>
                      <a:pt x="375" y="198"/>
                      <a:pt x="422" y="101"/>
                      <a:pt x="452" y="63"/>
                    </a:cubicBezTo>
                    <a:cubicBezTo>
                      <a:pt x="500" y="2"/>
                      <a:pt x="592" y="-18"/>
                      <a:pt x="656" y="18"/>
                    </a:cubicBezTo>
                    <a:cubicBezTo>
                      <a:pt x="719" y="54"/>
                      <a:pt x="736" y="129"/>
                      <a:pt x="702" y="220"/>
                    </a:cubicBezTo>
                    <a:cubicBezTo>
                      <a:pt x="666" y="306"/>
                      <a:pt x="611" y="362"/>
                      <a:pt x="540" y="388"/>
                    </a:cubicBezTo>
                    <a:cubicBezTo>
                      <a:pt x="560" y="415"/>
                      <a:pt x="583" y="443"/>
                      <a:pt x="609" y="472"/>
                    </a:cubicBezTo>
                    <a:cubicBezTo>
                      <a:pt x="738" y="611"/>
                      <a:pt x="859" y="588"/>
                      <a:pt x="938" y="544"/>
                    </a:cubicBezTo>
                    <a:cubicBezTo>
                      <a:pt x="1008" y="505"/>
                      <a:pt x="1067" y="439"/>
                      <a:pt x="1108" y="368"/>
                    </a:cubicBezTo>
                    <a:cubicBezTo>
                      <a:pt x="1078" y="358"/>
                      <a:pt x="1056" y="345"/>
                      <a:pt x="1042" y="336"/>
                    </a:cubicBezTo>
                    <a:cubicBezTo>
                      <a:pt x="948" y="277"/>
                      <a:pt x="896" y="180"/>
                      <a:pt x="917" y="104"/>
                    </a:cubicBezTo>
                    <a:cubicBezTo>
                      <a:pt x="933" y="49"/>
                      <a:pt x="986" y="17"/>
                      <a:pt x="1063" y="16"/>
                    </a:cubicBezTo>
                    <a:cubicBezTo>
                      <a:pt x="1134" y="14"/>
                      <a:pt x="1183" y="49"/>
                      <a:pt x="1201" y="112"/>
                    </a:cubicBezTo>
                    <a:cubicBezTo>
                      <a:pt x="1217" y="174"/>
                      <a:pt x="1202" y="262"/>
                      <a:pt x="1161" y="347"/>
                    </a:cubicBezTo>
                    <a:cubicBezTo>
                      <a:pt x="1344" y="388"/>
                      <a:pt x="1522" y="250"/>
                      <a:pt x="1579" y="200"/>
                    </a:cubicBezTo>
                    <a:lnTo>
                      <a:pt x="1620" y="164"/>
                    </a:lnTo>
                    <a:lnTo>
                      <a:pt x="1286" y="1835"/>
                    </a:lnTo>
                    <a:lnTo>
                      <a:pt x="1250" y="1828"/>
                    </a:lnTo>
                    <a:lnTo>
                      <a:pt x="1563" y="261"/>
                    </a:lnTo>
                    <a:cubicBezTo>
                      <a:pt x="1387" y="398"/>
                      <a:pt x="1240" y="403"/>
                      <a:pt x="1145" y="379"/>
                    </a:cubicBezTo>
                    <a:cubicBezTo>
                      <a:pt x="1100" y="459"/>
                      <a:pt x="1035" y="533"/>
                      <a:pt x="956" y="577"/>
                    </a:cubicBezTo>
                    <a:cubicBezTo>
                      <a:pt x="828" y="648"/>
                      <a:pt x="695" y="619"/>
                      <a:pt x="582" y="497"/>
                    </a:cubicBezTo>
                    <a:cubicBezTo>
                      <a:pt x="550" y="462"/>
                      <a:pt x="523" y="429"/>
                      <a:pt x="501" y="398"/>
                    </a:cubicBezTo>
                    <a:cubicBezTo>
                      <a:pt x="339" y="429"/>
                      <a:pt x="147" y="316"/>
                      <a:pt x="63" y="259"/>
                    </a:cubicBezTo>
                    <a:lnTo>
                      <a:pt x="485" y="1827"/>
                    </a:lnTo>
                    <a:lnTo>
                      <a:pt x="449" y="1837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21"/>
              <p:cNvSpPr/>
              <p:nvPr/>
            </p:nvSpPr>
            <p:spPr>
              <a:xfrm>
                <a:off x="7079040" y="2500560"/>
                <a:ext cx="709560" cy="73800"/>
              </a:xfrm>
              <a:custGeom>
                <a:rect b="b" l="l" r="r" t="t"/>
                <a:pathLst>
                  <a:path extrusionOk="0" h="205" w="1971">
                    <a:moveTo>
                      <a:pt x="1861" y="0"/>
                    </a:moveTo>
                    <a:lnTo>
                      <a:pt x="110" y="0"/>
                    </a:lnTo>
                    <a:cubicBezTo>
                      <a:pt x="49" y="0"/>
                      <a:pt x="0" y="46"/>
                      <a:pt x="0" y="102"/>
                    </a:cubicBezTo>
                    <a:cubicBezTo>
                      <a:pt x="0" y="159"/>
                      <a:pt x="49" y="205"/>
                      <a:pt x="110" y="205"/>
                    </a:cubicBezTo>
                    <a:lnTo>
                      <a:pt x="1861" y="205"/>
                    </a:lnTo>
                    <a:cubicBezTo>
                      <a:pt x="1922" y="205"/>
                      <a:pt x="1971" y="159"/>
                      <a:pt x="1971" y="102"/>
                    </a:cubicBezTo>
                    <a:cubicBezTo>
                      <a:pt x="1971" y="46"/>
                      <a:pt x="1922" y="0"/>
                      <a:pt x="1861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28800" lIns="90000" spcFirstLastPara="1" rIns="90000" wrap="square" tIns="28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21"/>
              <p:cNvSpPr/>
              <p:nvPr/>
            </p:nvSpPr>
            <p:spPr>
              <a:xfrm>
                <a:off x="7079040" y="2613600"/>
                <a:ext cx="709560" cy="73440"/>
              </a:xfrm>
              <a:custGeom>
                <a:rect b="b" l="l" r="r" t="t"/>
                <a:pathLst>
                  <a:path extrusionOk="0" h="204" w="1971">
                    <a:moveTo>
                      <a:pt x="1861" y="0"/>
                    </a:moveTo>
                    <a:lnTo>
                      <a:pt x="110" y="0"/>
                    </a:lnTo>
                    <a:cubicBezTo>
                      <a:pt x="49" y="0"/>
                      <a:pt x="0" y="46"/>
                      <a:pt x="0" y="102"/>
                    </a:cubicBezTo>
                    <a:cubicBezTo>
                      <a:pt x="0" y="159"/>
                      <a:pt x="49" y="204"/>
                      <a:pt x="110" y="204"/>
                    </a:cubicBezTo>
                    <a:lnTo>
                      <a:pt x="1861" y="204"/>
                    </a:lnTo>
                    <a:cubicBezTo>
                      <a:pt x="1922" y="204"/>
                      <a:pt x="1971" y="159"/>
                      <a:pt x="1971" y="102"/>
                    </a:cubicBezTo>
                    <a:cubicBezTo>
                      <a:pt x="1971" y="46"/>
                      <a:pt x="1922" y="0"/>
                      <a:pt x="1861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28425" lIns="90000" spcFirstLastPara="1" rIns="90000" wrap="square" tIns="28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21"/>
              <p:cNvSpPr/>
              <p:nvPr/>
            </p:nvSpPr>
            <p:spPr>
              <a:xfrm>
                <a:off x="7079040" y="2726640"/>
                <a:ext cx="709560" cy="73440"/>
              </a:xfrm>
              <a:custGeom>
                <a:rect b="b" l="l" r="r" t="t"/>
                <a:pathLst>
                  <a:path extrusionOk="0" h="204" w="1971">
                    <a:moveTo>
                      <a:pt x="1861" y="0"/>
                    </a:moveTo>
                    <a:lnTo>
                      <a:pt x="110" y="0"/>
                    </a:lnTo>
                    <a:cubicBezTo>
                      <a:pt x="49" y="0"/>
                      <a:pt x="0" y="45"/>
                      <a:pt x="0" y="102"/>
                    </a:cubicBezTo>
                    <a:cubicBezTo>
                      <a:pt x="0" y="158"/>
                      <a:pt x="49" y="204"/>
                      <a:pt x="110" y="204"/>
                    </a:cubicBezTo>
                    <a:lnTo>
                      <a:pt x="1861" y="204"/>
                    </a:lnTo>
                    <a:cubicBezTo>
                      <a:pt x="1922" y="204"/>
                      <a:pt x="1971" y="158"/>
                      <a:pt x="1971" y="102"/>
                    </a:cubicBezTo>
                    <a:cubicBezTo>
                      <a:pt x="1971" y="45"/>
                      <a:pt x="1922" y="0"/>
                      <a:pt x="1861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28425" lIns="90000" spcFirstLastPara="1" rIns="90000" wrap="square" tIns="28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21"/>
              <p:cNvSpPr/>
              <p:nvPr/>
            </p:nvSpPr>
            <p:spPr>
              <a:xfrm>
                <a:off x="7299000" y="2953440"/>
                <a:ext cx="269280" cy="136440"/>
              </a:xfrm>
              <a:custGeom>
                <a:rect b="b" l="l" r="r" t="t"/>
                <a:pathLst>
                  <a:path extrusionOk="0" h="379" w="748">
                    <a:moveTo>
                      <a:pt x="0" y="0"/>
                    </a:moveTo>
                    <a:lnTo>
                      <a:pt x="0" y="5"/>
                    </a:lnTo>
                    <a:cubicBezTo>
                      <a:pt x="0" y="211"/>
                      <a:pt x="168" y="379"/>
                      <a:pt x="374" y="379"/>
                    </a:cubicBezTo>
                    <a:cubicBezTo>
                      <a:pt x="581" y="379"/>
                      <a:pt x="748" y="211"/>
                      <a:pt x="748" y="5"/>
                    </a:cubicBezTo>
                    <a:lnTo>
                      <a:pt x="7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09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7" name="Google Shape;797;p21"/>
            <p:cNvGrpSpPr/>
            <p:nvPr/>
          </p:nvGrpSpPr>
          <p:grpSpPr>
            <a:xfrm>
              <a:off x="3704573" y="-233231"/>
              <a:ext cx="1408745" cy="850581"/>
              <a:chOff x="3704573" y="-233231"/>
              <a:chExt cx="1408745" cy="850581"/>
            </a:xfrm>
          </p:grpSpPr>
          <p:sp>
            <p:nvSpPr>
              <p:cNvPr id="798" name="Google Shape;798;p21"/>
              <p:cNvSpPr/>
              <p:nvPr/>
            </p:nvSpPr>
            <p:spPr>
              <a:xfrm>
                <a:off x="3704573" y="-233231"/>
                <a:ext cx="834349" cy="826230"/>
              </a:xfrm>
              <a:custGeom>
                <a:rect b="b" l="l" r="r" t="t"/>
                <a:pathLst>
                  <a:path extrusionOk="0" h="4471" w="4515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21"/>
              <p:cNvSpPr/>
              <p:nvPr/>
            </p:nvSpPr>
            <p:spPr>
              <a:xfrm>
                <a:off x="4648285" y="156849"/>
                <a:ext cx="465034" cy="460502"/>
              </a:xfrm>
              <a:custGeom>
                <a:rect b="b" l="l" r="r" t="t"/>
                <a:pathLst>
                  <a:path extrusionOk="0" h="4471" w="4515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0"/>
          <p:cNvSpPr txBox="1"/>
          <p:nvPr>
            <p:ph type="title"/>
          </p:nvPr>
        </p:nvSpPr>
        <p:spPr>
          <a:xfrm>
            <a:off x="537150" y="711275"/>
            <a:ext cx="3530100" cy="48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</a:t>
            </a:r>
            <a:endParaRPr/>
          </a:p>
        </p:txBody>
      </p:sp>
      <p:sp>
        <p:nvSpPr>
          <p:cNvPr id="905" name="Google Shape;905;p30"/>
          <p:cNvSpPr txBox="1"/>
          <p:nvPr/>
        </p:nvSpPr>
        <p:spPr>
          <a:xfrm>
            <a:off x="616175" y="1315900"/>
            <a:ext cx="3024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6" name="Google Shape;906;p30"/>
          <p:cNvSpPr txBox="1"/>
          <p:nvPr/>
        </p:nvSpPr>
        <p:spPr>
          <a:xfrm>
            <a:off x="616175" y="1312675"/>
            <a:ext cx="7903200" cy="27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907" name="Google Shape;907;p30"/>
          <p:cNvGraphicFramePr/>
          <p:nvPr/>
        </p:nvGraphicFramePr>
        <p:xfrm>
          <a:off x="952538" y="148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{C5E81CB8-0EA1-425E-9A78-3A04BF10D10C}</a:tableStyleId>
              </a:tblPr>
              <a:tblGrid>
                <a:gridCol w="1161375"/>
                <a:gridCol w="670450"/>
                <a:gridCol w="625800"/>
                <a:gridCol w="1685725"/>
                <a:gridCol w="715075"/>
                <a:gridCol w="603500"/>
                <a:gridCol w="592325"/>
                <a:gridCol w="603500"/>
                <a:gridCol w="581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Indirection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RID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Time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Schema Encoding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Key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TAIL4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B1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0011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K1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B2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0000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K2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TAIL2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B3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8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1101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K3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TAIL3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B4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0100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K4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B5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8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0000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K5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908" name="Google Shape;908;p30"/>
          <p:cNvSpPr txBox="1"/>
          <p:nvPr/>
        </p:nvSpPr>
        <p:spPr>
          <a:xfrm>
            <a:off x="1671875" y="3939850"/>
            <a:ext cx="273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search_key = 1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search_key_index = 2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projected_columns_index = 1001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9" name="Google Shape;909;p30"/>
          <p:cNvSpPr txBox="1"/>
          <p:nvPr/>
        </p:nvSpPr>
        <p:spPr>
          <a:xfrm>
            <a:off x="5656775" y="3939850"/>
            <a:ext cx="253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search_key in </a:t>
            </a:r>
            <a:r>
              <a:rPr lang="en">
                <a:solidFill>
                  <a:schemeClr val="dk1"/>
                </a:solidFill>
                <a:highlight>
                  <a:schemeClr val="accent1"/>
                </a:highlight>
                <a:latin typeface="Lato"/>
                <a:ea typeface="Lato"/>
                <a:cs typeface="Lato"/>
                <a:sym typeface="Lato"/>
              </a:rPr>
              <a:t>green</a:t>
            </a:r>
            <a:endParaRPr>
              <a:solidFill>
                <a:schemeClr val="dk1"/>
              </a:solidFill>
              <a:highlight>
                <a:schemeClr val="accen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matchingRIDs in </a:t>
            </a:r>
            <a:r>
              <a:rPr lang="en">
                <a:solidFill>
                  <a:schemeClr val="dk1"/>
                </a:solidFill>
                <a:highlight>
                  <a:srgbClr val="FFE38B"/>
                </a:highlight>
                <a:latin typeface="Lato"/>
                <a:ea typeface="Lato"/>
                <a:cs typeface="Lato"/>
                <a:sym typeface="Lato"/>
              </a:rPr>
              <a:t>yellow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desired values in </a:t>
            </a:r>
            <a:r>
              <a:rPr lang="en">
                <a:solidFill>
                  <a:schemeClr val="dk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pink</a:t>
            </a:r>
            <a:endParaRPr>
              <a:solidFill>
                <a:schemeClr val="dk1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0" name="Google Shape;910;p30"/>
          <p:cNvSpPr txBox="1"/>
          <p:nvPr/>
        </p:nvSpPr>
        <p:spPr>
          <a:xfrm>
            <a:off x="918575" y="3939850"/>
            <a:ext cx="9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1"/>
          <p:cNvSpPr txBox="1"/>
          <p:nvPr>
            <p:ph type="title"/>
          </p:nvPr>
        </p:nvSpPr>
        <p:spPr>
          <a:xfrm>
            <a:off x="537150" y="711275"/>
            <a:ext cx="3530100" cy="48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</a:t>
            </a:r>
            <a:endParaRPr/>
          </a:p>
        </p:txBody>
      </p:sp>
      <p:sp>
        <p:nvSpPr>
          <p:cNvPr id="916" name="Google Shape;916;p31"/>
          <p:cNvSpPr txBox="1"/>
          <p:nvPr/>
        </p:nvSpPr>
        <p:spPr>
          <a:xfrm>
            <a:off x="616175" y="1315900"/>
            <a:ext cx="3024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7" name="Google Shape;917;p31"/>
          <p:cNvSpPr txBox="1"/>
          <p:nvPr/>
        </p:nvSpPr>
        <p:spPr>
          <a:xfrm>
            <a:off x="616175" y="1388875"/>
            <a:ext cx="7903200" cy="3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Generate metadata when inserting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Set the indirection column to some large number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Obtain time using datetime library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Calls the base_write function to write to page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2"/>
          <p:cNvSpPr txBox="1"/>
          <p:nvPr>
            <p:ph type="title"/>
          </p:nvPr>
        </p:nvSpPr>
        <p:spPr>
          <a:xfrm>
            <a:off x="537150" y="711275"/>
            <a:ext cx="3530100" cy="48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endParaRPr/>
          </a:p>
        </p:txBody>
      </p:sp>
      <p:sp>
        <p:nvSpPr>
          <p:cNvPr id="923" name="Google Shape;923;p32"/>
          <p:cNvSpPr txBox="1"/>
          <p:nvPr/>
        </p:nvSpPr>
        <p:spPr>
          <a:xfrm>
            <a:off x="616175" y="1315900"/>
            <a:ext cx="3024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4" name="Google Shape;924;p32"/>
          <p:cNvSpPr txBox="1"/>
          <p:nvPr/>
        </p:nvSpPr>
        <p:spPr>
          <a:xfrm>
            <a:off x="616175" y="1388875"/>
            <a:ext cx="7903200" cy="3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Locate base record with specified key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update base indirection to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point to new tail record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make new tail indirection point to last tail record or back to base record if first update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new tail encoding = columns updated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update base encoding if needed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3"/>
          <p:cNvSpPr txBox="1"/>
          <p:nvPr>
            <p:ph type="title"/>
          </p:nvPr>
        </p:nvSpPr>
        <p:spPr>
          <a:xfrm>
            <a:off x="537150" y="711275"/>
            <a:ext cx="3530100" cy="48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  <p:sp>
        <p:nvSpPr>
          <p:cNvPr id="930" name="Google Shape;930;p33"/>
          <p:cNvSpPr txBox="1"/>
          <p:nvPr/>
        </p:nvSpPr>
        <p:spPr>
          <a:xfrm>
            <a:off x="616175" y="1315900"/>
            <a:ext cx="3024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1" name="Google Shape;931;p33"/>
          <p:cNvSpPr txBox="1"/>
          <p:nvPr/>
        </p:nvSpPr>
        <p:spPr>
          <a:xfrm>
            <a:off x="616175" y="1388875"/>
            <a:ext cx="7903200" cy="3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4"/>
          <p:cNvSpPr txBox="1"/>
          <p:nvPr>
            <p:ph type="title"/>
          </p:nvPr>
        </p:nvSpPr>
        <p:spPr>
          <a:xfrm>
            <a:off x="537150" y="711275"/>
            <a:ext cx="3530100" cy="48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</a:t>
            </a:r>
            <a:endParaRPr/>
          </a:p>
        </p:txBody>
      </p:sp>
      <p:sp>
        <p:nvSpPr>
          <p:cNvPr id="937" name="Google Shape;937;p34"/>
          <p:cNvSpPr txBox="1"/>
          <p:nvPr/>
        </p:nvSpPr>
        <p:spPr>
          <a:xfrm>
            <a:off x="616175" y="1315900"/>
            <a:ext cx="3024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8" name="Google Shape;938;p34"/>
          <p:cNvSpPr txBox="1"/>
          <p:nvPr/>
        </p:nvSpPr>
        <p:spPr>
          <a:xfrm>
            <a:off x="616175" y="1388875"/>
            <a:ext cx="7903200" cy="3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35"/>
          <p:cNvSpPr txBox="1"/>
          <p:nvPr>
            <p:ph type="title"/>
          </p:nvPr>
        </p:nvSpPr>
        <p:spPr>
          <a:xfrm>
            <a:off x="769650" y="959150"/>
            <a:ext cx="7604700" cy="11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Performance</a:t>
            </a:r>
            <a:endParaRPr sz="5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36"/>
          <p:cNvSpPr txBox="1"/>
          <p:nvPr>
            <p:ph type="title"/>
          </p:nvPr>
        </p:nvSpPr>
        <p:spPr>
          <a:xfrm>
            <a:off x="896750" y="1464350"/>
            <a:ext cx="7351200" cy="23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Thank you!</a:t>
            </a:r>
            <a:endParaRPr sz="4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Any Questions?</a:t>
            </a:r>
            <a:endParaRPr sz="4700"/>
          </a:p>
        </p:txBody>
      </p:sp>
      <p:grpSp>
        <p:nvGrpSpPr>
          <p:cNvPr id="949" name="Google Shape;949;p36"/>
          <p:cNvGrpSpPr/>
          <p:nvPr/>
        </p:nvGrpSpPr>
        <p:grpSpPr>
          <a:xfrm>
            <a:off x="248185" y="1005538"/>
            <a:ext cx="8782986" cy="2188763"/>
            <a:chOff x="248185" y="1005538"/>
            <a:chExt cx="8782986" cy="2188763"/>
          </a:xfrm>
        </p:grpSpPr>
        <p:sp>
          <p:nvSpPr>
            <p:cNvPr id="950" name="Google Shape;950;p36"/>
            <p:cNvSpPr/>
            <p:nvPr/>
          </p:nvSpPr>
          <p:spPr>
            <a:xfrm>
              <a:off x="8299775" y="1005538"/>
              <a:ext cx="731396" cy="724280"/>
            </a:xfrm>
            <a:custGeom>
              <a:rect b="b" l="l" r="r" t="t"/>
              <a:pathLst>
                <a:path extrusionOk="0" h="4471" w="4515">
                  <a:moveTo>
                    <a:pt x="1821" y="3126"/>
                  </a:moveTo>
                  <a:cubicBezTo>
                    <a:pt x="1330" y="2885"/>
                    <a:pt x="1126" y="2290"/>
                    <a:pt x="1367" y="1799"/>
                  </a:cubicBezTo>
                  <a:cubicBezTo>
                    <a:pt x="1608" y="1308"/>
                    <a:pt x="2204" y="1105"/>
                    <a:pt x="2695" y="1345"/>
                  </a:cubicBezTo>
                  <a:cubicBezTo>
                    <a:pt x="3186" y="1587"/>
                    <a:pt x="3389" y="2182"/>
                    <a:pt x="3148" y="2673"/>
                  </a:cubicBezTo>
                  <a:cubicBezTo>
                    <a:pt x="2907" y="3164"/>
                    <a:pt x="2312" y="3367"/>
                    <a:pt x="1821" y="3126"/>
                  </a:cubicBezTo>
                  <a:moveTo>
                    <a:pt x="3878" y="3808"/>
                  </a:moveTo>
                  <a:cubicBezTo>
                    <a:pt x="4043" y="3638"/>
                    <a:pt x="4179" y="3444"/>
                    <a:pt x="4284" y="3230"/>
                  </a:cubicBezTo>
                  <a:lnTo>
                    <a:pt x="4287" y="3225"/>
                  </a:lnTo>
                  <a:lnTo>
                    <a:pt x="3946" y="3058"/>
                  </a:lnTo>
                  <a:cubicBezTo>
                    <a:pt x="4035" y="2876"/>
                    <a:pt x="4091" y="2687"/>
                    <a:pt x="4118" y="2496"/>
                  </a:cubicBezTo>
                  <a:lnTo>
                    <a:pt x="4494" y="2549"/>
                  </a:lnTo>
                  <a:cubicBezTo>
                    <a:pt x="4526" y="2315"/>
                    <a:pt x="4522" y="2077"/>
                    <a:pt x="4481" y="1843"/>
                  </a:cubicBezTo>
                  <a:lnTo>
                    <a:pt x="4106" y="1909"/>
                  </a:lnTo>
                  <a:cubicBezTo>
                    <a:pt x="4072" y="1716"/>
                    <a:pt x="4007" y="1528"/>
                    <a:pt x="3915" y="1354"/>
                  </a:cubicBezTo>
                  <a:lnTo>
                    <a:pt x="4251" y="1176"/>
                  </a:lnTo>
                  <a:cubicBezTo>
                    <a:pt x="4139" y="966"/>
                    <a:pt x="3996" y="776"/>
                    <a:pt x="3826" y="612"/>
                  </a:cubicBezTo>
                  <a:lnTo>
                    <a:pt x="3562" y="885"/>
                  </a:lnTo>
                  <a:cubicBezTo>
                    <a:pt x="3425" y="752"/>
                    <a:pt x="3266" y="638"/>
                    <a:pt x="3085" y="550"/>
                  </a:cubicBezTo>
                  <a:cubicBezTo>
                    <a:pt x="3084" y="549"/>
                    <a:pt x="3083" y="549"/>
                    <a:pt x="3081" y="548"/>
                  </a:cubicBezTo>
                  <a:lnTo>
                    <a:pt x="3248" y="207"/>
                  </a:lnTo>
                  <a:cubicBezTo>
                    <a:pt x="3034" y="103"/>
                    <a:pt x="2807" y="33"/>
                    <a:pt x="2573" y="0"/>
                  </a:cubicBezTo>
                  <a:lnTo>
                    <a:pt x="2520" y="376"/>
                  </a:lnTo>
                  <a:cubicBezTo>
                    <a:pt x="2323" y="349"/>
                    <a:pt x="2125" y="353"/>
                    <a:pt x="1933" y="387"/>
                  </a:cubicBezTo>
                  <a:lnTo>
                    <a:pt x="1867" y="13"/>
                  </a:lnTo>
                  <a:cubicBezTo>
                    <a:pt x="1633" y="54"/>
                    <a:pt x="1409" y="131"/>
                    <a:pt x="1200" y="242"/>
                  </a:cubicBezTo>
                  <a:lnTo>
                    <a:pt x="1378" y="578"/>
                  </a:lnTo>
                  <a:cubicBezTo>
                    <a:pt x="1205" y="669"/>
                    <a:pt x="1046" y="787"/>
                    <a:pt x="908" y="930"/>
                  </a:cubicBezTo>
                  <a:lnTo>
                    <a:pt x="635" y="666"/>
                  </a:lnTo>
                  <a:cubicBezTo>
                    <a:pt x="472" y="835"/>
                    <a:pt x="336" y="1029"/>
                    <a:pt x="232" y="1241"/>
                  </a:cubicBezTo>
                  <a:lnTo>
                    <a:pt x="230" y="1244"/>
                  </a:lnTo>
                  <a:lnTo>
                    <a:pt x="571" y="1409"/>
                  </a:lnTo>
                  <a:cubicBezTo>
                    <a:pt x="482" y="1592"/>
                    <a:pt x="425" y="1782"/>
                    <a:pt x="398" y="1972"/>
                  </a:cubicBezTo>
                  <a:lnTo>
                    <a:pt x="23" y="1919"/>
                  </a:lnTo>
                  <a:cubicBezTo>
                    <a:pt x="-11" y="2153"/>
                    <a:pt x="-7" y="2391"/>
                    <a:pt x="35" y="2625"/>
                  </a:cubicBezTo>
                  <a:lnTo>
                    <a:pt x="409" y="2559"/>
                  </a:lnTo>
                  <a:cubicBezTo>
                    <a:pt x="443" y="2753"/>
                    <a:pt x="507" y="2941"/>
                    <a:pt x="599" y="3115"/>
                  </a:cubicBezTo>
                  <a:lnTo>
                    <a:pt x="263" y="3293"/>
                  </a:lnTo>
                  <a:cubicBezTo>
                    <a:pt x="374" y="3503"/>
                    <a:pt x="517" y="3693"/>
                    <a:pt x="687" y="3857"/>
                  </a:cubicBezTo>
                  <a:lnTo>
                    <a:pt x="951" y="3585"/>
                  </a:lnTo>
                  <a:cubicBezTo>
                    <a:pt x="1089" y="3718"/>
                    <a:pt x="1249" y="3833"/>
                    <a:pt x="1430" y="3922"/>
                  </a:cubicBezTo>
                  <a:cubicBezTo>
                    <a:pt x="1431" y="3922"/>
                    <a:pt x="1431" y="3922"/>
                    <a:pt x="1432" y="3923"/>
                  </a:cubicBezTo>
                  <a:lnTo>
                    <a:pt x="1265" y="4263"/>
                  </a:lnTo>
                  <a:cubicBezTo>
                    <a:pt x="1479" y="4367"/>
                    <a:pt x="1705" y="4438"/>
                    <a:pt x="1939" y="4471"/>
                  </a:cubicBezTo>
                  <a:lnTo>
                    <a:pt x="1993" y="4095"/>
                  </a:lnTo>
                  <a:cubicBezTo>
                    <a:pt x="2190" y="4123"/>
                    <a:pt x="2388" y="4119"/>
                    <a:pt x="2580" y="4085"/>
                  </a:cubicBezTo>
                  <a:lnTo>
                    <a:pt x="2645" y="4460"/>
                  </a:lnTo>
                  <a:cubicBezTo>
                    <a:pt x="2879" y="4419"/>
                    <a:pt x="3103" y="4342"/>
                    <a:pt x="3313" y="4231"/>
                  </a:cubicBezTo>
                  <a:lnTo>
                    <a:pt x="3135" y="3895"/>
                  </a:lnTo>
                  <a:cubicBezTo>
                    <a:pt x="3308" y="3804"/>
                    <a:pt x="3467" y="3686"/>
                    <a:pt x="3606" y="3544"/>
                  </a:cubicBezTo>
                  <a:lnTo>
                    <a:pt x="3878" y="3808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6"/>
            <p:cNvSpPr/>
            <p:nvPr/>
          </p:nvSpPr>
          <p:spPr>
            <a:xfrm>
              <a:off x="248185" y="2733799"/>
              <a:ext cx="465034" cy="460502"/>
            </a:xfrm>
            <a:custGeom>
              <a:rect b="b" l="l" r="r" t="t"/>
              <a:pathLst>
                <a:path extrusionOk="0" h="4471" w="4515">
                  <a:moveTo>
                    <a:pt x="1821" y="3126"/>
                  </a:moveTo>
                  <a:cubicBezTo>
                    <a:pt x="1330" y="2885"/>
                    <a:pt x="1126" y="2290"/>
                    <a:pt x="1367" y="1799"/>
                  </a:cubicBezTo>
                  <a:cubicBezTo>
                    <a:pt x="1608" y="1308"/>
                    <a:pt x="2204" y="1105"/>
                    <a:pt x="2695" y="1345"/>
                  </a:cubicBezTo>
                  <a:cubicBezTo>
                    <a:pt x="3186" y="1587"/>
                    <a:pt x="3389" y="2182"/>
                    <a:pt x="3148" y="2673"/>
                  </a:cubicBezTo>
                  <a:cubicBezTo>
                    <a:pt x="2907" y="3164"/>
                    <a:pt x="2312" y="3367"/>
                    <a:pt x="1821" y="3126"/>
                  </a:cubicBezTo>
                  <a:moveTo>
                    <a:pt x="3878" y="3808"/>
                  </a:moveTo>
                  <a:cubicBezTo>
                    <a:pt x="4043" y="3638"/>
                    <a:pt x="4179" y="3444"/>
                    <a:pt x="4284" y="3230"/>
                  </a:cubicBezTo>
                  <a:lnTo>
                    <a:pt x="4287" y="3225"/>
                  </a:lnTo>
                  <a:lnTo>
                    <a:pt x="3946" y="3058"/>
                  </a:lnTo>
                  <a:cubicBezTo>
                    <a:pt x="4035" y="2876"/>
                    <a:pt x="4091" y="2687"/>
                    <a:pt x="4118" y="2496"/>
                  </a:cubicBezTo>
                  <a:lnTo>
                    <a:pt x="4494" y="2549"/>
                  </a:lnTo>
                  <a:cubicBezTo>
                    <a:pt x="4526" y="2315"/>
                    <a:pt x="4522" y="2077"/>
                    <a:pt x="4481" y="1843"/>
                  </a:cubicBezTo>
                  <a:lnTo>
                    <a:pt x="4106" y="1909"/>
                  </a:lnTo>
                  <a:cubicBezTo>
                    <a:pt x="4072" y="1716"/>
                    <a:pt x="4007" y="1528"/>
                    <a:pt x="3915" y="1354"/>
                  </a:cubicBezTo>
                  <a:lnTo>
                    <a:pt x="4251" y="1176"/>
                  </a:lnTo>
                  <a:cubicBezTo>
                    <a:pt x="4139" y="966"/>
                    <a:pt x="3996" y="776"/>
                    <a:pt x="3826" y="612"/>
                  </a:cubicBezTo>
                  <a:lnTo>
                    <a:pt x="3562" y="885"/>
                  </a:lnTo>
                  <a:cubicBezTo>
                    <a:pt x="3425" y="752"/>
                    <a:pt x="3266" y="638"/>
                    <a:pt x="3085" y="550"/>
                  </a:cubicBezTo>
                  <a:cubicBezTo>
                    <a:pt x="3084" y="549"/>
                    <a:pt x="3083" y="549"/>
                    <a:pt x="3081" y="548"/>
                  </a:cubicBezTo>
                  <a:lnTo>
                    <a:pt x="3248" y="207"/>
                  </a:lnTo>
                  <a:cubicBezTo>
                    <a:pt x="3034" y="103"/>
                    <a:pt x="2807" y="33"/>
                    <a:pt x="2573" y="0"/>
                  </a:cubicBezTo>
                  <a:lnTo>
                    <a:pt x="2520" y="376"/>
                  </a:lnTo>
                  <a:cubicBezTo>
                    <a:pt x="2323" y="349"/>
                    <a:pt x="2125" y="353"/>
                    <a:pt x="1933" y="387"/>
                  </a:cubicBezTo>
                  <a:lnTo>
                    <a:pt x="1867" y="13"/>
                  </a:lnTo>
                  <a:cubicBezTo>
                    <a:pt x="1633" y="54"/>
                    <a:pt x="1409" y="131"/>
                    <a:pt x="1200" y="242"/>
                  </a:cubicBezTo>
                  <a:lnTo>
                    <a:pt x="1378" y="578"/>
                  </a:lnTo>
                  <a:cubicBezTo>
                    <a:pt x="1205" y="669"/>
                    <a:pt x="1046" y="787"/>
                    <a:pt x="908" y="930"/>
                  </a:cubicBezTo>
                  <a:lnTo>
                    <a:pt x="635" y="666"/>
                  </a:lnTo>
                  <a:cubicBezTo>
                    <a:pt x="472" y="835"/>
                    <a:pt x="336" y="1029"/>
                    <a:pt x="232" y="1241"/>
                  </a:cubicBezTo>
                  <a:lnTo>
                    <a:pt x="230" y="1244"/>
                  </a:lnTo>
                  <a:lnTo>
                    <a:pt x="571" y="1409"/>
                  </a:lnTo>
                  <a:cubicBezTo>
                    <a:pt x="482" y="1592"/>
                    <a:pt x="425" y="1782"/>
                    <a:pt x="398" y="1972"/>
                  </a:cubicBezTo>
                  <a:lnTo>
                    <a:pt x="23" y="1919"/>
                  </a:lnTo>
                  <a:cubicBezTo>
                    <a:pt x="-11" y="2153"/>
                    <a:pt x="-7" y="2391"/>
                    <a:pt x="35" y="2625"/>
                  </a:cubicBezTo>
                  <a:lnTo>
                    <a:pt x="409" y="2559"/>
                  </a:lnTo>
                  <a:cubicBezTo>
                    <a:pt x="443" y="2753"/>
                    <a:pt x="507" y="2941"/>
                    <a:pt x="599" y="3115"/>
                  </a:cubicBezTo>
                  <a:lnTo>
                    <a:pt x="263" y="3293"/>
                  </a:lnTo>
                  <a:cubicBezTo>
                    <a:pt x="374" y="3503"/>
                    <a:pt x="517" y="3693"/>
                    <a:pt x="687" y="3857"/>
                  </a:cubicBezTo>
                  <a:lnTo>
                    <a:pt x="951" y="3585"/>
                  </a:lnTo>
                  <a:cubicBezTo>
                    <a:pt x="1089" y="3718"/>
                    <a:pt x="1249" y="3833"/>
                    <a:pt x="1430" y="3922"/>
                  </a:cubicBezTo>
                  <a:cubicBezTo>
                    <a:pt x="1431" y="3922"/>
                    <a:pt x="1431" y="3922"/>
                    <a:pt x="1432" y="3923"/>
                  </a:cubicBezTo>
                  <a:lnTo>
                    <a:pt x="1265" y="4263"/>
                  </a:lnTo>
                  <a:cubicBezTo>
                    <a:pt x="1479" y="4367"/>
                    <a:pt x="1705" y="4438"/>
                    <a:pt x="1939" y="4471"/>
                  </a:cubicBezTo>
                  <a:lnTo>
                    <a:pt x="1993" y="4095"/>
                  </a:lnTo>
                  <a:cubicBezTo>
                    <a:pt x="2190" y="4123"/>
                    <a:pt x="2388" y="4119"/>
                    <a:pt x="2580" y="4085"/>
                  </a:cubicBezTo>
                  <a:lnTo>
                    <a:pt x="2645" y="4460"/>
                  </a:lnTo>
                  <a:cubicBezTo>
                    <a:pt x="2879" y="4419"/>
                    <a:pt x="3103" y="4342"/>
                    <a:pt x="3313" y="4231"/>
                  </a:cubicBezTo>
                  <a:lnTo>
                    <a:pt x="3135" y="3895"/>
                  </a:lnTo>
                  <a:cubicBezTo>
                    <a:pt x="3308" y="3804"/>
                    <a:pt x="3467" y="3686"/>
                    <a:pt x="3606" y="3544"/>
                  </a:cubicBezTo>
                  <a:lnTo>
                    <a:pt x="3878" y="380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22"/>
          <p:cNvSpPr txBox="1"/>
          <p:nvPr/>
        </p:nvSpPr>
        <p:spPr>
          <a:xfrm>
            <a:off x="713225" y="839000"/>
            <a:ext cx="44355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rPr>
              <a:t>Topics Overview: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5" name="Google Shape;805;p22"/>
          <p:cNvSpPr txBox="1"/>
          <p:nvPr/>
        </p:nvSpPr>
        <p:spPr>
          <a:xfrm>
            <a:off x="708725" y="1589425"/>
            <a:ext cx="4971600" cy="30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ays One"/>
              <a:buChar char="⚙"/>
            </a:pPr>
            <a:r>
              <a:rPr b="1" lang="en" sz="2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rPr>
              <a:t>Database Structure</a:t>
            </a:r>
            <a:endParaRPr b="1" sz="2000">
              <a:solidFill>
                <a:schemeClr val="dk1"/>
              </a:solidFill>
              <a:latin typeface="Days One"/>
              <a:ea typeface="Days One"/>
              <a:cs typeface="Days One"/>
              <a:sym typeface="Days One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ays One"/>
              <a:buChar char="⚙"/>
            </a:pPr>
            <a:r>
              <a:rPr b="1" lang="en" sz="2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rPr>
              <a:t>Bufferpool Management</a:t>
            </a:r>
            <a:endParaRPr b="1" sz="2000">
              <a:solidFill>
                <a:schemeClr val="dk1"/>
              </a:solidFill>
              <a:latin typeface="Days One"/>
              <a:ea typeface="Days One"/>
              <a:cs typeface="Days One"/>
              <a:sym typeface="Days One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ays One"/>
              <a:buChar char="⚙"/>
            </a:pPr>
            <a:r>
              <a:rPr b="1" lang="en" sz="2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rPr>
              <a:t>Query Interface</a:t>
            </a:r>
            <a:br>
              <a:rPr b="1" lang="en" sz="2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rPr>
            </a:br>
            <a:r>
              <a:rPr b="1" lang="en" sz="2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rPr>
              <a:t>(select, insert, update, delete, sum)</a:t>
            </a:r>
            <a:endParaRPr b="1" sz="2000">
              <a:solidFill>
                <a:schemeClr val="dk1"/>
              </a:solidFill>
              <a:latin typeface="Days One"/>
              <a:ea typeface="Days One"/>
              <a:cs typeface="Days One"/>
              <a:sym typeface="Days One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ays One"/>
              <a:buChar char="⚙"/>
            </a:pPr>
            <a:r>
              <a:rPr b="1" lang="en" sz="2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rPr>
              <a:t>Note: Can add performance and Demo and Q&amp;A</a:t>
            </a:r>
            <a:endParaRPr b="1" sz="2000">
              <a:solidFill>
                <a:schemeClr val="dk1"/>
              </a:solidFill>
              <a:latin typeface="Days One"/>
              <a:ea typeface="Days One"/>
              <a:cs typeface="Days One"/>
              <a:sym typeface="Days On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3"/>
          <p:cNvSpPr txBox="1"/>
          <p:nvPr/>
        </p:nvSpPr>
        <p:spPr>
          <a:xfrm>
            <a:off x="780750" y="2071500"/>
            <a:ext cx="79890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rPr>
              <a:t>Database Structure</a:t>
            </a:r>
            <a:endParaRPr sz="5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4"/>
          <p:cNvSpPr txBox="1"/>
          <p:nvPr>
            <p:ph type="title"/>
          </p:nvPr>
        </p:nvSpPr>
        <p:spPr>
          <a:xfrm>
            <a:off x="537150" y="711275"/>
            <a:ext cx="3530100" cy="48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</a:t>
            </a:r>
            <a:endParaRPr/>
          </a:p>
        </p:txBody>
      </p:sp>
      <p:sp>
        <p:nvSpPr>
          <p:cNvPr id="816" name="Google Shape;816;p24"/>
          <p:cNvSpPr txBox="1"/>
          <p:nvPr/>
        </p:nvSpPr>
        <p:spPr>
          <a:xfrm>
            <a:off x="616175" y="1315900"/>
            <a:ext cx="3024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7" name="Google Shape;817;p24"/>
          <p:cNvSpPr txBox="1"/>
          <p:nvPr/>
        </p:nvSpPr>
        <p:spPr>
          <a:xfrm>
            <a:off x="616175" y="1388875"/>
            <a:ext cx="7903200" cy="3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5"/>
          <p:cNvSpPr txBox="1"/>
          <p:nvPr>
            <p:ph type="title"/>
          </p:nvPr>
        </p:nvSpPr>
        <p:spPr>
          <a:xfrm>
            <a:off x="537150" y="711275"/>
            <a:ext cx="3530100" cy="48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</a:t>
            </a:r>
            <a:endParaRPr/>
          </a:p>
        </p:txBody>
      </p:sp>
      <p:sp>
        <p:nvSpPr>
          <p:cNvPr id="823" name="Google Shape;823;p25"/>
          <p:cNvSpPr txBox="1"/>
          <p:nvPr/>
        </p:nvSpPr>
        <p:spPr>
          <a:xfrm>
            <a:off x="616175" y="1315900"/>
            <a:ext cx="3024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4" name="Google Shape;824;p25"/>
          <p:cNvSpPr txBox="1"/>
          <p:nvPr/>
        </p:nvSpPr>
        <p:spPr>
          <a:xfrm>
            <a:off x="616175" y="1388875"/>
            <a:ext cx="7903200" cy="3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6"/>
          <p:cNvSpPr txBox="1"/>
          <p:nvPr>
            <p:ph type="title"/>
          </p:nvPr>
        </p:nvSpPr>
        <p:spPr>
          <a:xfrm>
            <a:off x="896750" y="1683225"/>
            <a:ext cx="7351200" cy="1860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Bufferpool Management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27"/>
          <p:cNvSpPr txBox="1"/>
          <p:nvPr>
            <p:ph type="title"/>
          </p:nvPr>
        </p:nvSpPr>
        <p:spPr>
          <a:xfrm>
            <a:off x="537150" y="711275"/>
            <a:ext cx="2047500" cy="48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Index.py</a:t>
            </a:r>
            <a:endParaRPr/>
          </a:p>
        </p:txBody>
      </p:sp>
      <p:sp>
        <p:nvSpPr>
          <p:cNvPr id="835" name="Google Shape;835;p27"/>
          <p:cNvSpPr txBox="1"/>
          <p:nvPr/>
        </p:nvSpPr>
        <p:spPr>
          <a:xfrm>
            <a:off x="2584650" y="539501"/>
            <a:ext cx="47772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36" name="Google Shape;836;p27"/>
          <p:cNvGrpSpPr/>
          <p:nvPr/>
        </p:nvGrpSpPr>
        <p:grpSpPr>
          <a:xfrm>
            <a:off x="4438536" y="2179680"/>
            <a:ext cx="1731095" cy="2541156"/>
            <a:chOff x="457300" y="2490758"/>
            <a:chExt cx="3407666" cy="2229867"/>
          </a:xfrm>
        </p:grpSpPr>
        <p:grpSp>
          <p:nvGrpSpPr>
            <p:cNvPr id="837" name="Google Shape;837;p27"/>
            <p:cNvGrpSpPr/>
            <p:nvPr/>
          </p:nvGrpSpPr>
          <p:grpSpPr>
            <a:xfrm>
              <a:off x="457300" y="2490758"/>
              <a:ext cx="3407666" cy="1523221"/>
              <a:chOff x="457300" y="2490758"/>
              <a:chExt cx="3407666" cy="1523221"/>
            </a:xfrm>
          </p:grpSpPr>
          <p:sp>
            <p:nvSpPr>
              <p:cNvPr id="838" name="Google Shape;838;p27"/>
              <p:cNvSpPr/>
              <p:nvPr/>
            </p:nvSpPr>
            <p:spPr>
              <a:xfrm>
                <a:off x="1184033" y="2490758"/>
                <a:ext cx="1951800" cy="460200"/>
              </a:xfrm>
              <a:prstGeom prst="roundRect">
                <a:avLst>
                  <a:gd fmla="val 9976" name="adj"/>
                </a:avLst>
              </a:prstGeom>
              <a:solidFill>
                <a:srgbClr val="9C539A"/>
              </a:solidFill>
              <a:ln cap="flat" cmpd="sng" w="9525">
                <a:solidFill>
                  <a:srgbClr val="19191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200">
                    <a:solidFill>
                      <a:schemeClr val="dk1"/>
                    </a:solidFill>
                    <a:latin typeface="Days One"/>
                    <a:ea typeface="Days One"/>
                    <a:cs typeface="Days One"/>
                    <a:sym typeface="Days One"/>
                  </a:rPr>
                  <a:t>2</a:t>
                </a:r>
                <a:endParaRPr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39" name="Google Shape;839;p27"/>
              <p:cNvSpPr/>
              <p:nvPr/>
            </p:nvSpPr>
            <p:spPr>
              <a:xfrm>
                <a:off x="2523066" y="3441279"/>
                <a:ext cx="1341900" cy="572700"/>
              </a:xfrm>
              <a:prstGeom prst="roundRect">
                <a:avLst>
                  <a:gd fmla="val 9976" name="adj"/>
                </a:avLst>
              </a:prstGeom>
              <a:solidFill>
                <a:srgbClr val="FFDCFF"/>
              </a:solidFill>
              <a:ln cap="flat" cmpd="sng" w="9525">
                <a:solidFill>
                  <a:srgbClr val="19191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Peter</a:t>
                </a:r>
                <a:endParaRPr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40" name="Google Shape;840;p27"/>
              <p:cNvSpPr/>
              <p:nvPr/>
            </p:nvSpPr>
            <p:spPr>
              <a:xfrm>
                <a:off x="457300" y="3441275"/>
                <a:ext cx="1339500" cy="572700"/>
              </a:xfrm>
              <a:prstGeom prst="roundRect">
                <a:avLst>
                  <a:gd fmla="val 9976" name="adj"/>
                </a:avLst>
              </a:prstGeom>
              <a:solidFill>
                <a:srgbClr val="D17ECE"/>
              </a:solidFill>
              <a:ln cap="flat" cmpd="sng" w="9525">
                <a:solidFill>
                  <a:srgbClr val="19191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Joe</a:t>
                </a:r>
                <a:endParaRPr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cxnSp>
            <p:nvCxnSpPr>
              <p:cNvPr id="841" name="Google Shape;841;p27"/>
              <p:cNvCxnSpPr>
                <a:stCxn id="838" idx="2"/>
                <a:endCxn id="840" idx="0"/>
              </p:cNvCxnSpPr>
              <p:nvPr/>
            </p:nvCxnSpPr>
            <p:spPr>
              <a:xfrm rot="5400000">
                <a:off x="1398383" y="2679608"/>
                <a:ext cx="490200" cy="1032900"/>
              </a:xfrm>
              <a:prstGeom prst="bentConnector3">
                <a:avLst>
                  <a:gd fmla="val 50012" name="adj1"/>
                </a:avLst>
              </a:prstGeom>
              <a:noFill/>
              <a:ln cap="flat" cmpd="sng" w="19050">
                <a:solidFill>
                  <a:srgbClr val="19191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42" name="Google Shape;842;p27"/>
              <p:cNvCxnSpPr>
                <a:stCxn id="838" idx="2"/>
                <a:endCxn id="839" idx="0"/>
              </p:cNvCxnSpPr>
              <p:nvPr/>
            </p:nvCxnSpPr>
            <p:spPr>
              <a:xfrm flipH="1" rot="-5400000">
                <a:off x="2431883" y="2679008"/>
                <a:ext cx="490200" cy="1034100"/>
              </a:xfrm>
              <a:prstGeom prst="bentConnector3">
                <a:avLst>
                  <a:gd fmla="val 50012" name="adj1"/>
                </a:avLst>
              </a:prstGeom>
              <a:noFill/>
              <a:ln cap="flat" cmpd="sng" w="19050">
                <a:solidFill>
                  <a:srgbClr val="19191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843" name="Google Shape;843;p27"/>
            <p:cNvSpPr txBox="1"/>
            <p:nvPr/>
          </p:nvSpPr>
          <p:spPr>
            <a:xfrm>
              <a:off x="464925" y="4041125"/>
              <a:ext cx="13395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4" name="Google Shape;844;p27"/>
            <p:cNvSpPr txBox="1"/>
            <p:nvPr/>
          </p:nvSpPr>
          <p:spPr>
            <a:xfrm>
              <a:off x="2524275" y="4041125"/>
              <a:ext cx="13395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845" name="Google Shape;845;p27"/>
          <p:cNvGrpSpPr/>
          <p:nvPr/>
        </p:nvGrpSpPr>
        <p:grpSpPr>
          <a:xfrm>
            <a:off x="6886910" y="2179680"/>
            <a:ext cx="1732263" cy="2541156"/>
            <a:chOff x="5276933" y="2490758"/>
            <a:chExt cx="3409967" cy="2229867"/>
          </a:xfrm>
        </p:grpSpPr>
        <p:grpSp>
          <p:nvGrpSpPr>
            <p:cNvPr id="846" name="Google Shape;846;p27"/>
            <p:cNvGrpSpPr/>
            <p:nvPr/>
          </p:nvGrpSpPr>
          <p:grpSpPr>
            <a:xfrm>
              <a:off x="5276933" y="2490758"/>
              <a:ext cx="3409967" cy="1523217"/>
              <a:chOff x="5276933" y="2490758"/>
              <a:chExt cx="3409967" cy="1523217"/>
            </a:xfrm>
          </p:grpSpPr>
          <p:sp>
            <p:nvSpPr>
              <p:cNvPr id="847" name="Google Shape;847;p27"/>
              <p:cNvSpPr/>
              <p:nvPr/>
            </p:nvSpPr>
            <p:spPr>
              <a:xfrm>
                <a:off x="6004217" y="2490758"/>
                <a:ext cx="1955400" cy="460200"/>
              </a:xfrm>
              <a:prstGeom prst="roundRect">
                <a:avLst>
                  <a:gd fmla="val 9976" name="adj"/>
                </a:avLst>
              </a:prstGeom>
              <a:solidFill>
                <a:srgbClr val="7DCAFF"/>
              </a:solidFill>
              <a:ln cap="flat" cmpd="sng" w="9525">
                <a:solidFill>
                  <a:srgbClr val="19191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200">
                    <a:solidFill>
                      <a:schemeClr val="dk1"/>
                    </a:solidFill>
                    <a:latin typeface="Days One"/>
                    <a:ea typeface="Days One"/>
                    <a:cs typeface="Days One"/>
                    <a:sym typeface="Days One"/>
                  </a:rPr>
                  <a:t>6</a:t>
                </a:r>
                <a:endParaRPr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48" name="Google Shape;848;p27"/>
              <p:cNvSpPr/>
              <p:nvPr/>
            </p:nvSpPr>
            <p:spPr>
              <a:xfrm>
                <a:off x="7345000" y="3441275"/>
                <a:ext cx="1341900" cy="572700"/>
              </a:xfrm>
              <a:prstGeom prst="roundRect">
                <a:avLst>
                  <a:gd fmla="val 9976" name="adj"/>
                </a:avLst>
              </a:prstGeom>
              <a:solidFill>
                <a:srgbClr val="BDE6E5"/>
              </a:solidFill>
              <a:ln cap="flat" cmpd="sng" w="9525">
                <a:solidFill>
                  <a:srgbClr val="19191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Ben</a:t>
                </a:r>
                <a:endParaRPr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49" name="Google Shape;849;p27"/>
              <p:cNvSpPr/>
              <p:nvPr/>
            </p:nvSpPr>
            <p:spPr>
              <a:xfrm>
                <a:off x="5276933" y="3441275"/>
                <a:ext cx="1341900" cy="572700"/>
              </a:xfrm>
              <a:prstGeom prst="roundRect">
                <a:avLst>
                  <a:gd fmla="val 9976" name="adj"/>
                </a:avLst>
              </a:prstGeom>
              <a:solidFill>
                <a:srgbClr val="CAEFFF"/>
              </a:solidFill>
              <a:ln cap="flat" cmpd="sng" w="9525">
                <a:solidFill>
                  <a:srgbClr val="19191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John</a:t>
                </a:r>
                <a:endParaRPr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cxnSp>
            <p:nvCxnSpPr>
              <p:cNvPr id="850" name="Google Shape;850;p27"/>
              <p:cNvCxnSpPr>
                <a:stCxn id="847" idx="2"/>
                <a:endCxn id="849" idx="0"/>
              </p:cNvCxnSpPr>
              <p:nvPr/>
            </p:nvCxnSpPr>
            <p:spPr>
              <a:xfrm rot="5400000">
                <a:off x="6219767" y="2679008"/>
                <a:ext cx="490200" cy="1034100"/>
              </a:xfrm>
              <a:prstGeom prst="bentConnector3">
                <a:avLst>
                  <a:gd fmla="val 50012" name="adj1"/>
                </a:avLst>
              </a:prstGeom>
              <a:noFill/>
              <a:ln cap="flat" cmpd="sng" w="19050">
                <a:solidFill>
                  <a:srgbClr val="19191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51" name="Google Shape;851;p27"/>
              <p:cNvCxnSpPr>
                <a:stCxn id="847" idx="2"/>
                <a:endCxn id="848" idx="0"/>
              </p:cNvCxnSpPr>
              <p:nvPr/>
            </p:nvCxnSpPr>
            <p:spPr>
              <a:xfrm flipH="1" rot="-5400000">
                <a:off x="7253867" y="2679008"/>
                <a:ext cx="490200" cy="1034100"/>
              </a:xfrm>
              <a:prstGeom prst="bentConnector3">
                <a:avLst>
                  <a:gd fmla="val 50012" name="adj1"/>
                </a:avLst>
              </a:prstGeom>
              <a:noFill/>
              <a:ln cap="flat" cmpd="sng" w="19050">
                <a:solidFill>
                  <a:srgbClr val="19191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852" name="Google Shape;852;p27"/>
            <p:cNvSpPr txBox="1"/>
            <p:nvPr/>
          </p:nvSpPr>
          <p:spPr>
            <a:xfrm>
              <a:off x="5278125" y="4041125"/>
              <a:ext cx="13395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3" name="Google Shape;853;p27"/>
            <p:cNvSpPr txBox="1"/>
            <p:nvPr/>
          </p:nvSpPr>
          <p:spPr>
            <a:xfrm>
              <a:off x="7346200" y="4041125"/>
              <a:ext cx="13395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854" name="Google Shape;854;p27"/>
          <p:cNvSpPr/>
          <p:nvPr/>
        </p:nvSpPr>
        <p:spPr>
          <a:xfrm>
            <a:off x="644225" y="1542525"/>
            <a:ext cx="3542400" cy="467400"/>
          </a:xfrm>
          <a:prstGeom prst="roundRect">
            <a:avLst>
              <a:gd fmla="val 16667" name="adj"/>
            </a:avLst>
          </a:prstGeom>
          <a:solidFill>
            <a:srgbClr val="CAEFFF"/>
          </a:solidFill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rPr>
              <a:t>Name Age   SID       Year</a:t>
            </a:r>
            <a:endParaRPr sz="1900"/>
          </a:p>
        </p:txBody>
      </p:sp>
      <p:sp>
        <p:nvSpPr>
          <p:cNvPr id="855" name="Google Shape;855;p27"/>
          <p:cNvSpPr/>
          <p:nvPr/>
        </p:nvSpPr>
        <p:spPr>
          <a:xfrm>
            <a:off x="644225" y="2007775"/>
            <a:ext cx="3542400" cy="1898400"/>
          </a:xfrm>
          <a:prstGeom prst="roundRect">
            <a:avLst>
              <a:gd fmla="val 4247" name="adj"/>
            </a:avLst>
          </a:prstGeom>
          <a:solidFill>
            <a:srgbClr val="CAEFFF">
              <a:alpha val="14610"/>
            </a:srgbClr>
          </a:solidFill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6" name="Google Shape;856;p27"/>
          <p:cNvGrpSpPr/>
          <p:nvPr/>
        </p:nvGrpSpPr>
        <p:grpSpPr>
          <a:xfrm>
            <a:off x="5303486" y="1062251"/>
            <a:ext cx="2449525" cy="1117264"/>
            <a:chOff x="2160708" y="1510089"/>
            <a:chExt cx="4821900" cy="980400"/>
          </a:xfrm>
        </p:grpSpPr>
        <p:sp>
          <p:nvSpPr>
            <p:cNvPr id="857" name="Google Shape;857;p27"/>
            <p:cNvSpPr/>
            <p:nvPr/>
          </p:nvSpPr>
          <p:spPr>
            <a:xfrm>
              <a:off x="3668658" y="1510089"/>
              <a:ext cx="1806900" cy="490200"/>
            </a:xfrm>
            <a:prstGeom prst="roundRect">
              <a:avLst>
                <a:gd fmla="val 16667" name="adj"/>
              </a:avLst>
            </a:prstGeom>
            <a:solidFill>
              <a:srgbClr val="F58080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4</a:t>
              </a:r>
              <a:endParaRPr b="1"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858" name="Google Shape;858;p27"/>
            <p:cNvCxnSpPr>
              <a:stCxn id="857" idx="2"/>
              <a:endCxn id="838" idx="0"/>
            </p:cNvCxnSpPr>
            <p:nvPr/>
          </p:nvCxnSpPr>
          <p:spPr>
            <a:xfrm rot="5400000">
              <a:off x="3121308" y="1039689"/>
              <a:ext cx="490200" cy="2411400"/>
            </a:xfrm>
            <a:prstGeom prst="bentConnector3">
              <a:avLst>
                <a:gd fmla="val 50015" name="adj1"/>
              </a:avLst>
            </a:prstGeom>
            <a:noFill/>
            <a:ln cap="flat" cmpd="sng" w="19050">
              <a:solidFill>
                <a:srgbClr val="19191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59" name="Google Shape;859;p27"/>
            <p:cNvCxnSpPr>
              <a:stCxn id="857" idx="2"/>
              <a:endCxn id="847" idx="0"/>
            </p:cNvCxnSpPr>
            <p:nvPr/>
          </p:nvCxnSpPr>
          <p:spPr>
            <a:xfrm flipH="1" rot="-5400000">
              <a:off x="5532258" y="1040139"/>
              <a:ext cx="490200" cy="2410500"/>
            </a:xfrm>
            <a:prstGeom prst="bentConnector3">
              <a:avLst>
                <a:gd fmla="val 50015" name="adj1"/>
              </a:avLst>
            </a:prstGeom>
            <a:noFill/>
            <a:ln cap="flat" cmpd="sng" w="19050">
              <a:solidFill>
                <a:srgbClr val="19191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860" name="Google Shape;860;p27"/>
          <p:cNvCxnSpPr/>
          <p:nvPr/>
        </p:nvCxnSpPr>
        <p:spPr>
          <a:xfrm>
            <a:off x="1560900" y="1542525"/>
            <a:ext cx="0" cy="236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Google Shape;861;p27"/>
          <p:cNvCxnSpPr/>
          <p:nvPr/>
        </p:nvCxnSpPr>
        <p:spPr>
          <a:xfrm>
            <a:off x="2245425" y="1542525"/>
            <a:ext cx="0" cy="236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27"/>
          <p:cNvCxnSpPr/>
          <p:nvPr/>
        </p:nvCxnSpPr>
        <p:spPr>
          <a:xfrm>
            <a:off x="3294100" y="1542525"/>
            <a:ext cx="0" cy="236070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Google Shape;863;p27"/>
          <p:cNvCxnSpPr/>
          <p:nvPr/>
        </p:nvCxnSpPr>
        <p:spPr>
          <a:xfrm flipH="1" rot="10800000">
            <a:off x="661825" y="2449325"/>
            <a:ext cx="3549000" cy="1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4" name="Google Shape;864;p27"/>
          <p:cNvCxnSpPr/>
          <p:nvPr/>
        </p:nvCxnSpPr>
        <p:spPr>
          <a:xfrm flipH="1" rot="10800000">
            <a:off x="633125" y="2949025"/>
            <a:ext cx="3564600" cy="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5" name="Google Shape;865;p27"/>
          <p:cNvCxnSpPr/>
          <p:nvPr/>
        </p:nvCxnSpPr>
        <p:spPr>
          <a:xfrm>
            <a:off x="661825" y="3455525"/>
            <a:ext cx="3533100" cy="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6" name="Google Shape;866;p27"/>
          <p:cNvSpPr txBox="1"/>
          <p:nvPr/>
        </p:nvSpPr>
        <p:spPr>
          <a:xfrm>
            <a:off x="661825" y="2004800"/>
            <a:ext cx="3533100" cy="22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rPr>
              <a:t>Joe      19    92018      1</a:t>
            </a:r>
            <a:endParaRPr b="1" sz="1900">
              <a:solidFill>
                <a:schemeClr val="dk1"/>
              </a:solidFill>
              <a:latin typeface="Days One"/>
              <a:ea typeface="Days One"/>
              <a:cs typeface="Days One"/>
              <a:sym typeface="Days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Days One"/>
              <a:ea typeface="Days One"/>
              <a:cs typeface="Days One"/>
              <a:sym typeface="Days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rPr>
              <a:t>Peter   18    29103      1</a:t>
            </a:r>
            <a:endParaRPr b="1" sz="1900">
              <a:solidFill>
                <a:schemeClr val="dk1"/>
              </a:solidFill>
              <a:latin typeface="Days One"/>
              <a:ea typeface="Days One"/>
              <a:cs typeface="Days One"/>
              <a:sym typeface="Days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rPr>
              <a:t>John    20    91029     3</a:t>
            </a:r>
            <a:endParaRPr b="1" sz="1900">
              <a:solidFill>
                <a:schemeClr val="dk1"/>
              </a:solidFill>
              <a:latin typeface="Days One"/>
              <a:ea typeface="Days One"/>
              <a:cs typeface="Days One"/>
              <a:sym typeface="Days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Days One"/>
              <a:ea typeface="Days One"/>
              <a:cs typeface="Days One"/>
              <a:sym typeface="Days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rPr>
              <a:t>Ben     22    27193      4</a:t>
            </a:r>
            <a:endParaRPr b="1" sz="1900">
              <a:solidFill>
                <a:schemeClr val="dk1"/>
              </a:solidFill>
              <a:latin typeface="Days One"/>
              <a:ea typeface="Days One"/>
              <a:cs typeface="Days One"/>
              <a:sym typeface="Days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cxnSp>
        <p:nvCxnSpPr>
          <p:cNvPr id="867" name="Google Shape;867;p27"/>
          <p:cNvCxnSpPr>
            <a:endCxn id="848" idx="3"/>
          </p:cNvCxnSpPr>
          <p:nvPr/>
        </p:nvCxnSpPr>
        <p:spPr>
          <a:xfrm flipH="1" rot="10800000">
            <a:off x="3991973" y="3589213"/>
            <a:ext cx="4627200" cy="189000"/>
          </a:xfrm>
          <a:prstGeom prst="curvedConnector5">
            <a:avLst>
              <a:gd fmla="val 42634" name="adj1"/>
              <a:gd fmla="val -198651" name="adj2"/>
              <a:gd fmla="val 105146" name="adj3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8" name="Google Shape;868;p27"/>
          <p:cNvCxnSpPr>
            <a:stCxn id="866" idx="3"/>
            <a:endCxn id="849" idx="3"/>
          </p:cNvCxnSpPr>
          <p:nvPr/>
        </p:nvCxnSpPr>
        <p:spPr>
          <a:xfrm>
            <a:off x="4194925" y="3126050"/>
            <a:ext cx="3373800" cy="463200"/>
          </a:xfrm>
          <a:prstGeom prst="curvedConnector5">
            <a:avLst>
              <a:gd fmla="val 39895" name="adj1"/>
              <a:gd fmla="val -21867" name="adj2"/>
              <a:gd fmla="val 107054" name="adj3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Google Shape;869;p27"/>
          <p:cNvCxnSpPr>
            <a:endCxn id="839" idx="3"/>
          </p:cNvCxnSpPr>
          <p:nvPr/>
        </p:nvCxnSpPr>
        <p:spPr>
          <a:xfrm>
            <a:off x="3991931" y="2715017"/>
            <a:ext cx="2177700" cy="874200"/>
          </a:xfrm>
          <a:prstGeom prst="curvedConnector3">
            <a:avLst>
              <a:gd fmla="val 11093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27"/>
          <p:cNvCxnSpPr>
            <a:endCxn id="840" idx="3"/>
          </p:cNvCxnSpPr>
          <p:nvPr/>
        </p:nvCxnSpPr>
        <p:spPr>
          <a:xfrm flipH="1" rot="-5400000">
            <a:off x="3829152" y="2299363"/>
            <a:ext cx="1358700" cy="1221000"/>
          </a:xfrm>
          <a:prstGeom prst="curvedConnector4">
            <a:avLst>
              <a:gd fmla="val 37991" name="adj1"/>
              <a:gd fmla="val 11950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8"/>
          <p:cNvSpPr txBox="1"/>
          <p:nvPr>
            <p:ph type="title"/>
          </p:nvPr>
        </p:nvSpPr>
        <p:spPr>
          <a:xfrm>
            <a:off x="537150" y="711275"/>
            <a:ext cx="3530100" cy="48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Directory</a:t>
            </a:r>
            <a:endParaRPr/>
          </a:p>
        </p:txBody>
      </p:sp>
      <p:sp>
        <p:nvSpPr>
          <p:cNvPr id="876" name="Google Shape;876;p28"/>
          <p:cNvSpPr txBox="1"/>
          <p:nvPr/>
        </p:nvSpPr>
        <p:spPr>
          <a:xfrm>
            <a:off x="616175" y="1315900"/>
            <a:ext cx="3024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7" name="Google Shape;877;p28"/>
          <p:cNvSpPr txBox="1"/>
          <p:nvPr/>
        </p:nvSpPr>
        <p:spPr>
          <a:xfrm>
            <a:off x="616175" y="1388875"/>
            <a:ext cx="79032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Page Directory maps RIDs to their corresponding page location. We implemented page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directory using a dictionary. 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8" name="Google Shape;878;p28"/>
          <p:cNvSpPr/>
          <p:nvPr/>
        </p:nvSpPr>
        <p:spPr>
          <a:xfrm>
            <a:off x="1940238" y="2570825"/>
            <a:ext cx="1181525" cy="4872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rid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9" name="Google Shape;879;p28"/>
          <p:cNvSpPr txBox="1"/>
          <p:nvPr/>
        </p:nvSpPr>
        <p:spPr>
          <a:xfrm>
            <a:off x="1971050" y="2375525"/>
            <a:ext cx="102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0" name="Google Shape;880;p28"/>
          <p:cNvSpPr txBox="1"/>
          <p:nvPr/>
        </p:nvSpPr>
        <p:spPr>
          <a:xfrm>
            <a:off x="1919700" y="2344700"/>
            <a:ext cx="102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1" name="Google Shape;881;p28"/>
          <p:cNvSpPr txBox="1"/>
          <p:nvPr/>
        </p:nvSpPr>
        <p:spPr>
          <a:xfrm>
            <a:off x="1929950" y="2144375"/>
            <a:ext cx="12021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key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2" name="Google Shape;882;p28"/>
          <p:cNvSpPr/>
          <p:nvPr/>
        </p:nvSpPr>
        <p:spPr>
          <a:xfrm>
            <a:off x="1940238" y="3150475"/>
            <a:ext cx="1181525" cy="4872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rid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3" name="Google Shape;883;p28"/>
          <p:cNvSpPr/>
          <p:nvPr/>
        </p:nvSpPr>
        <p:spPr>
          <a:xfrm>
            <a:off x="1940238" y="3765225"/>
            <a:ext cx="1181525" cy="4872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rid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4" name="Google Shape;884;p28"/>
          <p:cNvSpPr/>
          <p:nvPr/>
        </p:nvSpPr>
        <p:spPr>
          <a:xfrm>
            <a:off x="3638050" y="2714575"/>
            <a:ext cx="1756800" cy="15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5" name="Google Shape;885;p28"/>
          <p:cNvSpPr/>
          <p:nvPr/>
        </p:nvSpPr>
        <p:spPr>
          <a:xfrm>
            <a:off x="3638050" y="3316975"/>
            <a:ext cx="1756800" cy="15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6" name="Google Shape;886;p28"/>
          <p:cNvSpPr/>
          <p:nvPr/>
        </p:nvSpPr>
        <p:spPr>
          <a:xfrm>
            <a:off x="3638050" y="3928375"/>
            <a:ext cx="1756800" cy="15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7" name="Google Shape;887;p28"/>
          <p:cNvSpPr txBox="1"/>
          <p:nvPr/>
        </p:nvSpPr>
        <p:spPr>
          <a:xfrm>
            <a:off x="5984800" y="2177200"/>
            <a:ext cx="12021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value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8" name="Google Shape;888;p28"/>
          <p:cNvSpPr/>
          <p:nvPr/>
        </p:nvSpPr>
        <p:spPr>
          <a:xfrm>
            <a:off x="6055025" y="2581088"/>
            <a:ext cx="1181525" cy="4872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address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9" name="Google Shape;889;p28"/>
          <p:cNvSpPr/>
          <p:nvPr/>
        </p:nvSpPr>
        <p:spPr>
          <a:xfrm>
            <a:off x="6034500" y="3168013"/>
            <a:ext cx="1181525" cy="4872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address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0" name="Google Shape;890;p28"/>
          <p:cNvSpPr/>
          <p:nvPr/>
        </p:nvSpPr>
        <p:spPr>
          <a:xfrm>
            <a:off x="6055050" y="3747863"/>
            <a:ext cx="1181525" cy="4872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address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1" name="Google Shape;891;p28"/>
          <p:cNvSpPr txBox="1"/>
          <p:nvPr/>
        </p:nvSpPr>
        <p:spPr>
          <a:xfrm>
            <a:off x="5754525" y="4399525"/>
            <a:ext cx="10200" cy="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2" name="Google Shape;892;p28"/>
          <p:cNvSpPr txBox="1"/>
          <p:nvPr/>
        </p:nvSpPr>
        <p:spPr>
          <a:xfrm>
            <a:off x="5549025" y="4358425"/>
            <a:ext cx="21987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3" name="Google Shape;893;p28"/>
          <p:cNvSpPr txBox="1"/>
          <p:nvPr/>
        </p:nvSpPr>
        <p:spPr>
          <a:xfrm>
            <a:off x="740725" y="4286525"/>
            <a:ext cx="177900" cy="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4" name="Google Shape;894;p28"/>
          <p:cNvSpPr txBox="1"/>
          <p:nvPr/>
        </p:nvSpPr>
        <p:spPr>
          <a:xfrm>
            <a:off x="638000" y="4321700"/>
            <a:ext cx="79008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rids are generated using record count               address = [ offset, ‘base’, page_range_idx, page_idx ]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9"/>
          <p:cNvSpPr txBox="1"/>
          <p:nvPr>
            <p:ph type="title"/>
          </p:nvPr>
        </p:nvSpPr>
        <p:spPr>
          <a:xfrm>
            <a:off x="896750" y="1683225"/>
            <a:ext cx="7351200" cy="1860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Query Interface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Analysis and Statistics - 5th grade by Slidesgo">
  <a:themeElements>
    <a:clrScheme name="Simple Light">
      <a:dk1>
        <a:srgbClr val="3C2C31"/>
      </a:dk1>
      <a:lt1>
        <a:srgbClr val="E24E42"/>
      </a:lt1>
      <a:dk2>
        <a:srgbClr val="E9B000"/>
      </a:dk2>
      <a:lt2>
        <a:srgbClr val="008F95"/>
      </a:lt2>
      <a:accent1>
        <a:srgbClr val="DDFBFC"/>
      </a:accent1>
      <a:accent2>
        <a:srgbClr val="EB6E80"/>
      </a:accent2>
      <a:accent3>
        <a:srgbClr val="F8D2D2"/>
      </a:accent3>
      <a:accent4>
        <a:srgbClr val="FAEBEB"/>
      </a:accent4>
      <a:accent5>
        <a:srgbClr val="FFFFFF"/>
      </a:accent5>
      <a:accent6>
        <a:srgbClr val="FFFFFF"/>
      </a:accent6>
      <a:hlink>
        <a:srgbClr val="3C2C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