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054B99-A8C4-41B1-8AE6-0B89CB18B4BC}"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344694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054B99-A8C4-41B1-8AE6-0B89CB18B4BC}"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3258332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054B99-A8C4-41B1-8AE6-0B89CB18B4BC}"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9F132E-5C83-4453-B3D0-687D62AE48A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8743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7054B99-A8C4-41B1-8AE6-0B89CB18B4BC}"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4063606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7054B99-A8C4-41B1-8AE6-0B89CB18B4BC}"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F132E-5C83-4453-B3D0-687D62AE48A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0513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7054B99-A8C4-41B1-8AE6-0B89CB18B4BC}"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433148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054B99-A8C4-41B1-8AE6-0B89CB18B4BC}"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2668817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054B99-A8C4-41B1-8AE6-0B89CB18B4BC}"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43138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054B99-A8C4-41B1-8AE6-0B89CB18B4BC}"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3051389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054B99-A8C4-41B1-8AE6-0B89CB18B4BC}"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131762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054B99-A8C4-41B1-8AE6-0B89CB18B4BC}"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412221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054B99-A8C4-41B1-8AE6-0B89CB18B4BC}"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3045859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054B99-A8C4-41B1-8AE6-0B89CB18B4BC}"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63951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54B99-A8C4-41B1-8AE6-0B89CB18B4BC}"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254716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054B99-A8C4-41B1-8AE6-0B89CB18B4BC}"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201011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054B99-A8C4-41B1-8AE6-0B89CB18B4BC}"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9F132E-5C83-4453-B3D0-687D62AE48A9}" type="slidenum">
              <a:rPr lang="en-US" smtClean="0"/>
              <a:t>‹#›</a:t>
            </a:fld>
            <a:endParaRPr lang="en-US"/>
          </a:p>
        </p:txBody>
      </p:sp>
    </p:spTree>
    <p:extLst>
      <p:ext uri="{BB962C8B-B14F-4D97-AF65-F5344CB8AC3E}">
        <p14:creationId xmlns:p14="http://schemas.microsoft.com/office/powerpoint/2010/main" val="41141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054B99-A8C4-41B1-8AE6-0B89CB18B4BC}" type="datetimeFigureOut">
              <a:rPr lang="en-US" smtClean="0"/>
              <a:t>3/25/2021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9F132E-5C83-4453-B3D0-687D62AE48A9}" type="slidenum">
              <a:rPr lang="en-US" smtClean="0"/>
              <a:t>‹#›</a:t>
            </a:fld>
            <a:endParaRPr lang="en-US"/>
          </a:p>
        </p:txBody>
      </p:sp>
    </p:spTree>
    <p:extLst>
      <p:ext uri="{BB962C8B-B14F-4D97-AF65-F5344CB8AC3E}">
        <p14:creationId xmlns:p14="http://schemas.microsoft.com/office/powerpoint/2010/main" val="8033142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economic and epidemiological impact on choosing a location for a new restaurant</a:t>
            </a:r>
            <a:endParaRPr lang="en-US" dirty="0"/>
          </a:p>
        </p:txBody>
      </p:sp>
      <p:sp>
        <p:nvSpPr>
          <p:cNvPr id="3" name="Subtitle 2"/>
          <p:cNvSpPr>
            <a:spLocks noGrp="1"/>
          </p:cNvSpPr>
          <p:nvPr>
            <p:ph type="subTitle" idx="1"/>
          </p:nvPr>
        </p:nvSpPr>
        <p:spPr/>
        <p:txBody>
          <a:bodyPr/>
          <a:lstStyle/>
          <a:p>
            <a:endParaRPr lang="en-US" dirty="0" smtClean="0"/>
          </a:p>
          <a:p>
            <a:r>
              <a:rPr lang="en-US" dirty="0" smtClean="0"/>
              <a:t>Nastase Mariana Madalina</a:t>
            </a:r>
            <a:endParaRPr lang="en-US" dirty="0"/>
          </a:p>
        </p:txBody>
      </p:sp>
    </p:spTree>
    <p:extLst>
      <p:ext uri="{BB962C8B-B14F-4D97-AF65-F5344CB8AC3E}">
        <p14:creationId xmlns:p14="http://schemas.microsoft.com/office/powerpoint/2010/main" val="175675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The scenario in this project assumes that I plan on opening a line of restaurants across the world, but I need to choose a country as a starting point, or at least a region. For starters I have to analyze the economical and urban development, and also the happiness score of multiple countries. Furthermore, due to the current epidemiological situation I need to be aware of the development of Covid-19 pandemic in the potential candidates countries, as well as the evolution of the vaccination process and what influences it. </a:t>
            </a:r>
          </a:p>
          <a:p>
            <a:endParaRPr lang="en-US" dirty="0"/>
          </a:p>
        </p:txBody>
      </p:sp>
    </p:spTree>
    <p:extLst>
      <p:ext uri="{BB962C8B-B14F-4D97-AF65-F5344CB8AC3E}">
        <p14:creationId xmlns:p14="http://schemas.microsoft.com/office/powerpoint/2010/main" val="285726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cleaning</a:t>
            </a:r>
            <a:endParaRPr lang="en-US" dirty="0"/>
          </a:p>
        </p:txBody>
      </p:sp>
      <p:sp>
        <p:nvSpPr>
          <p:cNvPr id="3" name="Content Placeholder 2"/>
          <p:cNvSpPr>
            <a:spLocks noGrp="1"/>
          </p:cNvSpPr>
          <p:nvPr>
            <p:ph idx="1"/>
          </p:nvPr>
        </p:nvSpPr>
        <p:spPr/>
        <p:txBody>
          <a:bodyPr/>
          <a:lstStyle/>
          <a:p>
            <a:r>
              <a:rPr lang="en-US" dirty="0"/>
              <a:t>“</a:t>
            </a:r>
            <a:r>
              <a:rPr lang="en-US" dirty="0" err="1"/>
              <a:t>country_vaccinations.cvs</a:t>
            </a:r>
            <a:r>
              <a:rPr lang="en-US" dirty="0"/>
              <a:t>” dataset contains data about the current state of the vaccination in each country. Some of the columns of this data set are country, date, </a:t>
            </a:r>
            <a:r>
              <a:rPr lang="en-US" dirty="0" err="1"/>
              <a:t>total_vaccinations</a:t>
            </a:r>
            <a:r>
              <a:rPr lang="en-US" dirty="0"/>
              <a:t>, </a:t>
            </a:r>
            <a:r>
              <a:rPr lang="en-US" dirty="0" err="1"/>
              <a:t>people_vaccinated</a:t>
            </a:r>
            <a:r>
              <a:rPr lang="en-US" dirty="0"/>
              <a:t>, </a:t>
            </a:r>
            <a:r>
              <a:rPr lang="en-US" dirty="0" err="1"/>
              <a:t>people_fully_vaccinated</a:t>
            </a:r>
            <a:r>
              <a:rPr lang="en-US" dirty="0"/>
              <a:t>, </a:t>
            </a:r>
            <a:r>
              <a:rPr lang="en-US" dirty="0" err="1"/>
              <a:t>daily_vaccinations_raw</a:t>
            </a:r>
            <a:r>
              <a:rPr lang="en-US" dirty="0"/>
              <a:t>, </a:t>
            </a:r>
            <a:r>
              <a:rPr lang="en-US" dirty="0" err="1"/>
              <a:t>daily_vaccinations</a:t>
            </a:r>
            <a:r>
              <a:rPr lang="en-US" dirty="0"/>
              <a:t>, </a:t>
            </a:r>
            <a:r>
              <a:rPr lang="en-US" dirty="0" err="1"/>
              <a:t>total_vaccinations_per_hundred</a:t>
            </a:r>
            <a:r>
              <a:rPr lang="en-US" dirty="0"/>
              <a:t>, </a:t>
            </a:r>
            <a:r>
              <a:rPr lang="en-US" dirty="0" err="1"/>
              <a:t>people_vaccinated_per_hundred</a:t>
            </a:r>
            <a:r>
              <a:rPr lang="en-US" dirty="0"/>
              <a:t>, </a:t>
            </a:r>
            <a:r>
              <a:rPr lang="en-US" dirty="0" err="1"/>
              <a:t>people_fully_vaccinated_per_hundred</a:t>
            </a:r>
            <a:r>
              <a:rPr lang="en-US" dirty="0"/>
              <a:t>, </a:t>
            </a:r>
            <a:r>
              <a:rPr lang="en-US" dirty="0" err="1"/>
              <a:t>daily_vaccinations_per_milion</a:t>
            </a:r>
            <a:r>
              <a:rPr lang="en-US" dirty="0"/>
              <a:t>. </a:t>
            </a:r>
          </a:p>
          <a:p>
            <a:r>
              <a:rPr lang="en-US" dirty="0"/>
              <a:t>The first processing on this data set was grouping all this data by country summing up the values for each day and then selecting only the column “</a:t>
            </a:r>
            <a:r>
              <a:rPr lang="en-US" dirty="0" err="1"/>
              <a:t>daily_vaccinations_per</a:t>
            </a:r>
            <a:r>
              <a:rPr lang="en-US" dirty="0"/>
              <a:t> million” due to the accuracy of the data, since the rest of the columns contains a bigger amount of </a:t>
            </a:r>
            <a:r>
              <a:rPr lang="en-US" dirty="0" err="1"/>
              <a:t>NaN</a:t>
            </a:r>
            <a:r>
              <a:rPr lang="en-US" dirty="0"/>
              <a:t> values. Also, a </a:t>
            </a:r>
            <a:r>
              <a:rPr lang="en-US" dirty="0" err="1"/>
              <a:t>StandardScaler</a:t>
            </a:r>
            <a:r>
              <a:rPr lang="en-US" dirty="0"/>
              <a:t> was applied on the data in order to standardize it. </a:t>
            </a:r>
          </a:p>
          <a:p>
            <a:endParaRPr lang="en-US" dirty="0"/>
          </a:p>
        </p:txBody>
      </p:sp>
    </p:spTree>
    <p:extLst>
      <p:ext uri="{BB962C8B-B14F-4D97-AF65-F5344CB8AC3E}">
        <p14:creationId xmlns:p14="http://schemas.microsoft.com/office/powerpoint/2010/main" val="403402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7249" y="1145309"/>
            <a:ext cx="8915400" cy="3777622"/>
          </a:xfrm>
        </p:spPr>
        <p:txBody>
          <a:bodyPr/>
          <a:lstStyle/>
          <a:p>
            <a:r>
              <a:rPr lang="en-US" dirty="0"/>
              <a:t>Another dataset used in this project is an economic dataset containing economic indicators for each country in the last two years. As previously we grouped the data by country using the mean. Additional processing included renaming of the columns and casting of the data types into more suitable ones.</a:t>
            </a:r>
          </a:p>
          <a:p>
            <a:r>
              <a:rPr lang="en-US" dirty="0"/>
              <a:t>These two datasets were merged into one for simplicity. The final </a:t>
            </a:r>
            <a:r>
              <a:rPr lang="en-US" dirty="0" err="1"/>
              <a:t>dataframe</a:t>
            </a:r>
            <a:r>
              <a:rPr lang="en-US" dirty="0"/>
              <a:t> looks like this: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941" y="3998127"/>
            <a:ext cx="9274344" cy="1447925"/>
          </a:xfrm>
          <a:prstGeom prst="rect">
            <a:avLst/>
          </a:prstGeom>
        </p:spPr>
      </p:pic>
    </p:spTree>
    <p:extLst>
      <p:ext uri="{BB962C8B-B14F-4D97-AF65-F5344CB8AC3E}">
        <p14:creationId xmlns:p14="http://schemas.microsoft.com/office/powerpoint/2010/main" val="11184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5576" y="471055"/>
            <a:ext cx="8915400" cy="3777622"/>
          </a:xfrm>
        </p:spPr>
        <p:txBody>
          <a:bodyPr/>
          <a:lstStyle/>
          <a:p>
            <a:r>
              <a:rPr lang="en-US" dirty="0"/>
              <a:t>In order to determine the happiness index and the quality of life in each country we used 7 datasets containing data like ladder score and rank, social support, family support, health, freedom and generosity measurements from 2015 to 2021. These datasets were combined using the country and “happiness score” for each </a:t>
            </a:r>
            <a:r>
              <a:rPr lang="en-US" dirty="0" err="1"/>
              <a:t>each</a:t>
            </a:r>
            <a:r>
              <a:rPr lang="en-US" dirty="0"/>
              <a:t> year. The final result is: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576" y="2359866"/>
            <a:ext cx="7631134" cy="2895552"/>
          </a:xfrm>
          <a:prstGeom prst="rect">
            <a:avLst/>
          </a:prstGeom>
        </p:spPr>
      </p:pic>
    </p:spTree>
    <p:extLst>
      <p:ext uri="{BB962C8B-B14F-4D97-AF65-F5344CB8AC3E}">
        <p14:creationId xmlns:p14="http://schemas.microsoft.com/office/powerpoint/2010/main" val="412926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 Covid-19 impact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97" y="2244436"/>
            <a:ext cx="5559284" cy="330443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47" y="2244436"/>
            <a:ext cx="6238253" cy="3048770"/>
          </a:xfrm>
          <a:prstGeom prst="rect">
            <a:avLst/>
          </a:prstGeom>
        </p:spPr>
      </p:pic>
    </p:spTree>
    <p:extLst>
      <p:ext uri="{BB962C8B-B14F-4D97-AF65-F5344CB8AC3E}">
        <p14:creationId xmlns:p14="http://schemas.microsoft.com/office/powerpoint/2010/main" val="381264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 Economic factors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59" y="1828800"/>
            <a:ext cx="7291765" cy="44149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424" y="2219036"/>
            <a:ext cx="4922968" cy="3186652"/>
          </a:xfrm>
          <a:prstGeom prst="rect">
            <a:avLst/>
          </a:prstGeom>
        </p:spPr>
      </p:pic>
    </p:spTree>
    <p:extLst>
      <p:ext uri="{BB962C8B-B14F-4D97-AF65-F5344CB8AC3E}">
        <p14:creationId xmlns:p14="http://schemas.microsoft.com/office/powerpoint/2010/main" val="192557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Conclusion</a:t>
            </a:r>
            <a:endParaRPr lang="en-US" dirty="0"/>
          </a:p>
        </p:txBody>
      </p:sp>
      <p:sp>
        <p:nvSpPr>
          <p:cNvPr id="3" name="Content Placeholder 2"/>
          <p:cNvSpPr>
            <a:spLocks noGrp="1"/>
          </p:cNvSpPr>
          <p:nvPr>
            <p:ph idx="1"/>
          </p:nvPr>
        </p:nvSpPr>
        <p:spPr/>
        <p:txBody>
          <a:bodyPr/>
          <a:lstStyle/>
          <a:p>
            <a:r>
              <a:rPr lang="en-US" dirty="0"/>
              <a:t>After this analysis, Finland looks like a good candidate due to its potential growth. Another good option might be Denmark due to its stability regarding the economy. </a:t>
            </a:r>
          </a:p>
          <a:p>
            <a:r>
              <a:rPr lang="en-US" dirty="0"/>
              <a:t>A future work can include a more in-depth analysis of the economic and socio-political factors in the Baltic countries, as well as the distribution of different types of restaurants in these countries. </a:t>
            </a:r>
          </a:p>
          <a:p>
            <a:endParaRPr lang="en-US" dirty="0"/>
          </a:p>
        </p:txBody>
      </p:sp>
    </p:spTree>
    <p:extLst>
      <p:ext uri="{BB962C8B-B14F-4D97-AF65-F5344CB8AC3E}">
        <p14:creationId xmlns:p14="http://schemas.microsoft.com/office/powerpoint/2010/main" val="22308720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TotalTime>
  <Words>446</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The economic and epidemiological impact on choosing a location for a new restaurant</vt:lpstr>
      <vt:lpstr>Introduction</vt:lpstr>
      <vt:lpstr>Data acquisition and cleaning</vt:lpstr>
      <vt:lpstr>PowerPoint Presentation</vt:lpstr>
      <vt:lpstr>PowerPoint Presentation</vt:lpstr>
      <vt:lpstr>Data analysis – Covid-19 impact</vt:lpstr>
      <vt:lpstr>Data analysis – Economic factors</vt:lpstr>
      <vt:lpstr>Results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economic and epidemiological impact on choosing a location for a new restaurant</dc:title>
  <dc:creator>Madalina Nastase</dc:creator>
  <cp:lastModifiedBy>Madalina Nastase</cp:lastModifiedBy>
  <cp:revision>1</cp:revision>
  <dcterms:created xsi:type="dcterms:W3CDTF">2021-03-25T08:53:20Z</dcterms:created>
  <dcterms:modified xsi:type="dcterms:W3CDTF">2021-03-25T09:01:17Z</dcterms:modified>
</cp:coreProperties>
</file>