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5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43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55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2F1D-1885-4C76-A005-B82BDAAE7DE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8E30C1-F3D6-4907-AFBE-7EE9F2CB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Nastase Madalina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city we have a couple of international students for which it might be useful to know the main shopping locations near their dormitory and what they can buy from there. </a:t>
            </a:r>
          </a:p>
          <a:p>
            <a:r>
              <a:rPr lang="en-US" dirty="0"/>
              <a:t>These places should also be grouped by their purpose, like if it's a department store, farmer's market, clothes and shoes' shop,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8126" y="2129880"/>
            <a:ext cx="5747656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For the business problem, stated previously, we can use the data obtained using Foursquare API and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geolocator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set on the location of the dormitory.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The data we can obtain is about the location of the shopping places and the category of each, used for clustering. The first steps are getting the dormitory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latitude and longitude and building the URL.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18" y="1674889"/>
            <a:ext cx="4018958" cy="49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32" y="1592424"/>
            <a:ext cx="8915400" cy="3777622"/>
          </a:xfrm>
        </p:spPr>
        <p:txBody>
          <a:bodyPr/>
          <a:lstStyle/>
          <a:p>
            <a:r>
              <a:rPr lang="en-US" dirty="0"/>
              <a:t>For clustering I used the K-Means algorithm and I represented the results using a map from the Folium package.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0" y="2383897"/>
            <a:ext cx="7231485" cy="43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methods learned during the course I was able to find and analyse a set of location that might be useful for a potential student. </a:t>
            </a:r>
          </a:p>
          <a:p>
            <a:r>
              <a:rPr lang="en-US"/>
              <a:t>A further step can be sorting the locations of each category by their rating and tips.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23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205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Courier New</vt:lpstr>
      <vt:lpstr>Times New Roman</vt:lpstr>
      <vt:lpstr>Wingdings 3</vt:lpstr>
      <vt:lpstr>Wisp</vt:lpstr>
      <vt:lpstr>Capstone project</vt:lpstr>
      <vt:lpstr>Introduction</vt:lpstr>
      <vt:lpstr>Data acquisition and cleaning </vt:lpstr>
      <vt:lpstr>Clustering algorithm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Madalina Nastase</dc:creator>
  <cp:lastModifiedBy>Madalina Nastase</cp:lastModifiedBy>
  <cp:revision>1</cp:revision>
  <dcterms:created xsi:type="dcterms:W3CDTF">2021-03-22T16:48:48Z</dcterms:created>
  <dcterms:modified xsi:type="dcterms:W3CDTF">2021-03-22T16:55:04Z</dcterms:modified>
</cp:coreProperties>
</file>