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Lazydog" charset="1" panose="00000000000000000000"/>
      <p:regular r:id="rId38"/>
    </p:embeddedFont>
    <p:embeddedFont>
      <p:font typeface="Aristotelica Pro" charset="1" panose="00000500000000000000"/>
      <p:regular r:id="rId39"/>
    </p:embeddedFont>
    <p:embeddedFont>
      <p:font typeface="Canva Sans" charset="1" panose="020B0503030501040103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12" Target="../media/image13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png" Type="http://schemas.openxmlformats.org/officeDocument/2006/relationships/image"/><Relationship Id="rId4" Target="../media/image4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47.png" Type="http://schemas.openxmlformats.org/officeDocument/2006/relationships/image"/><Relationship Id="rId4" Target="../media/image48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47.png" Type="http://schemas.openxmlformats.org/officeDocument/2006/relationships/image"/><Relationship Id="rId4" Target="../media/image48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png" Type="http://schemas.openxmlformats.org/officeDocument/2006/relationships/image"/><Relationship Id="rId4" Target="../media/image56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60.png" Type="http://schemas.openxmlformats.org/officeDocument/2006/relationships/image"/><Relationship Id="rId3" Target="../media/image6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62.png" Type="http://schemas.openxmlformats.org/officeDocument/2006/relationships/image"/><Relationship Id="rId9" Target="../media/image63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60.png" Type="http://schemas.openxmlformats.org/officeDocument/2006/relationships/image"/><Relationship Id="rId3" Target="../media/image61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64.png" Type="http://schemas.openxmlformats.org/officeDocument/2006/relationships/image"/><Relationship Id="rId9" Target="../media/image6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83722">
            <a:off x="4172854" y="1453371"/>
            <a:ext cx="1498492" cy="1364990"/>
          </a:xfrm>
          <a:custGeom>
            <a:avLst/>
            <a:gdLst/>
            <a:ahLst/>
            <a:cxnLst/>
            <a:rect r="r" b="b" t="t" l="l"/>
            <a:pathLst>
              <a:path h="1364990" w="1498492">
                <a:moveTo>
                  <a:pt x="0" y="0"/>
                </a:moveTo>
                <a:lnTo>
                  <a:pt x="1498492" y="0"/>
                </a:lnTo>
                <a:lnTo>
                  <a:pt x="1498492" y="1364990"/>
                </a:lnTo>
                <a:lnTo>
                  <a:pt x="0" y="1364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423929">
            <a:off x="1127477" y="1290518"/>
            <a:ext cx="581396" cy="513082"/>
          </a:xfrm>
          <a:custGeom>
            <a:avLst/>
            <a:gdLst/>
            <a:ahLst/>
            <a:cxnLst/>
            <a:rect r="r" b="b" t="t" l="l"/>
            <a:pathLst>
              <a:path h="513082" w="581396">
                <a:moveTo>
                  <a:pt x="0" y="0"/>
                </a:moveTo>
                <a:lnTo>
                  <a:pt x="581395" y="0"/>
                </a:lnTo>
                <a:lnTo>
                  <a:pt x="581395" y="513081"/>
                </a:lnTo>
                <a:lnTo>
                  <a:pt x="0" y="5130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27370" y="2240641"/>
            <a:ext cx="9850796" cy="330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27"/>
              </a:lnSpc>
            </a:pPr>
            <a:r>
              <a:rPr lang="en-US" sz="11661">
                <a:solidFill>
                  <a:srgbClr val="724E39"/>
                </a:solidFill>
                <a:latin typeface="Lazydog"/>
                <a:ea typeface="Lazydog"/>
                <a:cs typeface="Lazydog"/>
                <a:sym typeface="Lazydog"/>
              </a:rPr>
              <a:t>Wordpress setup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00406" y="9140468"/>
            <a:ext cx="8007351" cy="51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6"/>
              </a:lnSpc>
            </a:pPr>
            <a:r>
              <a:rPr lang="en-US" sz="3886">
                <a:solidFill>
                  <a:srgbClr val="342D2A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BY - VIBHANSHU KUMAR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490194" y="8377088"/>
            <a:ext cx="3105092" cy="1393410"/>
          </a:xfrm>
          <a:custGeom>
            <a:avLst/>
            <a:gdLst/>
            <a:ahLst/>
            <a:cxnLst/>
            <a:rect r="r" b="b" t="t" l="l"/>
            <a:pathLst>
              <a:path h="1393410" w="3105092">
                <a:moveTo>
                  <a:pt x="0" y="0"/>
                </a:moveTo>
                <a:lnTo>
                  <a:pt x="3105091" y="0"/>
                </a:lnTo>
                <a:lnTo>
                  <a:pt x="3105091" y="1393410"/>
                </a:lnTo>
                <a:lnTo>
                  <a:pt x="0" y="1393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523" y="7129284"/>
            <a:ext cx="9610747" cy="1717576"/>
          </a:xfrm>
          <a:custGeom>
            <a:avLst/>
            <a:gdLst/>
            <a:ahLst/>
            <a:cxnLst/>
            <a:rect r="r" b="b" t="t" l="l"/>
            <a:pathLst>
              <a:path h="1717576" w="9610747">
                <a:moveTo>
                  <a:pt x="0" y="0"/>
                </a:moveTo>
                <a:lnTo>
                  <a:pt x="9610748" y="0"/>
                </a:lnTo>
                <a:lnTo>
                  <a:pt x="9610748" y="1717576"/>
                </a:lnTo>
                <a:lnTo>
                  <a:pt x="0" y="1717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98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23229" y="3228453"/>
            <a:ext cx="8079523" cy="6494545"/>
          </a:xfrm>
          <a:custGeom>
            <a:avLst/>
            <a:gdLst/>
            <a:ahLst/>
            <a:cxnLst/>
            <a:rect r="r" b="b" t="t" l="l"/>
            <a:pathLst>
              <a:path h="6494545" w="8079523">
                <a:moveTo>
                  <a:pt x="0" y="0"/>
                </a:moveTo>
                <a:lnTo>
                  <a:pt x="8079523" y="0"/>
                </a:lnTo>
                <a:lnTo>
                  <a:pt x="8079523" y="6494545"/>
                </a:lnTo>
                <a:lnTo>
                  <a:pt x="0" y="6494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144" y="4846269"/>
            <a:ext cx="531328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Now u r in mysql client so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82288" y="5359985"/>
            <a:ext cx="85225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show create database name Wordpress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637732" y="5873700"/>
            <a:ext cx="1014770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Command --&gt; create database wordpress;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36636" y="1906513"/>
            <a:ext cx="59556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cmd --&gt; show databases;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23229" y="2420228"/>
            <a:ext cx="64704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 will see ur created database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3994" y="2944596"/>
            <a:ext cx="15514493" cy="2198904"/>
          </a:xfrm>
          <a:custGeom>
            <a:avLst/>
            <a:gdLst/>
            <a:ahLst/>
            <a:cxnLst/>
            <a:rect r="r" b="b" t="t" l="l"/>
            <a:pathLst>
              <a:path h="2198904" w="15514493">
                <a:moveTo>
                  <a:pt x="0" y="0"/>
                </a:moveTo>
                <a:lnTo>
                  <a:pt x="15514493" y="0"/>
                </a:lnTo>
                <a:lnTo>
                  <a:pt x="15514493" y="2198904"/>
                </a:lnTo>
                <a:lnTo>
                  <a:pt x="0" y="2198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0553" y="7566641"/>
            <a:ext cx="11003541" cy="1691659"/>
          </a:xfrm>
          <a:custGeom>
            <a:avLst/>
            <a:gdLst/>
            <a:ahLst/>
            <a:cxnLst/>
            <a:rect r="r" b="b" t="t" l="l"/>
            <a:pathLst>
              <a:path h="1691659" w="11003541">
                <a:moveTo>
                  <a:pt x="0" y="0"/>
                </a:moveTo>
                <a:lnTo>
                  <a:pt x="11003541" y="0"/>
                </a:lnTo>
                <a:lnTo>
                  <a:pt x="11003541" y="1691659"/>
                </a:lnTo>
                <a:lnTo>
                  <a:pt x="0" y="16916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6695" y="1240438"/>
            <a:ext cx="863750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Now u download  wordpress latest tar file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069744" y="1754153"/>
            <a:ext cx="149504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Command--&gt;curl -O https://wordpress.org/latest.tar.gz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3270949" y="2267869"/>
            <a:ext cx="149504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Command Syntax--&gt;curl  + file link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5431010" y="6200775"/>
            <a:ext cx="149504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extract the file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913197" y="6714490"/>
            <a:ext cx="149504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after extraction u wille se file name as Wordpress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8055" y="2964185"/>
            <a:ext cx="17931891" cy="2414148"/>
          </a:xfrm>
          <a:custGeom>
            <a:avLst/>
            <a:gdLst/>
            <a:ahLst/>
            <a:cxnLst/>
            <a:rect r="r" b="b" t="t" l="l"/>
            <a:pathLst>
              <a:path h="2414148" w="17931891">
                <a:moveTo>
                  <a:pt x="0" y="0"/>
                </a:moveTo>
                <a:lnTo>
                  <a:pt x="17931890" y="0"/>
                </a:lnTo>
                <a:lnTo>
                  <a:pt x="17931890" y="2414148"/>
                </a:lnTo>
                <a:lnTo>
                  <a:pt x="0" y="2414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7616209"/>
            <a:ext cx="17936688" cy="1642091"/>
          </a:xfrm>
          <a:custGeom>
            <a:avLst/>
            <a:gdLst/>
            <a:ahLst/>
            <a:cxnLst/>
            <a:rect r="r" b="b" t="t" l="l"/>
            <a:pathLst>
              <a:path h="1642091" w="17936688">
                <a:moveTo>
                  <a:pt x="0" y="0"/>
                </a:moveTo>
                <a:lnTo>
                  <a:pt x="17936688" y="0"/>
                </a:lnTo>
                <a:lnTo>
                  <a:pt x="17936688" y="1642091"/>
                </a:lnTo>
                <a:lnTo>
                  <a:pt x="0" y="16420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4759227" y="2143569"/>
            <a:ext cx="179318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 u also check whats in wordpres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714202" y="6521469"/>
            <a:ext cx="179318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then copy the wordpress file to  /var/www/html   loaction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7608" y="6730037"/>
            <a:ext cx="14010722" cy="1431024"/>
          </a:xfrm>
          <a:custGeom>
            <a:avLst/>
            <a:gdLst/>
            <a:ahLst/>
            <a:cxnLst/>
            <a:rect r="r" b="b" t="t" l="l"/>
            <a:pathLst>
              <a:path h="1431024" w="14010722">
                <a:moveTo>
                  <a:pt x="0" y="0"/>
                </a:moveTo>
                <a:lnTo>
                  <a:pt x="14010722" y="0"/>
                </a:lnTo>
                <a:lnTo>
                  <a:pt x="14010722" y="1431024"/>
                </a:lnTo>
                <a:lnTo>
                  <a:pt x="0" y="1431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7608" y="2192145"/>
            <a:ext cx="12900527" cy="2151540"/>
          </a:xfrm>
          <a:custGeom>
            <a:avLst/>
            <a:gdLst/>
            <a:ahLst/>
            <a:cxnLst/>
            <a:rect r="r" b="b" t="t" l="l"/>
            <a:pathLst>
              <a:path h="2151540" w="12900527">
                <a:moveTo>
                  <a:pt x="0" y="0"/>
                </a:moveTo>
                <a:lnTo>
                  <a:pt x="12900527" y="0"/>
                </a:lnTo>
                <a:lnTo>
                  <a:pt x="12900527" y="2151539"/>
                </a:lnTo>
                <a:lnTo>
                  <a:pt x="0" y="21515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490194" y="1106029"/>
            <a:ext cx="152998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after copy u will go to the loaction where u can copy the file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456711" y="5569502"/>
            <a:ext cx="152998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then u remove the file (name index.html)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455" y="5467509"/>
            <a:ext cx="18161089" cy="2204380"/>
          </a:xfrm>
          <a:custGeom>
            <a:avLst/>
            <a:gdLst/>
            <a:ahLst/>
            <a:cxnLst/>
            <a:rect r="r" b="b" t="t" l="l"/>
            <a:pathLst>
              <a:path h="2204380" w="18161089">
                <a:moveTo>
                  <a:pt x="0" y="0"/>
                </a:moveTo>
                <a:lnTo>
                  <a:pt x="18161090" y="0"/>
                </a:lnTo>
                <a:lnTo>
                  <a:pt x="18161090" y="2204380"/>
                </a:lnTo>
                <a:lnTo>
                  <a:pt x="0" y="220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561733" y="3799393"/>
            <a:ext cx="181610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Then rename the file wp-config-sample.php  to wp-config.php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63091" y="4837099"/>
            <a:ext cx="10561819" cy="612802"/>
          </a:xfrm>
          <a:custGeom>
            <a:avLst/>
            <a:gdLst/>
            <a:ahLst/>
            <a:cxnLst/>
            <a:rect r="r" b="b" t="t" l="l"/>
            <a:pathLst>
              <a:path h="612802" w="10561819">
                <a:moveTo>
                  <a:pt x="0" y="0"/>
                </a:moveTo>
                <a:lnTo>
                  <a:pt x="10561818" y="0"/>
                </a:lnTo>
                <a:lnTo>
                  <a:pt x="10561818" y="612802"/>
                </a:lnTo>
                <a:lnTo>
                  <a:pt x="0" y="612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4176086"/>
            <a:ext cx="18090613" cy="1322026"/>
          </a:xfrm>
          <a:custGeom>
            <a:avLst/>
            <a:gdLst/>
            <a:ahLst/>
            <a:cxnLst/>
            <a:rect r="r" b="b" t="t" l="l"/>
            <a:pathLst>
              <a:path h="1322026" w="18090613">
                <a:moveTo>
                  <a:pt x="0" y="0"/>
                </a:moveTo>
                <a:lnTo>
                  <a:pt x="18090613" y="0"/>
                </a:lnTo>
                <a:lnTo>
                  <a:pt x="18090613" y="1322026"/>
                </a:lnTo>
                <a:lnTo>
                  <a:pt x="0" y="1322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686" t="0" r="-3265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329152" y="1713595"/>
            <a:ext cx="1100551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use command sudo vim wp-config.html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7732" y="2433030"/>
            <a:ext cx="1100551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edit some detais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8124" y="1781551"/>
            <a:ext cx="7208435" cy="7727082"/>
          </a:xfrm>
          <a:custGeom>
            <a:avLst/>
            <a:gdLst/>
            <a:ahLst/>
            <a:cxnLst/>
            <a:rect r="r" b="b" t="t" l="l"/>
            <a:pathLst>
              <a:path h="7727082" w="7208435">
                <a:moveTo>
                  <a:pt x="0" y="0"/>
                </a:moveTo>
                <a:lnTo>
                  <a:pt x="7208435" y="0"/>
                </a:lnTo>
                <a:lnTo>
                  <a:pt x="7208435" y="7727081"/>
                </a:lnTo>
                <a:lnTo>
                  <a:pt x="0" y="7727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30857" y="1781551"/>
            <a:ext cx="7155819" cy="7727082"/>
          </a:xfrm>
          <a:custGeom>
            <a:avLst/>
            <a:gdLst/>
            <a:ahLst/>
            <a:cxnLst/>
            <a:rect r="r" b="b" t="t" l="l"/>
            <a:pathLst>
              <a:path h="7727082" w="7155819">
                <a:moveTo>
                  <a:pt x="0" y="0"/>
                </a:moveTo>
                <a:lnTo>
                  <a:pt x="7155819" y="0"/>
                </a:lnTo>
                <a:lnTo>
                  <a:pt x="7155819" y="7727081"/>
                </a:lnTo>
                <a:lnTo>
                  <a:pt x="0" y="7727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7676559" y="5143500"/>
            <a:ext cx="2944297" cy="501592"/>
          </a:xfrm>
          <a:prstGeom prst="line">
            <a:avLst/>
          </a:prstGeom>
          <a:ln cap="flat" w="142875">
            <a:solidFill>
              <a:srgbClr val="7D2E2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68124" y="487586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7676559" y="448310"/>
            <a:ext cx="294429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fill the details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256251" y="51435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989514" y="2105316"/>
            <a:ext cx="9796688" cy="8649111"/>
          </a:xfrm>
          <a:custGeom>
            <a:avLst/>
            <a:gdLst/>
            <a:ahLst/>
            <a:cxnLst/>
            <a:rect r="r" b="b" t="t" l="l"/>
            <a:pathLst>
              <a:path h="8649111" w="9796688">
                <a:moveTo>
                  <a:pt x="0" y="0"/>
                </a:moveTo>
                <a:lnTo>
                  <a:pt x="9796688" y="0"/>
                </a:lnTo>
                <a:lnTo>
                  <a:pt x="9796688" y="8649110"/>
                </a:lnTo>
                <a:lnTo>
                  <a:pt x="0" y="8649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04554" y="5143500"/>
            <a:ext cx="5143500" cy="5143500"/>
          </a:xfrm>
          <a:custGeom>
            <a:avLst/>
            <a:gdLst/>
            <a:ahLst/>
            <a:cxnLst/>
            <a:rect r="r" b="b" t="t" l="l"/>
            <a:pathLst>
              <a:path h="5143500" w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62469" y="705167"/>
            <a:ext cx="80276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of cat command u see the changes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2564" y="6123832"/>
            <a:ext cx="17902873" cy="1057256"/>
          </a:xfrm>
          <a:custGeom>
            <a:avLst/>
            <a:gdLst/>
            <a:ahLst/>
            <a:cxnLst/>
            <a:rect r="r" b="b" t="t" l="l"/>
            <a:pathLst>
              <a:path h="1057256" w="17902873">
                <a:moveTo>
                  <a:pt x="0" y="0"/>
                </a:moveTo>
                <a:lnTo>
                  <a:pt x="17902872" y="0"/>
                </a:lnTo>
                <a:lnTo>
                  <a:pt x="17902872" y="1057256"/>
                </a:lnTo>
                <a:lnTo>
                  <a:pt x="0" y="1057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4479" y="5076825"/>
            <a:ext cx="67027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again restart the apache2 server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7907" y="4796825"/>
            <a:ext cx="17384813" cy="3037932"/>
          </a:xfrm>
          <a:custGeom>
            <a:avLst/>
            <a:gdLst/>
            <a:ahLst/>
            <a:cxnLst/>
            <a:rect r="r" b="b" t="t" l="l"/>
            <a:pathLst>
              <a:path h="3037932" w="17384813">
                <a:moveTo>
                  <a:pt x="0" y="0"/>
                </a:moveTo>
                <a:lnTo>
                  <a:pt x="17384813" y="0"/>
                </a:lnTo>
                <a:lnTo>
                  <a:pt x="17384813" y="3037932"/>
                </a:lnTo>
                <a:lnTo>
                  <a:pt x="0" y="3037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0164" y="2433615"/>
            <a:ext cx="33381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Then install php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141459"/>
            <a:ext cx="84134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command--&gt; sudo apt install php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275125" y="8377088"/>
            <a:ext cx="3105092" cy="1393410"/>
          </a:xfrm>
          <a:custGeom>
            <a:avLst/>
            <a:gdLst/>
            <a:ahLst/>
            <a:cxnLst/>
            <a:rect r="r" b="b" t="t" l="l"/>
            <a:pathLst>
              <a:path h="1393410" w="3105092">
                <a:moveTo>
                  <a:pt x="3105092" y="0"/>
                </a:moveTo>
                <a:lnTo>
                  <a:pt x="0" y="0"/>
                </a:lnTo>
                <a:lnTo>
                  <a:pt x="0" y="1393410"/>
                </a:lnTo>
                <a:lnTo>
                  <a:pt x="3105092" y="1393410"/>
                </a:lnTo>
                <a:lnTo>
                  <a:pt x="3105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036">
            <a:off x="2918989" y="1368045"/>
            <a:ext cx="1686247" cy="1089737"/>
          </a:xfrm>
          <a:custGeom>
            <a:avLst/>
            <a:gdLst/>
            <a:ahLst/>
            <a:cxnLst/>
            <a:rect r="r" b="b" t="t" l="l"/>
            <a:pathLst>
              <a:path h="1089737" w="1686247">
                <a:moveTo>
                  <a:pt x="0" y="0"/>
                </a:moveTo>
                <a:lnTo>
                  <a:pt x="1686247" y="0"/>
                </a:lnTo>
                <a:lnTo>
                  <a:pt x="1686247" y="1089737"/>
                </a:lnTo>
                <a:lnTo>
                  <a:pt x="0" y="10897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38551">
            <a:off x="15068519" y="1546260"/>
            <a:ext cx="193874" cy="171094"/>
          </a:xfrm>
          <a:custGeom>
            <a:avLst/>
            <a:gdLst/>
            <a:ahLst/>
            <a:cxnLst/>
            <a:rect r="r" b="b" t="t" l="l"/>
            <a:pathLst>
              <a:path h="171094" w="193874">
                <a:moveTo>
                  <a:pt x="0" y="0"/>
                </a:moveTo>
                <a:lnTo>
                  <a:pt x="193874" y="0"/>
                </a:lnTo>
                <a:lnTo>
                  <a:pt x="193874" y="171093"/>
                </a:lnTo>
                <a:lnTo>
                  <a:pt x="0" y="171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938317" y="4415310"/>
            <a:ext cx="2435411" cy="2435134"/>
            <a:chOff x="0" y="0"/>
            <a:chExt cx="6350013" cy="63492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8"/>
              <a:stretch>
                <a:fillRect l="-45544" t="0" r="-45544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931173" y="4415310"/>
            <a:ext cx="2435411" cy="2435134"/>
            <a:chOff x="0" y="0"/>
            <a:chExt cx="6350013" cy="634928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9"/>
              <a:stretch>
                <a:fillRect l="-41254" t="0" r="-41254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924029" y="4415310"/>
            <a:ext cx="2435411" cy="2435134"/>
            <a:chOff x="0" y="0"/>
            <a:chExt cx="6350013" cy="63492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10"/>
              <a:stretch>
                <a:fillRect l="-41989" t="0" r="-41989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916885" y="4415310"/>
            <a:ext cx="2435411" cy="2435134"/>
            <a:chOff x="0" y="0"/>
            <a:chExt cx="6350013" cy="634928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11"/>
              <a:stretch>
                <a:fillRect l="0" t="-5" r="0" b="-5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914272" y="4415310"/>
            <a:ext cx="2435411" cy="2435134"/>
            <a:chOff x="0" y="0"/>
            <a:chExt cx="6350013" cy="634928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12"/>
              <a:stretch>
                <a:fillRect l="-51840" t="0" r="-5184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988793" y="1836205"/>
            <a:ext cx="14310415" cy="165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717"/>
              </a:lnSpc>
              <a:spcBef>
                <a:spcPct val="0"/>
              </a:spcBef>
            </a:pPr>
            <a:r>
              <a:rPr lang="en-US" sz="11561">
                <a:solidFill>
                  <a:srgbClr val="724E39"/>
                </a:solidFill>
                <a:latin typeface="Lazydog"/>
                <a:ea typeface="Lazydog"/>
                <a:cs typeface="Lazydog"/>
                <a:sym typeface="Lazydog"/>
              </a:rPr>
              <a:t>Requirements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86264" y="7097270"/>
            <a:ext cx="1744048" cy="3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50"/>
              </a:lnSpc>
              <a:spcBef>
                <a:spcPct val="0"/>
              </a:spcBef>
            </a:pPr>
            <a:r>
              <a:rPr lang="en-US" sz="2650">
                <a:solidFill>
                  <a:srgbClr val="FFF1E6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Database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46015" y="7096310"/>
            <a:ext cx="1610258" cy="353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50"/>
              </a:lnSpc>
              <a:spcBef>
                <a:spcPct val="0"/>
              </a:spcBef>
            </a:pPr>
            <a:r>
              <a:rPr lang="en-US" sz="2650">
                <a:solidFill>
                  <a:srgbClr val="FFF1E6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Apache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191701" y="7097270"/>
            <a:ext cx="1904598" cy="3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50"/>
              </a:lnSpc>
              <a:spcBef>
                <a:spcPct val="0"/>
              </a:spcBef>
            </a:pPr>
            <a:r>
              <a:rPr lang="en-US" sz="2650">
                <a:solidFill>
                  <a:srgbClr val="FFF1E6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PHP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91590" y="7097270"/>
            <a:ext cx="1690532" cy="3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50"/>
              </a:lnSpc>
              <a:spcBef>
                <a:spcPct val="0"/>
              </a:spcBef>
            </a:pPr>
            <a:r>
              <a:rPr lang="en-US" sz="2650">
                <a:solidFill>
                  <a:srgbClr val="FFF1E6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Wordpress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288977" y="7097270"/>
            <a:ext cx="1690532" cy="3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50"/>
              </a:lnSpc>
              <a:spcBef>
                <a:spcPct val="0"/>
              </a:spcBef>
            </a:pPr>
            <a:r>
              <a:rPr lang="en-US" sz="2650">
                <a:solidFill>
                  <a:srgbClr val="FFF1E6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Aws EC-2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8806" y="4674513"/>
            <a:ext cx="17478018" cy="4583787"/>
          </a:xfrm>
          <a:custGeom>
            <a:avLst/>
            <a:gdLst/>
            <a:ahLst/>
            <a:cxnLst/>
            <a:rect r="r" b="b" t="t" l="l"/>
            <a:pathLst>
              <a:path h="4583787" w="17478018">
                <a:moveTo>
                  <a:pt x="0" y="0"/>
                </a:moveTo>
                <a:lnTo>
                  <a:pt x="17478019" y="0"/>
                </a:lnTo>
                <a:lnTo>
                  <a:pt x="17478019" y="4583787"/>
                </a:lnTo>
                <a:lnTo>
                  <a:pt x="0" y="4583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4991" y="2320575"/>
            <a:ext cx="1747801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then install phpmysql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command--&gt; sudo apt install php-mysql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64646" y="135946"/>
            <a:ext cx="7723354" cy="9947072"/>
          </a:xfrm>
          <a:custGeom>
            <a:avLst/>
            <a:gdLst/>
            <a:ahLst/>
            <a:cxnLst/>
            <a:rect r="r" b="b" t="t" l="l"/>
            <a:pathLst>
              <a:path h="9947072" w="7723354">
                <a:moveTo>
                  <a:pt x="0" y="0"/>
                </a:moveTo>
                <a:lnTo>
                  <a:pt x="7723354" y="0"/>
                </a:lnTo>
                <a:lnTo>
                  <a:pt x="7723354" y="9947072"/>
                </a:lnTo>
                <a:lnTo>
                  <a:pt x="0" y="9947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40281" y="5342130"/>
            <a:ext cx="2607580" cy="2607580"/>
          </a:xfrm>
          <a:custGeom>
            <a:avLst/>
            <a:gdLst/>
            <a:ahLst/>
            <a:cxnLst/>
            <a:rect r="r" b="b" t="t" l="l"/>
            <a:pathLst>
              <a:path h="2607580" w="2607580">
                <a:moveTo>
                  <a:pt x="0" y="0"/>
                </a:moveTo>
                <a:lnTo>
                  <a:pt x="2607580" y="0"/>
                </a:lnTo>
                <a:lnTo>
                  <a:pt x="2607580" y="2607580"/>
                </a:lnTo>
                <a:lnTo>
                  <a:pt x="0" y="26075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0854" y="962025"/>
            <a:ext cx="49806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 to the AWS instance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0854" y="1798073"/>
            <a:ext cx="379892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Copy the Public ip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0854" y="2635638"/>
            <a:ext cx="475083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Search on any browser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114239" y="0"/>
            <a:ext cx="12961250" cy="9770498"/>
          </a:xfrm>
          <a:custGeom>
            <a:avLst/>
            <a:gdLst/>
            <a:ahLst/>
            <a:cxnLst/>
            <a:rect r="r" b="b" t="t" l="l"/>
            <a:pathLst>
              <a:path h="9770498" w="12961250">
                <a:moveTo>
                  <a:pt x="0" y="0"/>
                </a:moveTo>
                <a:lnTo>
                  <a:pt x="12961250" y="0"/>
                </a:lnTo>
                <a:lnTo>
                  <a:pt x="12961250" y="9770498"/>
                </a:lnTo>
                <a:lnTo>
                  <a:pt x="0" y="9770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5659" y="1261444"/>
            <a:ext cx="26622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After search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5659" y="2143797"/>
            <a:ext cx="612673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Appear this type of interface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012495" y="3028987"/>
            <a:ext cx="612673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Fill the details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330213" y="148644"/>
            <a:ext cx="9571159" cy="9621854"/>
          </a:xfrm>
          <a:custGeom>
            <a:avLst/>
            <a:gdLst/>
            <a:ahLst/>
            <a:cxnLst/>
            <a:rect r="r" b="b" t="t" l="l"/>
            <a:pathLst>
              <a:path h="9621854" w="9571159">
                <a:moveTo>
                  <a:pt x="0" y="0"/>
                </a:moveTo>
                <a:lnTo>
                  <a:pt x="9571160" y="0"/>
                </a:lnTo>
                <a:lnTo>
                  <a:pt x="9571160" y="9621854"/>
                </a:lnTo>
                <a:lnTo>
                  <a:pt x="0" y="9621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30213" y="7642189"/>
            <a:ext cx="2241329" cy="2241329"/>
          </a:xfrm>
          <a:custGeom>
            <a:avLst/>
            <a:gdLst/>
            <a:ahLst/>
            <a:cxnLst/>
            <a:rect r="r" b="b" t="t" l="l"/>
            <a:pathLst>
              <a:path h="2241329" w="2241329">
                <a:moveTo>
                  <a:pt x="0" y="0"/>
                </a:moveTo>
                <a:lnTo>
                  <a:pt x="2241329" y="0"/>
                </a:lnTo>
                <a:lnTo>
                  <a:pt x="2241329" y="2241329"/>
                </a:lnTo>
                <a:lnTo>
                  <a:pt x="0" y="22413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86196" y="2356374"/>
            <a:ext cx="45312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fill the details like this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2278" y="8439321"/>
            <a:ext cx="531911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Click on install wordpress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03461" y="2582411"/>
            <a:ext cx="12320737" cy="7188087"/>
          </a:xfrm>
          <a:custGeom>
            <a:avLst/>
            <a:gdLst/>
            <a:ahLst/>
            <a:cxnLst/>
            <a:rect r="r" b="b" t="t" l="l"/>
            <a:pathLst>
              <a:path h="7188087" w="12320737">
                <a:moveTo>
                  <a:pt x="0" y="0"/>
                </a:moveTo>
                <a:lnTo>
                  <a:pt x="12320737" y="0"/>
                </a:lnTo>
                <a:lnTo>
                  <a:pt x="12320737" y="7188087"/>
                </a:lnTo>
                <a:lnTo>
                  <a:pt x="0" y="7188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45586" y="7804789"/>
            <a:ext cx="1453511" cy="1453511"/>
          </a:xfrm>
          <a:custGeom>
            <a:avLst/>
            <a:gdLst/>
            <a:ahLst/>
            <a:cxnLst/>
            <a:rect r="r" b="b" t="t" l="l"/>
            <a:pathLst>
              <a:path h="1453511" w="1453511">
                <a:moveTo>
                  <a:pt x="0" y="0"/>
                </a:moveTo>
                <a:lnTo>
                  <a:pt x="1453511" y="0"/>
                </a:lnTo>
                <a:lnTo>
                  <a:pt x="1453511" y="1453511"/>
                </a:lnTo>
                <a:lnTo>
                  <a:pt x="0" y="14535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35841" y="1509490"/>
            <a:ext cx="594836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 will get succes notification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2187" y="8170643"/>
            <a:ext cx="378333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Click on the Login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78283" y="289156"/>
            <a:ext cx="9196902" cy="9481342"/>
          </a:xfrm>
          <a:custGeom>
            <a:avLst/>
            <a:gdLst/>
            <a:ahLst/>
            <a:cxnLst/>
            <a:rect r="r" b="b" t="t" l="l"/>
            <a:pathLst>
              <a:path h="9481342" w="9196902">
                <a:moveTo>
                  <a:pt x="0" y="0"/>
                </a:moveTo>
                <a:lnTo>
                  <a:pt x="9196903" y="0"/>
                </a:lnTo>
                <a:lnTo>
                  <a:pt x="9196903" y="9481342"/>
                </a:lnTo>
                <a:lnTo>
                  <a:pt x="0" y="9481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3680" y="3963035"/>
            <a:ext cx="687419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Fill the user id and password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 click on login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624818"/>
            <a:ext cx="18009508" cy="9337916"/>
          </a:xfrm>
          <a:custGeom>
            <a:avLst/>
            <a:gdLst/>
            <a:ahLst/>
            <a:cxnLst/>
            <a:rect r="r" b="b" t="t" l="l"/>
            <a:pathLst>
              <a:path h="9337916" w="18009508">
                <a:moveTo>
                  <a:pt x="0" y="0"/>
                </a:moveTo>
                <a:lnTo>
                  <a:pt x="18009508" y="0"/>
                </a:lnTo>
                <a:lnTo>
                  <a:pt x="18009508" y="9337916"/>
                </a:lnTo>
                <a:lnTo>
                  <a:pt x="0" y="9337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705167"/>
            <a:ext cx="139995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after login u will be come on wordpress home page (Dashboard)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674114" y="0"/>
            <a:ext cx="6278625" cy="9770498"/>
          </a:xfrm>
          <a:custGeom>
            <a:avLst/>
            <a:gdLst/>
            <a:ahLst/>
            <a:cxnLst/>
            <a:rect r="r" b="b" t="t" l="l"/>
            <a:pathLst>
              <a:path h="9770498" w="6278625">
                <a:moveTo>
                  <a:pt x="0" y="0"/>
                </a:moveTo>
                <a:lnTo>
                  <a:pt x="6278625" y="0"/>
                </a:lnTo>
                <a:lnTo>
                  <a:pt x="6278625" y="9770498"/>
                </a:lnTo>
                <a:lnTo>
                  <a:pt x="0" y="9770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79" r="0" b="-157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76920" y="3435869"/>
            <a:ext cx="4616643" cy="4616643"/>
          </a:xfrm>
          <a:custGeom>
            <a:avLst/>
            <a:gdLst/>
            <a:ahLst/>
            <a:cxnLst/>
            <a:rect r="r" b="b" t="t" l="l"/>
            <a:pathLst>
              <a:path h="4616643" w="4616643">
                <a:moveTo>
                  <a:pt x="0" y="0"/>
                </a:moveTo>
                <a:lnTo>
                  <a:pt x="4616644" y="0"/>
                </a:lnTo>
                <a:lnTo>
                  <a:pt x="4616644" y="4616644"/>
                </a:lnTo>
                <a:lnTo>
                  <a:pt x="0" y="46166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71005" y="1778494"/>
            <a:ext cx="424922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click on  appearance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1005" y="2478359"/>
            <a:ext cx="302085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click on theme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1656" y="2034390"/>
            <a:ext cx="15872611" cy="8928344"/>
          </a:xfrm>
          <a:custGeom>
            <a:avLst/>
            <a:gdLst/>
            <a:ahLst/>
            <a:cxnLst/>
            <a:rect r="r" b="b" t="t" l="l"/>
            <a:pathLst>
              <a:path h="8928344" w="15872611">
                <a:moveTo>
                  <a:pt x="0" y="0"/>
                </a:moveTo>
                <a:lnTo>
                  <a:pt x="15872611" y="0"/>
                </a:lnTo>
                <a:lnTo>
                  <a:pt x="15872611" y="8928344"/>
                </a:lnTo>
                <a:lnTo>
                  <a:pt x="0" y="8928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41656" y="962025"/>
            <a:ext cx="776775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Choose any one theme and edit them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9623" y="4519163"/>
            <a:ext cx="17978377" cy="3243456"/>
          </a:xfrm>
          <a:custGeom>
            <a:avLst/>
            <a:gdLst/>
            <a:ahLst/>
            <a:cxnLst/>
            <a:rect r="r" b="b" t="t" l="l"/>
            <a:pathLst>
              <a:path h="3243456" w="17978377">
                <a:moveTo>
                  <a:pt x="0" y="0"/>
                </a:moveTo>
                <a:lnTo>
                  <a:pt x="17978377" y="0"/>
                </a:lnTo>
                <a:lnTo>
                  <a:pt x="17978377" y="3243456"/>
                </a:lnTo>
                <a:lnTo>
                  <a:pt x="0" y="324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70199"/>
            <a:ext cx="635186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After customization the theme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1930894"/>
            <a:ext cx="106903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click on the link and remove --&gt; /wp-admin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737326" y="2692259"/>
            <a:ext cx="106903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Then click Enter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597950" y="3814471"/>
            <a:ext cx="2819025" cy="6536869"/>
          </a:xfrm>
          <a:custGeom>
            <a:avLst/>
            <a:gdLst/>
            <a:ahLst/>
            <a:cxnLst/>
            <a:rect r="r" b="b" t="t" l="l"/>
            <a:pathLst>
              <a:path h="6536869" w="2819025">
                <a:moveTo>
                  <a:pt x="0" y="0"/>
                </a:moveTo>
                <a:lnTo>
                  <a:pt x="2819025" y="0"/>
                </a:lnTo>
                <a:lnTo>
                  <a:pt x="2819025" y="6536869"/>
                </a:lnTo>
                <a:lnTo>
                  <a:pt x="0" y="65368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25627" y="8332406"/>
            <a:ext cx="2652129" cy="2018933"/>
          </a:xfrm>
          <a:custGeom>
            <a:avLst/>
            <a:gdLst/>
            <a:ahLst/>
            <a:cxnLst/>
            <a:rect r="r" b="b" t="t" l="l"/>
            <a:pathLst>
              <a:path h="2018933" w="2652129">
                <a:moveTo>
                  <a:pt x="0" y="0"/>
                </a:moveTo>
                <a:lnTo>
                  <a:pt x="2652130" y="0"/>
                </a:lnTo>
                <a:lnTo>
                  <a:pt x="2652130" y="2018934"/>
                </a:lnTo>
                <a:lnTo>
                  <a:pt x="0" y="2018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13802" y="329036"/>
            <a:ext cx="8007351" cy="51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6"/>
              </a:lnSpc>
            </a:pPr>
            <a:r>
              <a:rPr lang="en-US" sz="3886">
                <a:solidFill>
                  <a:srgbClr val="342D2A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TABLE OF CONTENT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90010" y="2361380"/>
            <a:ext cx="14153269" cy="665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66675" indent="-633337" lvl="1">
              <a:lnSpc>
                <a:spcPts val="5866"/>
              </a:lnSpc>
              <a:buFont typeface="Arial"/>
              <a:buChar char="•"/>
            </a:pPr>
            <a:r>
              <a:rPr lang="en-US" sz="5866">
                <a:solidFill>
                  <a:srgbClr val="342D2A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1ST WE TAKE RDS SERVICES FROM AWS</a:t>
            </a:r>
          </a:p>
          <a:p>
            <a:pPr algn="l" marL="1266675" indent="-633337" lvl="1">
              <a:lnSpc>
                <a:spcPts val="5866"/>
              </a:lnSpc>
              <a:buFont typeface="Arial"/>
              <a:buChar char="•"/>
            </a:pPr>
            <a:r>
              <a:rPr lang="en-US" sz="5866">
                <a:solidFill>
                  <a:srgbClr val="342D2A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CREATE DATA BASE</a:t>
            </a:r>
          </a:p>
          <a:p>
            <a:pPr algn="l" marL="1266675" indent="-633337" lvl="1">
              <a:lnSpc>
                <a:spcPts val="5866"/>
              </a:lnSpc>
              <a:buFont typeface="Arial"/>
              <a:buChar char="•"/>
            </a:pPr>
            <a:r>
              <a:rPr lang="en-US" sz="5866">
                <a:solidFill>
                  <a:srgbClr val="342D2A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CREATE A INSTANCE (UBUNTU)</a:t>
            </a:r>
          </a:p>
          <a:p>
            <a:pPr algn="l" marL="1266675" indent="-633337" lvl="1">
              <a:lnSpc>
                <a:spcPts val="5866"/>
              </a:lnSpc>
              <a:buFont typeface="Arial"/>
              <a:buChar char="•"/>
            </a:pPr>
            <a:r>
              <a:rPr lang="en-US" sz="5866">
                <a:solidFill>
                  <a:srgbClr val="342D2A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OPEN IN CMD  START THE INSTALLAION OF ALL REQUIREMENTS FOR WORDPRESS</a:t>
            </a:r>
          </a:p>
          <a:p>
            <a:pPr algn="l" marL="1266675" indent="-633337" lvl="1">
              <a:lnSpc>
                <a:spcPts val="5866"/>
              </a:lnSpc>
              <a:buFont typeface="Arial"/>
              <a:buChar char="•"/>
            </a:pPr>
            <a:r>
              <a:rPr lang="en-US" sz="5866">
                <a:solidFill>
                  <a:srgbClr val="342D2A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THEN COPY THE PUBLICK IP</a:t>
            </a:r>
          </a:p>
          <a:p>
            <a:pPr algn="l" marL="1266675" indent="-633337" lvl="1">
              <a:lnSpc>
                <a:spcPts val="5866"/>
              </a:lnSpc>
              <a:buFont typeface="Arial"/>
              <a:buChar char="•"/>
            </a:pPr>
            <a:r>
              <a:rPr lang="en-US" sz="5866">
                <a:solidFill>
                  <a:srgbClr val="342D2A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SEARCH ON BROWSER</a:t>
            </a:r>
          </a:p>
          <a:p>
            <a:pPr algn="l" marL="1266675" indent="-633337" lvl="1">
              <a:lnSpc>
                <a:spcPts val="5866"/>
              </a:lnSpc>
              <a:buFont typeface="Arial"/>
              <a:buChar char="•"/>
            </a:pPr>
            <a:r>
              <a:rPr lang="en-US" sz="5866">
                <a:solidFill>
                  <a:srgbClr val="342D2A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COMPLETE THE SETUP PROCESS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52040" y="2200811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7"/>
                </a:lnTo>
                <a:lnTo>
                  <a:pt x="0" y="7569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19849" y="705167"/>
            <a:ext cx="1345722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 will be redirect on your Website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63064" y="825355"/>
            <a:ext cx="4387145" cy="9174638"/>
          </a:xfrm>
          <a:custGeom>
            <a:avLst/>
            <a:gdLst/>
            <a:ahLst/>
            <a:cxnLst/>
            <a:rect r="r" b="b" t="t" l="l"/>
            <a:pathLst>
              <a:path h="9174638" w="4387145">
                <a:moveTo>
                  <a:pt x="0" y="0"/>
                </a:moveTo>
                <a:lnTo>
                  <a:pt x="4387145" y="0"/>
                </a:lnTo>
                <a:lnTo>
                  <a:pt x="4387145" y="9174638"/>
                </a:lnTo>
                <a:lnTo>
                  <a:pt x="0" y="9174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63919" y="825355"/>
            <a:ext cx="4387145" cy="9174638"/>
          </a:xfrm>
          <a:custGeom>
            <a:avLst/>
            <a:gdLst/>
            <a:ahLst/>
            <a:cxnLst/>
            <a:rect r="r" b="b" t="t" l="l"/>
            <a:pathLst>
              <a:path h="9174638" w="4387145">
                <a:moveTo>
                  <a:pt x="0" y="0"/>
                </a:moveTo>
                <a:lnTo>
                  <a:pt x="4387145" y="0"/>
                </a:lnTo>
                <a:lnTo>
                  <a:pt x="4387145" y="9174638"/>
                </a:lnTo>
                <a:lnTo>
                  <a:pt x="0" y="9174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083338" y="1651174"/>
            <a:ext cx="7838448" cy="606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5"/>
              </a:lnSpc>
            </a:pPr>
            <a:r>
              <a:rPr lang="en-US" sz="8650">
                <a:solidFill>
                  <a:srgbClr val="724E39"/>
                </a:solidFill>
                <a:latin typeface="Lazydog"/>
                <a:ea typeface="Lazydog"/>
                <a:cs typeface="Lazydog"/>
                <a:sym typeface="Lazydog"/>
              </a:rPr>
              <a:t>Bingo</a:t>
            </a:r>
          </a:p>
          <a:p>
            <a:pPr algn="ctr">
              <a:lnSpc>
                <a:spcPts val="9515"/>
              </a:lnSpc>
            </a:pPr>
            <a:r>
              <a:rPr lang="en-US" sz="8650">
                <a:solidFill>
                  <a:srgbClr val="724E39"/>
                </a:solidFill>
                <a:latin typeface="Lazydog"/>
                <a:ea typeface="Lazydog"/>
                <a:cs typeface="Lazydog"/>
                <a:sym typeface="Lazydog"/>
              </a:rPr>
              <a:t>ur</a:t>
            </a:r>
          </a:p>
          <a:p>
            <a:pPr algn="ctr">
              <a:lnSpc>
                <a:spcPts val="9515"/>
              </a:lnSpc>
            </a:pPr>
            <a:r>
              <a:rPr lang="en-US" sz="8650">
                <a:solidFill>
                  <a:srgbClr val="724E39"/>
                </a:solidFill>
                <a:latin typeface="Lazydog"/>
                <a:ea typeface="Lazydog"/>
                <a:cs typeface="Lazydog"/>
                <a:sym typeface="Lazydog"/>
              </a:rPr>
              <a:t>wordpress</a:t>
            </a:r>
          </a:p>
          <a:p>
            <a:pPr algn="ctr">
              <a:lnSpc>
                <a:spcPts val="9515"/>
              </a:lnSpc>
            </a:pPr>
            <a:r>
              <a:rPr lang="en-US" sz="8650">
                <a:solidFill>
                  <a:srgbClr val="724E39"/>
                </a:solidFill>
                <a:latin typeface="Lazydog"/>
                <a:ea typeface="Lazydog"/>
                <a:cs typeface="Lazydog"/>
                <a:sym typeface="Lazydog"/>
              </a:rPr>
              <a:t>is</a:t>
            </a:r>
          </a:p>
          <a:p>
            <a:pPr algn="ctr" marL="0" indent="0" lvl="0">
              <a:lnSpc>
                <a:spcPts val="9515"/>
              </a:lnSpc>
              <a:spcBef>
                <a:spcPct val="0"/>
              </a:spcBef>
            </a:pPr>
            <a:r>
              <a:rPr lang="en-US" sz="8650">
                <a:solidFill>
                  <a:srgbClr val="724E39"/>
                </a:solidFill>
                <a:latin typeface="Lazydog"/>
                <a:ea typeface="Lazydog"/>
                <a:cs typeface="Lazydog"/>
                <a:sym typeface="Lazydog"/>
              </a:rPr>
              <a:t>ready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38551">
            <a:off x="4307331" y="2032242"/>
            <a:ext cx="630413" cy="556340"/>
          </a:xfrm>
          <a:custGeom>
            <a:avLst/>
            <a:gdLst/>
            <a:ahLst/>
            <a:cxnLst/>
            <a:rect r="r" b="b" t="t" l="l"/>
            <a:pathLst>
              <a:path h="556340" w="630413">
                <a:moveTo>
                  <a:pt x="0" y="0"/>
                </a:moveTo>
                <a:lnTo>
                  <a:pt x="630413" y="0"/>
                </a:lnTo>
                <a:lnTo>
                  <a:pt x="630413" y="556340"/>
                </a:lnTo>
                <a:lnTo>
                  <a:pt x="0" y="556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38551">
            <a:off x="13244522" y="2791753"/>
            <a:ext cx="564001" cy="497731"/>
          </a:xfrm>
          <a:custGeom>
            <a:avLst/>
            <a:gdLst/>
            <a:ahLst/>
            <a:cxnLst/>
            <a:rect r="r" b="b" t="t" l="l"/>
            <a:pathLst>
              <a:path h="497731" w="564001">
                <a:moveTo>
                  <a:pt x="0" y="0"/>
                </a:moveTo>
                <a:lnTo>
                  <a:pt x="564001" y="0"/>
                </a:lnTo>
                <a:lnTo>
                  <a:pt x="564001" y="497731"/>
                </a:lnTo>
                <a:lnTo>
                  <a:pt x="0" y="497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061321" y="8377088"/>
            <a:ext cx="3105092" cy="1393410"/>
          </a:xfrm>
          <a:custGeom>
            <a:avLst/>
            <a:gdLst/>
            <a:ahLst/>
            <a:cxnLst/>
            <a:rect r="r" b="b" t="t" l="l"/>
            <a:pathLst>
              <a:path h="1393410" w="3105092">
                <a:moveTo>
                  <a:pt x="0" y="0"/>
                </a:moveTo>
                <a:lnTo>
                  <a:pt x="3105092" y="0"/>
                </a:lnTo>
                <a:lnTo>
                  <a:pt x="3105092" y="1393410"/>
                </a:lnTo>
                <a:lnTo>
                  <a:pt x="0" y="1393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6183" y="6186346"/>
            <a:ext cx="5235908" cy="5329169"/>
          </a:xfrm>
          <a:custGeom>
            <a:avLst/>
            <a:gdLst/>
            <a:ahLst/>
            <a:cxnLst/>
            <a:rect r="r" b="b" t="t" l="l"/>
            <a:pathLst>
              <a:path h="5329169" w="5235908">
                <a:moveTo>
                  <a:pt x="0" y="0"/>
                </a:moveTo>
                <a:lnTo>
                  <a:pt x="5235909" y="0"/>
                </a:lnTo>
                <a:lnTo>
                  <a:pt x="5235909" y="5329168"/>
                </a:lnTo>
                <a:lnTo>
                  <a:pt x="0" y="53291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-1482225">
            <a:off x="14785775" y="1252724"/>
            <a:ext cx="2270783" cy="1467493"/>
          </a:xfrm>
          <a:custGeom>
            <a:avLst/>
            <a:gdLst/>
            <a:ahLst/>
            <a:cxnLst/>
            <a:rect r="r" b="b" t="t" l="l"/>
            <a:pathLst>
              <a:path h="1467493" w="2270783">
                <a:moveTo>
                  <a:pt x="2270783" y="0"/>
                </a:moveTo>
                <a:lnTo>
                  <a:pt x="0" y="0"/>
                </a:lnTo>
                <a:lnTo>
                  <a:pt x="0" y="1467493"/>
                </a:lnTo>
                <a:lnTo>
                  <a:pt x="2270783" y="1467493"/>
                </a:lnTo>
                <a:lnTo>
                  <a:pt x="227078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5638" y="924998"/>
            <a:ext cx="4388675" cy="9177838"/>
          </a:xfrm>
          <a:custGeom>
            <a:avLst/>
            <a:gdLst/>
            <a:ahLst/>
            <a:cxnLst/>
            <a:rect r="r" b="b" t="t" l="l"/>
            <a:pathLst>
              <a:path h="9177838" w="4388675">
                <a:moveTo>
                  <a:pt x="0" y="0"/>
                </a:moveTo>
                <a:lnTo>
                  <a:pt x="4388676" y="0"/>
                </a:lnTo>
                <a:lnTo>
                  <a:pt x="4388676" y="9177838"/>
                </a:lnTo>
                <a:lnTo>
                  <a:pt x="0" y="9177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01717" y="924998"/>
            <a:ext cx="4388675" cy="9177838"/>
          </a:xfrm>
          <a:custGeom>
            <a:avLst/>
            <a:gdLst/>
            <a:ahLst/>
            <a:cxnLst/>
            <a:rect r="r" b="b" t="t" l="l"/>
            <a:pathLst>
              <a:path h="9177838" w="4388675">
                <a:moveTo>
                  <a:pt x="0" y="0"/>
                </a:moveTo>
                <a:lnTo>
                  <a:pt x="4388676" y="0"/>
                </a:lnTo>
                <a:lnTo>
                  <a:pt x="4388676" y="9177838"/>
                </a:lnTo>
                <a:lnTo>
                  <a:pt x="0" y="9177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937726" y="5833387"/>
            <a:ext cx="1697879" cy="3937111"/>
          </a:xfrm>
          <a:custGeom>
            <a:avLst/>
            <a:gdLst/>
            <a:ahLst/>
            <a:cxnLst/>
            <a:rect r="r" b="b" t="t" l="l"/>
            <a:pathLst>
              <a:path h="3937111" w="1697879">
                <a:moveTo>
                  <a:pt x="0" y="0"/>
                </a:moveTo>
                <a:lnTo>
                  <a:pt x="1697879" y="0"/>
                </a:lnTo>
                <a:lnTo>
                  <a:pt x="1697879" y="3937111"/>
                </a:lnTo>
                <a:lnTo>
                  <a:pt x="0" y="3937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95797" y="5152900"/>
            <a:ext cx="9505921" cy="368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67"/>
              </a:lnSpc>
            </a:pPr>
            <a:r>
              <a:rPr lang="en-US" sz="13060">
                <a:solidFill>
                  <a:srgbClr val="724E39"/>
                </a:solidFill>
                <a:latin typeface="Lazydog"/>
                <a:ea typeface="Lazydog"/>
                <a:cs typeface="Lazydog"/>
                <a:sym typeface="Lazydog"/>
              </a:rPr>
              <a:t>thank you</a:t>
            </a:r>
          </a:p>
          <a:p>
            <a:pPr algn="ctr">
              <a:lnSpc>
                <a:spcPts val="14367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1423929">
            <a:off x="15074076" y="4233044"/>
            <a:ext cx="760721" cy="671336"/>
          </a:xfrm>
          <a:custGeom>
            <a:avLst/>
            <a:gdLst/>
            <a:ahLst/>
            <a:cxnLst/>
            <a:rect r="r" b="b" t="t" l="l"/>
            <a:pathLst>
              <a:path h="671336" w="760721">
                <a:moveTo>
                  <a:pt x="0" y="0"/>
                </a:moveTo>
                <a:lnTo>
                  <a:pt x="760721" y="0"/>
                </a:lnTo>
                <a:lnTo>
                  <a:pt x="760721" y="671336"/>
                </a:lnTo>
                <a:lnTo>
                  <a:pt x="0" y="6713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453727" y="8900222"/>
            <a:ext cx="5000709" cy="504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54"/>
              </a:lnSpc>
              <a:spcBef>
                <a:spcPct val="0"/>
              </a:spcBef>
            </a:pPr>
            <a:r>
              <a:rPr lang="en-US" sz="3754" strike="noStrike" u="none">
                <a:solidFill>
                  <a:srgbClr val="FFF1E6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See You Next time!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-533608">
            <a:off x="1751528" y="2977345"/>
            <a:ext cx="5058720" cy="4932252"/>
          </a:xfrm>
          <a:custGeom>
            <a:avLst/>
            <a:gdLst/>
            <a:ahLst/>
            <a:cxnLst/>
            <a:rect r="r" b="b" t="t" l="l"/>
            <a:pathLst>
              <a:path h="4932252" w="5058720">
                <a:moveTo>
                  <a:pt x="5058719" y="0"/>
                </a:moveTo>
                <a:lnTo>
                  <a:pt x="0" y="0"/>
                </a:lnTo>
                <a:lnTo>
                  <a:pt x="0" y="4932251"/>
                </a:lnTo>
                <a:lnTo>
                  <a:pt x="5058719" y="4932251"/>
                </a:lnTo>
                <a:lnTo>
                  <a:pt x="505871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56004" y="8377088"/>
            <a:ext cx="3105092" cy="1393410"/>
          </a:xfrm>
          <a:custGeom>
            <a:avLst/>
            <a:gdLst/>
            <a:ahLst/>
            <a:cxnLst/>
            <a:rect r="r" b="b" t="t" l="l"/>
            <a:pathLst>
              <a:path h="1393410" w="3105092">
                <a:moveTo>
                  <a:pt x="0" y="0"/>
                </a:moveTo>
                <a:lnTo>
                  <a:pt x="3105092" y="0"/>
                </a:lnTo>
                <a:lnTo>
                  <a:pt x="3105092" y="1393410"/>
                </a:lnTo>
                <a:lnTo>
                  <a:pt x="0" y="13934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57534" y="1552594"/>
            <a:ext cx="15192464" cy="2292006"/>
          </a:xfrm>
          <a:custGeom>
            <a:avLst/>
            <a:gdLst/>
            <a:ahLst/>
            <a:cxnLst/>
            <a:rect r="r" b="b" t="t" l="l"/>
            <a:pathLst>
              <a:path h="2292006" w="15192464">
                <a:moveTo>
                  <a:pt x="0" y="0"/>
                </a:moveTo>
                <a:lnTo>
                  <a:pt x="15192465" y="0"/>
                </a:lnTo>
                <a:lnTo>
                  <a:pt x="15192465" y="2292006"/>
                </a:lnTo>
                <a:lnTo>
                  <a:pt x="0" y="229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7534" y="6358042"/>
            <a:ext cx="15429143" cy="2771066"/>
          </a:xfrm>
          <a:custGeom>
            <a:avLst/>
            <a:gdLst/>
            <a:ahLst/>
            <a:cxnLst/>
            <a:rect r="r" b="b" t="t" l="l"/>
            <a:pathLst>
              <a:path h="2771066" w="15429143">
                <a:moveTo>
                  <a:pt x="0" y="0"/>
                </a:moveTo>
                <a:lnTo>
                  <a:pt x="15429144" y="0"/>
                </a:lnTo>
                <a:lnTo>
                  <a:pt x="15429144" y="2771066"/>
                </a:lnTo>
                <a:lnTo>
                  <a:pt x="0" y="2771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3409451" y="962025"/>
            <a:ext cx="151924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Creating A instance (ubuntu)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919871" y="5777652"/>
            <a:ext cx="151924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Creating A database from aws RDS sevices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58678" y="2451116"/>
            <a:ext cx="11659586" cy="1077244"/>
          </a:xfrm>
          <a:custGeom>
            <a:avLst/>
            <a:gdLst/>
            <a:ahLst/>
            <a:cxnLst/>
            <a:rect r="r" b="b" t="t" l="l"/>
            <a:pathLst>
              <a:path h="1077244" w="11659586">
                <a:moveTo>
                  <a:pt x="0" y="0"/>
                </a:moveTo>
                <a:lnTo>
                  <a:pt x="11659586" y="0"/>
                </a:lnTo>
                <a:lnTo>
                  <a:pt x="11659586" y="1077244"/>
                </a:lnTo>
                <a:lnTo>
                  <a:pt x="0" y="1077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58678" y="6393807"/>
            <a:ext cx="10576944" cy="1559651"/>
          </a:xfrm>
          <a:custGeom>
            <a:avLst/>
            <a:gdLst/>
            <a:ahLst/>
            <a:cxnLst/>
            <a:rect r="r" b="b" t="t" l="l"/>
            <a:pathLst>
              <a:path h="1559651" w="10576944">
                <a:moveTo>
                  <a:pt x="0" y="0"/>
                </a:moveTo>
                <a:lnTo>
                  <a:pt x="10576944" y="0"/>
                </a:lnTo>
                <a:lnTo>
                  <a:pt x="10576944" y="1559651"/>
                </a:lnTo>
                <a:lnTo>
                  <a:pt x="0" y="15596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1527916"/>
            <a:ext cx="116595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Run the command --&gt; sudo apt update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4116" y="5615870"/>
            <a:ext cx="116595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Run the command --&gt; sudo apt upgrade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959167"/>
            <a:ext cx="18132611" cy="2342670"/>
          </a:xfrm>
          <a:custGeom>
            <a:avLst/>
            <a:gdLst/>
            <a:ahLst/>
            <a:cxnLst/>
            <a:rect r="r" b="b" t="t" l="l"/>
            <a:pathLst>
              <a:path h="2342670" w="18132611">
                <a:moveTo>
                  <a:pt x="0" y="0"/>
                </a:moveTo>
                <a:lnTo>
                  <a:pt x="18132611" y="0"/>
                </a:lnTo>
                <a:lnTo>
                  <a:pt x="18132611" y="2342670"/>
                </a:lnTo>
                <a:lnTo>
                  <a:pt x="0" y="2342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42" r="0" b="-504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7620732"/>
            <a:ext cx="18132611" cy="1948542"/>
          </a:xfrm>
          <a:custGeom>
            <a:avLst/>
            <a:gdLst/>
            <a:ahLst/>
            <a:cxnLst/>
            <a:rect r="r" b="b" t="t" l="l"/>
            <a:pathLst>
              <a:path h="1948542" w="18132611">
                <a:moveTo>
                  <a:pt x="0" y="0"/>
                </a:moveTo>
                <a:lnTo>
                  <a:pt x="18132611" y="0"/>
                </a:lnTo>
                <a:lnTo>
                  <a:pt x="18132611" y="1948542"/>
                </a:lnTo>
                <a:lnTo>
                  <a:pt x="0" y="19485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762" y="6414343"/>
            <a:ext cx="1797308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sudo apt install php-curl php-gd php-mbstring php-xml php-xmlrpc php-soap php-intl php-zip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617160" y="1178752"/>
            <a:ext cx="116595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Run the command --&gt; sudo apt install apache2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3764677" y="665037"/>
            <a:ext cx="116595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install apache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0630" y="5757118"/>
            <a:ext cx="1797308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install php zip file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3693356"/>
            <a:ext cx="18129663" cy="1220930"/>
          </a:xfrm>
          <a:custGeom>
            <a:avLst/>
            <a:gdLst/>
            <a:ahLst/>
            <a:cxnLst/>
            <a:rect r="r" b="b" t="t" l="l"/>
            <a:pathLst>
              <a:path h="1220930" w="18129663">
                <a:moveTo>
                  <a:pt x="0" y="0"/>
                </a:moveTo>
                <a:lnTo>
                  <a:pt x="18129663" y="0"/>
                </a:lnTo>
                <a:lnTo>
                  <a:pt x="18129663" y="1220931"/>
                </a:lnTo>
                <a:lnTo>
                  <a:pt x="0" y="1220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7122036"/>
            <a:ext cx="18288000" cy="2648462"/>
          </a:xfrm>
          <a:custGeom>
            <a:avLst/>
            <a:gdLst/>
            <a:ahLst/>
            <a:cxnLst/>
            <a:rect r="r" b="b" t="t" l="l"/>
            <a:pathLst>
              <a:path h="2648462" w="18288000">
                <a:moveTo>
                  <a:pt x="0" y="0"/>
                </a:moveTo>
                <a:lnTo>
                  <a:pt x="18288000" y="0"/>
                </a:lnTo>
                <a:lnTo>
                  <a:pt x="18288000" y="2648462"/>
                </a:lnTo>
                <a:lnTo>
                  <a:pt x="0" y="2648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94" r="0" b="-474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955953" y="6209052"/>
            <a:ext cx="1151481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sudo apt install php libapache2-mod-php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1079385" y="5695337"/>
            <a:ext cx="182152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Then download the compressed release with the following curl command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741837" y="1751526"/>
            <a:ext cx="1620523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You’ll need to restart Apache to load these new extensions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976157" y="2265241"/>
            <a:ext cx="1620523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Command --&gt;&gt; sudo systemctl restart apache2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6190168"/>
            <a:ext cx="18288000" cy="3068132"/>
          </a:xfrm>
          <a:custGeom>
            <a:avLst/>
            <a:gdLst/>
            <a:ahLst/>
            <a:cxnLst/>
            <a:rect r="r" b="b" t="t" l="l"/>
            <a:pathLst>
              <a:path h="3068132" w="18288000">
                <a:moveTo>
                  <a:pt x="0" y="0"/>
                </a:moveTo>
                <a:lnTo>
                  <a:pt x="18288000" y="0"/>
                </a:lnTo>
                <a:lnTo>
                  <a:pt x="18288000" y="3068132"/>
                </a:lnTo>
                <a:lnTo>
                  <a:pt x="0" y="3068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39581" y="3297639"/>
            <a:ext cx="784462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Install mysql client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581" y="3811354"/>
            <a:ext cx="101486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command --&gt; sudo apt install mysql-client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0194" y="9770498"/>
            <a:ext cx="19548795" cy="1192236"/>
            <a:chOff x="0" y="0"/>
            <a:chExt cx="5148654" cy="31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8654" cy="314004"/>
            </a:xfrm>
            <a:custGeom>
              <a:avLst/>
              <a:gdLst/>
              <a:ahLst/>
              <a:cxnLst/>
              <a:rect r="r" b="b" t="t" l="l"/>
              <a:pathLst>
                <a:path h="314004" w="5148654">
                  <a:moveTo>
                    <a:pt x="0" y="0"/>
                  </a:moveTo>
                  <a:lnTo>
                    <a:pt x="5148654" y="0"/>
                  </a:lnTo>
                  <a:lnTo>
                    <a:pt x="5148654" y="314004"/>
                  </a:lnTo>
                  <a:lnTo>
                    <a:pt x="0" y="314004"/>
                  </a:lnTo>
                  <a:close/>
                </a:path>
              </a:pathLst>
            </a:custGeom>
            <a:solidFill>
              <a:srgbClr val="7592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8654" cy="35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6578" y="4374721"/>
            <a:ext cx="14977459" cy="5395777"/>
          </a:xfrm>
          <a:custGeom>
            <a:avLst/>
            <a:gdLst/>
            <a:ahLst/>
            <a:cxnLst/>
            <a:rect r="r" b="b" t="t" l="l"/>
            <a:pathLst>
              <a:path h="5395777" w="14977459">
                <a:moveTo>
                  <a:pt x="0" y="0"/>
                </a:moveTo>
                <a:lnTo>
                  <a:pt x="14977459" y="0"/>
                </a:lnTo>
                <a:lnTo>
                  <a:pt x="14977459" y="5395777"/>
                </a:lnTo>
                <a:lnTo>
                  <a:pt x="0" y="5395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565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6578" y="405130"/>
            <a:ext cx="1685049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After installation mysql client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link your Database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command --&gt; mysql -h database-1.cvwwce0ma4vp.us-east-1.rds.amazonaws.com -u admin -p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6578" y="2902739"/>
            <a:ext cx="168504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Command Syntax --&gt;  mysql -h  +  endpoint of rds DB + -u  + admin -p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6578" y="3597429"/>
            <a:ext cx="168504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fill the Credantials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DAGMiMuBxGQ</dc:identifier>
  <dcterms:modified xsi:type="dcterms:W3CDTF">2011-08-01T06:04:30Z</dcterms:modified>
  <cp:revision>1</cp:revision>
  <dc:title>Wordpress setup</dc:title>
</cp:coreProperties>
</file>