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53" d="100"/>
          <a:sy n="53" d="100"/>
        </p:scale>
        <p:origin x="40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291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196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0"/>
            <a:ext cx="14726653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sp>
        <p:nvSpPr>
          <p:cNvPr id="5" name="Text 1"/>
          <p:cNvSpPr/>
          <p:nvPr/>
        </p:nvSpPr>
        <p:spPr>
          <a:xfrm>
            <a:off x="833199" y="2084784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University of Puthisastra</a:t>
            </a:r>
            <a:endParaRPr lang="en-US" sz="5249" dirty="0"/>
          </a:p>
        </p:txBody>
      </p:sp>
      <p:sp>
        <p:nvSpPr>
          <p:cNvPr id="6" name="Text 2"/>
          <p:cNvSpPr/>
          <p:nvPr/>
        </p:nvSpPr>
        <p:spPr>
          <a:xfrm>
            <a:off x="833199" y="4084439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Welcome to the University of Puthisastra, renowned for its Bachelor of Science in Information Technology program. Discover a modern and dynamic learning environment that prepares students for successful careers in the rapidly evolving field of IT.</a:t>
            </a:r>
            <a:endParaRPr lang="en-US" sz="175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5085" y="941783"/>
            <a:ext cx="5296902" cy="591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710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38896" y="-142756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sp>
        <p:nvSpPr>
          <p:cNvPr id="6" name="Shape 2"/>
          <p:cNvSpPr/>
          <p:nvPr/>
        </p:nvSpPr>
        <p:spPr>
          <a:xfrm>
            <a:off x="833199" y="354853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C136D"/>
          </a:solidFill>
          <a:ln w="13811">
            <a:solidFill>
              <a:srgbClr val="552C86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1022985" y="3590211"/>
            <a:ext cx="12037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4"/>
          <p:cNvSpPr/>
          <p:nvPr/>
        </p:nvSpPr>
        <p:spPr>
          <a:xfrm>
            <a:off x="1555313" y="3624858"/>
            <a:ext cx="274022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Specialized Courses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1555313" y="4105275"/>
            <a:ext cx="38200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Explore specialized courses in software development, database management, cybersecurity, and more, designed to equip students with the latest industry-relevant skills.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9206959" y="349174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C136D"/>
          </a:solidFill>
          <a:ln w="13811">
            <a:solidFill>
              <a:srgbClr val="552C86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9362275" y="3533417"/>
            <a:ext cx="18930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8"/>
          <p:cNvSpPr/>
          <p:nvPr/>
        </p:nvSpPr>
        <p:spPr>
          <a:xfrm>
            <a:off x="9929073" y="3568065"/>
            <a:ext cx="250614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Practical Learning</a:t>
            </a:r>
            <a:endParaRPr lang="en-US" sz="2187" dirty="0"/>
          </a:p>
        </p:txBody>
      </p:sp>
      <p:sp>
        <p:nvSpPr>
          <p:cNvPr id="13" name="Text 9"/>
          <p:cNvSpPr/>
          <p:nvPr/>
        </p:nvSpPr>
        <p:spPr>
          <a:xfrm>
            <a:off x="9929073" y="4048482"/>
            <a:ext cx="38200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Engage in hands-on projects and internships to gain practical experience, putting theory into practice and preparing for real-world IT challenges.</a:t>
            </a:r>
            <a:endParaRPr lang="en-US" sz="175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5536" y="104061"/>
            <a:ext cx="10201275" cy="28670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sp>
        <p:nvSpPr>
          <p:cNvPr id="6" name="Shape 2"/>
          <p:cNvSpPr/>
          <p:nvPr/>
        </p:nvSpPr>
        <p:spPr>
          <a:xfrm>
            <a:off x="458152" y="4660917"/>
            <a:ext cx="5166122" cy="2654283"/>
          </a:xfrm>
          <a:prstGeom prst="roundRect">
            <a:avLst>
              <a:gd name="adj" fmla="val 4212"/>
            </a:avLst>
          </a:prstGeom>
          <a:solidFill>
            <a:srgbClr val="3C136D"/>
          </a:solidFill>
          <a:ln w="13811">
            <a:solidFill>
              <a:srgbClr val="552C86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694134" y="5066348"/>
            <a:ext cx="273438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Application Process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694134" y="5546765"/>
            <a:ext cx="469415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Admission is based on academic performance, personal statement, and letters of recommendation. The university seeks motivated and passionate individuals.</a:t>
            </a:r>
            <a:endParaRPr lang="en-US" sz="1750" dirty="0"/>
          </a:p>
        </p:txBody>
      </p:sp>
      <p:sp>
        <p:nvSpPr>
          <p:cNvPr id="9" name="Shape 5"/>
          <p:cNvSpPr/>
          <p:nvPr/>
        </p:nvSpPr>
        <p:spPr>
          <a:xfrm>
            <a:off x="8966327" y="4594430"/>
            <a:ext cx="5166122" cy="2720770"/>
          </a:xfrm>
          <a:prstGeom prst="roundRect">
            <a:avLst>
              <a:gd name="adj" fmla="val 4212"/>
            </a:avLst>
          </a:prstGeom>
          <a:solidFill>
            <a:srgbClr val="3C136D"/>
          </a:solidFill>
          <a:ln w="13811">
            <a:solidFill>
              <a:srgbClr val="552C86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9274499" y="484646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Entrance Exam</a:t>
            </a:r>
            <a:endParaRPr lang="en-US" sz="2187" dirty="0"/>
          </a:p>
        </p:txBody>
      </p:sp>
      <p:sp>
        <p:nvSpPr>
          <p:cNvPr id="11" name="Text 7"/>
          <p:cNvSpPr/>
          <p:nvPr/>
        </p:nvSpPr>
        <p:spPr>
          <a:xfrm>
            <a:off x="9274499" y="5326886"/>
            <a:ext cx="4694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Applicants are required to take a comprehensive entrance exam assessing knowledge in math, logic, and problem-solving.</a:t>
            </a:r>
            <a:endParaRPr lang="en-US" sz="175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9799" y="152700"/>
            <a:ext cx="5016667" cy="355163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1540043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9392426" y="3141716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Tuition Fee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5250864"/>
            <a:ext cx="5110520" cy="9442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7436"/>
              </a:lnSpc>
              <a:buNone/>
            </a:pPr>
            <a:r>
              <a:rPr lang="en-US" sz="7436" dirty="0" smtClean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$2500</a:t>
            </a:r>
            <a:endParaRPr lang="en-US" sz="7436" dirty="0"/>
          </a:p>
        </p:txBody>
      </p:sp>
      <p:sp>
        <p:nvSpPr>
          <p:cNvPr id="6" name="Text 3"/>
          <p:cNvSpPr/>
          <p:nvPr/>
        </p:nvSpPr>
        <p:spPr>
          <a:xfrm>
            <a:off x="3482221" y="647280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Annual Tuition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6953220"/>
            <a:ext cx="511052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Full-time undergraduate tuition for the IT program.</a:t>
            </a:r>
            <a:endParaRPr lang="en-US" sz="175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3596" y="43896"/>
            <a:ext cx="5512719" cy="334177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-27055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4547937" y="1056127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Study Schedule</a:t>
            </a:r>
            <a:endParaRPr lang="en-US" sz="4374" dirty="0"/>
          </a:p>
        </p:txBody>
      </p:sp>
      <p:sp>
        <p:nvSpPr>
          <p:cNvPr id="9" name="TextBox 8"/>
          <p:cNvSpPr txBox="1"/>
          <p:nvPr/>
        </p:nvSpPr>
        <p:spPr>
          <a:xfrm>
            <a:off x="297702" y="5678905"/>
            <a:ext cx="1403499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Year 1 (Foundation Year): Day time classes (8:30am – 5:30pm)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Year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2: Day time classes (8:30am – 5:30pm)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Year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3: Evening classes (5:30pm – 8:30pm)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Year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4: Evening classes (5:30pm – 8:30pm)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Master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Year 1 and Year 2: Week-end Class Saturday 1pm – 5:30pm. Sunday 8:30am – 5:30pm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36357" y="-69517"/>
            <a:ext cx="4684294" cy="456932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1823442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Location</a:t>
            </a:r>
            <a:endParaRPr lang="en-US" sz="4374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199" y="2851071"/>
            <a:ext cx="1110972" cy="1777484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2277428" y="3073241"/>
            <a:ext cx="26136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 smtClean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Address</a:t>
            </a:r>
            <a:endParaRPr lang="en-US" sz="2187" dirty="0"/>
          </a:p>
        </p:txBody>
      </p:sp>
      <p:sp>
        <p:nvSpPr>
          <p:cNvPr id="8" name="Text 3"/>
          <p:cNvSpPr/>
          <p:nvPr/>
        </p:nvSpPr>
        <p:spPr>
          <a:xfrm>
            <a:off x="2277428" y="3553658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Street 180-184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Sangkat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Boeung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Raing,Khan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Daun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Penh, Phnom Penh, Cambodia</a:t>
            </a:r>
            <a:endParaRPr lang="en-US" sz="175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199" y="4628555"/>
            <a:ext cx="1110972" cy="1777484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2277428" y="4850725"/>
            <a:ext cx="23673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 smtClean="0">
                <a:solidFill>
                  <a:schemeClr val="bg1">
                    <a:lumMod val="75000"/>
                  </a:schemeClr>
                </a:solidFill>
              </a:rPr>
              <a:t>Contact</a:t>
            </a:r>
            <a:endParaRPr lang="en-US" sz="218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Text 5"/>
          <p:cNvSpPr/>
          <p:nvPr/>
        </p:nvSpPr>
        <p:spPr>
          <a:xfrm>
            <a:off x="2277428" y="5331143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Tel: +855 023 221 624 info@puthisastra.edu.kh</a:t>
            </a:r>
            <a:endParaRPr lang="en-US" sz="175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2575917"/>
            <a:ext cx="565927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Contact Information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3714631"/>
            <a:ext cx="10554414" cy="1938933"/>
          </a:xfrm>
          <a:prstGeom prst="roundRect">
            <a:avLst>
              <a:gd name="adj" fmla="val 5157"/>
            </a:avLst>
          </a:prstGeom>
          <a:noFill/>
          <a:ln w="13811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6" name="Shape 3"/>
          <p:cNvSpPr/>
          <p:nvPr/>
        </p:nvSpPr>
        <p:spPr>
          <a:xfrm>
            <a:off x="2051804" y="3728442"/>
            <a:ext cx="10526792" cy="63710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4"/>
          <p:cNvSpPr/>
          <p:nvPr/>
        </p:nvSpPr>
        <p:spPr>
          <a:xfrm>
            <a:off x="2273975" y="3869293"/>
            <a:ext cx="48152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Address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7541181" y="3869293"/>
            <a:ext cx="48152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123 University Street, Phnom Penh, Cambodia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2051804" y="4365546"/>
            <a:ext cx="10526792" cy="63710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7"/>
          <p:cNvSpPr/>
          <p:nvPr/>
        </p:nvSpPr>
        <p:spPr>
          <a:xfrm>
            <a:off x="2273975" y="4506397"/>
            <a:ext cx="48152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Email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7541181" y="4506397"/>
            <a:ext cx="48152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info@universityofputhisastra.edu.kh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2051804" y="5002649"/>
            <a:ext cx="10526792" cy="63710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3" name="Text 10"/>
          <p:cNvSpPr/>
          <p:nvPr/>
        </p:nvSpPr>
        <p:spPr>
          <a:xfrm>
            <a:off x="2273975" y="5143500"/>
            <a:ext cx="48152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Phone</a:t>
            </a:r>
            <a:endParaRPr lang="en-US" sz="1750" dirty="0"/>
          </a:p>
        </p:txBody>
      </p:sp>
      <p:sp>
        <p:nvSpPr>
          <p:cNvPr id="14" name="Text 11"/>
          <p:cNvSpPr/>
          <p:nvPr/>
        </p:nvSpPr>
        <p:spPr>
          <a:xfrm>
            <a:off x="7541181" y="5143500"/>
            <a:ext cx="48152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+855 12 345 678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270</Words>
  <Application>Microsoft Office PowerPoint</Application>
  <PresentationFormat>Custom</PresentationFormat>
  <Paragraphs>42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Heebo</vt:lpstr>
      <vt:lpstr>Montserrat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ROEURN.KAKI</dc:creator>
  <cp:lastModifiedBy>THEUN.EN</cp:lastModifiedBy>
  <cp:revision>6</cp:revision>
  <dcterms:created xsi:type="dcterms:W3CDTF">2024-02-05T03:09:02Z</dcterms:created>
  <dcterms:modified xsi:type="dcterms:W3CDTF">2024-02-05T05:58:58Z</dcterms:modified>
</cp:coreProperties>
</file>