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ED4FE-0128-D0D7-7E3E-4F85B6B2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AC3489-AA12-5975-2757-92D2540F6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CADC06-AE0C-4DD0-9F80-2BB53A90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317B-8B5F-4577-BBA7-AAE681482FA5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2D3CC1-8FC4-DDB4-8396-96171AD6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C823DA-506F-2B29-B2D6-6ED17F61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2CB2-14FF-4AA8-8119-ECCCDD9EB5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69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86E8C-6D5E-2B2B-4BDC-074DC7A4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724103-8E7C-A751-D2E3-D5F2DD9D9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9CEB92-9DB9-294A-0824-A1025717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317B-8B5F-4577-BBA7-AAE681482FA5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C9EE54-4DA0-9F0F-9549-531946A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7A3A8B-23B4-ED78-D1FE-DFA5886C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2CB2-14FF-4AA8-8119-ECCCDD9EB5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77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9954CF-F691-C5AF-70F3-D46757719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140E9F-8056-E66B-3B7A-2544CE95A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C9BD11-BD06-74D9-BB93-3A4D7A72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317B-8B5F-4577-BBA7-AAE681482FA5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0BE508-B558-6BB5-8678-C936C6E0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4C3D82-02AA-9015-22B0-80979E1B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2CB2-14FF-4AA8-8119-ECCCDD9EB5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82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3177C-5B79-0E0E-7795-2CE7F026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53B39D-D7E7-3798-9C75-953A542BF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F03E41-646A-D48A-2C4D-FA076DAB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317B-8B5F-4577-BBA7-AAE681482FA5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498264-18B0-6924-F9DF-A005EA77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CFC05A-D69B-BD8C-5693-2F3E8B61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2CB2-14FF-4AA8-8119-ECCCDD9EB5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54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577FA-1FD6-C5F4-7A5A-19CE6E93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AD41CE-1B4D-F9EE-8D1D-5AB8F3A5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A10BCB-FF56-0257-1E82-62965E18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317B-8B5F-4577-BBA7-AAE681482FA5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47224B-F079-7E88-BDC8-899E0251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75E040-E48D-1792-54DC-4AC36556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2CB2-14FF-4AA8-8119-ECCCDD9EB5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93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3B41E-BB42-FD13-171B-58C867B9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1A88D5-7DA4-748A-C5A0-A1CF86DE6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F3289C-F637-B4DF-D108-A42A6561F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668F21-171C-0FE6-E662-6B2B32AC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317B-8B5F-4577-BBA7-AAE681482FA5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1DF239-D5F8-CE50-DBB7-966E57DF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301769-70BA-D33B-133B-79F1B805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2CB2-14FF-4AA8-8119-ECCCDD9EB5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19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927DB-FCAB-96B8-A3DE-7BFE4838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98E1E2-81E5-219C-D6FD-98632EF33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0F5FBA-3D44-727A-E28B-C05B451B8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75878F-558D-56C6-AC42-3F00A0F36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5D4056-1B7D-7A99-5A33-86AB87550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210D13-9F6D-6452-011F-02F44B18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317B-8B5F-4577-BBA7-AAE681482FA5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E3F3B6-C654-D092-9FBA-04C8C814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0920AF-C6C7-1411-1207-616C5748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2CB2-14FF-4AA8-8119-ECCCDD9EB5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70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0006B-1734-737E-54B8-39096CE4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4A26F9-283F-D683-2698-4BE06B69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317B-8B5F-4577-BBA7-AAE681482FA5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F31A789-A671-1688-5948-B3784F32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054ECA-8ECC-9FC3-47D2-7ECD38A4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2CB2-14FF-4AA8-8119-ECCCDD9EB5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30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63F239-0FAB-FCD3-E0FB-F4BE9002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317B-8B5F-4577-BBA7-AAE681482FA5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08505B6-861D-BAD0-7B02-C2E39C93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D3B213-55E1-77A4-F3B8-ED29118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2CB2-14FF-4AA8-8119-ECCCDD9EB5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68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0E4EA-A2E1-56C0-9EAF-68FA3ACC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EDA5BE-D35C-08CC-0C1D-61ED4495A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397992-C874-97BF-DC61-3328F7DC0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13E5DE-E254-CF90-A06C-275D616C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317B-8B5F-4577-BBA7-AAE681482FA5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7BE028-FB42-6B76-7933-E3CC24F9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24CFCE-97EA-BD8B-ED93-1A3B1CA1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2CB2-14FF-4AA8-8119-ECCCDD9EB5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6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A169C-1899-1920-83F6-5594F1FA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300B4F-D23E-1A36-C9F7-941F978EF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7BE855-0B8C-09CC-D0D8-1D740769E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07CE58-2651-A4E9-BFA7-42378964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317B-8B5F-4577-BBA7-AAE681482FA5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B17801-CD20-C59B-522C-C661C94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186A01-EE7A-39A5-826F-78B17166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2CB2-14FF-4AA8-8119-ECCCDD9EB5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76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9021B0-5B3C-2C01-0068-46B08AEA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005CE5-5E38-1E31-E0DB-FA0C07028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A5464-C844-B91D-7F52-219AC3F86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FF317B-8B5F-4577-BBA7-AAE681482FA5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EAC2B-F13F-3208-3486-6C21C5388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D461BE-C135-C43B-2F9D-569B5A8F1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082CB2-14FF-4AA8-8119-ECCCDD9EB5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80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0E1C284-303F-5104-9629-E90850CAD1F2}"/>
              </a:ext>
            </a:extLst>
          </p:cNvPr>
          <p:cNvSpPr/>
          <p:nvPr/>
        </p:nvSpPr>
        <p:spPr>
          <a:xfrm>
            <a:off x="2319386" y="3729857"/>
            <a:ext cx="1890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B3F80D2-2689-83B0-1845-6E5CCA5C9AF0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3264718" y="4099189"/>
            <a:ext cx="197644" cy="8074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Losango 12">
            <a:extLst>
              <a:ext uri="{FF2B5EF4-FFF2-40B4-BE49-F238E27FC236}">
                <a16:creationId xmlns:a16="http://schemas.microsoft.com/office/drawing/2014/main" id="{07B07351-144F-A619-B390-CD681FB95723}"/>
              </a:ext>
            </a:extLst>
          </p:cNvPr>
          <p:cNvSpPr/>
          <p:nvPr/>
        </p:nvSpPr>
        <p:spPr>
          <a:xfrm>
            <a:off x="2876598" y="4906641"/>
            <a:ext cx="1171527" cy="74454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AE07361-6368-285F-AA41-6D14138DAF8A}"/>
              </a:ext>
            </a:extLst>
          </p:cNvPr>
          <p:cNvSpPr txBox="1"/>
          <p:nvPr/>
        </p:nvSpPr>
        <p:spPr>
          <a:xfrm>
            <a:off x="2312474" y="26538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A0EAB64-EF6E-6DDD-D385-8C6295837BDC}"/>
              </a:ext>
            </a:extLst>
          </p:cNvPr>
          <p:cNvSpPr txBox="1"/>
          <p:nvPr/>
        </p:nvSpPr>
        <p:spPr>
          <a:xfrm>
            <a:off x="3009895" y="2654518"/>
            <a:ext cx="92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numero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D720F66-1A22-7B6E-968A-BEF0A5950BA3}"/>
              </a:ext>
            </a:extLst>
          </p:cNvPr>
          <p:cNvCxnSpPr>
            <a:cxnSpLocks/>
            <a:stCxn id="7" idx="0"/>
            <a:endCxn id="26" idx="2"/>
          </p:cNvCxnSpPr>
          <p:nvPr/>
        </p:nvCxnSpPr>
        <p:spPr>
          <a:xfrm flipV="1">
            <a:off x="3264718" y="3023850"/>
            <a:ext cx="208349" cy="7060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075BD60-67DD-19F4-492C-2B65BE5F9B4B}"/>
              </a:ext>
            </a:extLst>
          </p:cNvPr>
          <p:cNvCxnSpPr>
            <a:cxnSpLocks/>
            <a:stCxn id="7" idx="0"/>
            <a:endCxn id="21" idx="2"/>
          </p:cNvCxnSpPr>
          <p:nvPr/>
        </p:nvCxnSpPr>
        <p:spPr>
          <a:xfrm flipH="1" flipV="1">
            <a:off x="2676516" y="3023225"/>
            <a:ext cx="588202" cy="706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7A12F9AD-FEE0-851D-8F1C-3A1F666B8252}"/>
              </a:ext>
            </a:extLst>
          </p:cNvPr>
          <p:cNvCxnSpPr>
            <a:cxnSpLocks/>
            <a:stCxn id="114" idx="0"/>
            <a:endCxn id="46" idx="2"/>
          </p:cNvCxnSpPr>
          <p:nvPr/>
        </p:nvCxnSpPr>
        <p:spPr>
          <a:xfrm flipV="1">
            <a:off x="6996114" y="3065779"/>
            <a:ext cx="7143" cy="395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868CDD7-1617-9CEA-96D1-51230FFFA230}"/>
              </a:ext>
            </a:extLst>
          </p:cNvPr>
          <p:cNvSpPr txBox="1"/>
          <p:nvPr/>
        </p:nvSpPr>
        <p:spPr>
          <a:xfrm>
            <a:off x="6662458" y="269644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saldo</a:t>
            </a: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A8C18F24-4CFE-E583-796C-AD69B23B100C}"/>
              </a:ext>
            </a:extLst>
          </p:cNvPr>
          <p:cNvSpPr/>
          <p:nvPr/>
        </p:nvSpPr>
        <p:spPr>
          <a:xfrm>
            <a:off x="2319386" y="6291999"/>
            <a:ext cx="1890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Contas</a:t>
            </a: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EE89D27B-15F4-7E0D-2070-135ED90A95AF}"/>
              </a:ext>
            </a:extLst>
          </p:cNvPr>
          <p:cNvCxnSpPr>
            <a:cxnSpLocks/>
            <a:stCxn id="13" idx="2"/>
            <a:endCxn id="80" idx="0"/>
          </p:cNvCxnSpPr>
          <p:nvPr/>
        </p:nvCxnSpPr>
        <p:spPr>
          <a:xfrm flipH="1">
            <a:off x="3264718" y="5651182"/>
            <a:ext cx="197644" cy="640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882E506F-432B-AA9E-F039-6EB0784E8726}"/>
              </a:ext>
            </a:extLst>
          </p:cNvPr>
          <p:cNvSpPr txBox="1"/>
          <p:nvPr/>
        </p:nvSpPr>
        <p:spPr>
          <a:xfrm>
            <a:off x="1481477" y="5651182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deposito_inicial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972AC650-D631-2A97-71C0-56A7282AA847}"/>
              </a:ext>
            </a:extLst>
          </p:cNvPr>
          <p:cNvCxnSpPr>
            <a:cxnSpLocks/>
            <a:stCxn id="80" idx="0"/>
            <a:endCxn id="84" idx="2"/>
          </p:cNvCxnSpPr>
          <p:nvPr/>
        </p:nvCxnSpPr>
        <p:spPr>
          <a:xfrm flipH="1" flipV="1">
            <a:off x="2312474" y="6020514"/>
            <a:ext cx="952244" cy="271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06D2354F-184C-61F8-AC93-D966DB174E63}"/>
              </a:ext>
            </a:extLst>
          </p:cNvPr>
          <p:cNvSpPr/>
          <p:nvPr/>
        </p:nvSpPr>
        <p:spPr>
          <a:xfrm>
            <a:off x="6010276" y="3461032"/>
            <a:ext cx="1971676" cy="510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Terminal_consultas</a:t>
            </a:r>
            <a:endParaRPr lang="pt-BR" dirty="0"/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A71F7DA3-53C7-1E41-D057-58ECDD457376}"/>
              </a:ext>
            </a:extLst>
          </p:cNvPr>
          <p:cNvSpPr/>
          <p:nvPr/>
        </p:nvSpPr>
        <p:spPr>
          <a:xfrm>
            <a:off x="4626750" y="1685925"/>
            <a:ext cx="1859775" cy="510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Restaurantes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05A09849-FB56-7A1D-6267-4C4CBCA288B6}"/>
              </a:ext>
            </a:extLst>
          </p:cNvPr>
          <p:cNvSpPr txBox="1"/>
          <p:nvPr/>
        </p:nvSpPr>
        <p:spPr>
          <a:xfrm>
            <a:off x="4429125" y="1038248"/>
            <a:ext cx="94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0DBA91EC-DD8D-B8FC-32B3-F1478E4A1B30}"/>
              </a:ext>
            </a:extLst>
          </p:cNvPr>
          <p:cNvSpPr txBox="1"/>
          <p:nvPr/>
        </p:nvSpPr>
        <p:spPr>
          <a:xfrm>
            <a:off x="6018191" y="1073706"/>
            <a:ext cx="84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servico</a:t>
            </a:r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A8B06DFE-CB94-5CB4-D1D7-AB69E91AD9D9}"/>
              </a:ext>
            </a:extLst>
          </p:cNvPr>
          <p:cNvCxnSpPr>
            <a:stCxn id="119" idx="0"/>
            <a:endCxn id="120" idx="2"/>
          </p:cNvCxnSpPr>
          <p:nvPr/>
        </p:nvCxnSpPr>
        <p:spPr>
          <a:xfrm flipH="1" flipV="1">
            <a:off x="4901595" y="1407580"/>
            <a:ext cx="655043" cy="2783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9DBF2747-76A2-81CD-F82E-167C7492A1B1}"/>
              </a:ext>
            </a:extLst>
          </p:cNvPr>
          <p:cNvCxnSpPr>
            <a:stCxn id="119" idx="0"/>
            <a:endCxn id="121" idx="2"/>
          </p:cNvCxnSpPr>
          <p:nvPr/>
        </p:nvCxnSpPr>
        <p:spPr>
          <a:xfrm flipV="1">
            <a:off x="5556638" y="1443038"/>
            <a:ext cx="885003" cy="242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896E0E5B-0105-A1E0-5444-56E3CCB53508}"/>
              </a:ext>
            </a:extLst>
          </p:cNvPr>
          <p:cNvSpPr/>
          <p:nvPr/>
        </p:nvSpPr>
        <p:spPr>
          <a:xfrm>
            <a:off x="770891" y="1316593"/>
            <a:ext cx="11720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Produtos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F02F78A5-5387-242D-4326-7F31C0C7E9C6}"/>
              </a:ext>
            </a:extLst>
          </p:cNvPr>
          <p:cNvSpPr txBox="1"/>
          <p:nvPr/>
        </p:nvSpPr>
        <p:spPr>
          <a:xfrm>
            <a:off x="406849" y="66891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742439AA-26A3-8669-713E-3E339752A85C}"/>
              </a:ext>
            </a:extLst>
          </p:cNvPr>
          <p:cNvSpPr txBox="1"/>
          <p:nvPr/>
        </p:nvSpPr>
        <p:spPr>
          <a:xfrm>
            <a:off x="1120235" y="668916"/>
            <a:ext cx="71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preço</a:t>
            </a: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578416CB-C204-BB4D-E2E3-E8B29ABE546F}"/>
              </a:ext>
            </a:extLst>
          </p:cNvPr>
          <p:cNvSpPr txBox="1"/>
          <p:nvPr/>
        </p:nvSpPr>
        <p:spPr>
          <a:xfrm>
            <a:off x="1848319" y="675776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fornecedor</a:t>
            </a:r>
          </a:p>
        </p:txBody>
      </p: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9EF07DBC-A297-5366-C421-A34628EA1ED4}"/>
              </a:ext>
            </a:extLst>
          </p:cNvPr>
          <p:cNvCxnSpPr>
            <a:cxnSpLocks/>
            <a:stCxn id="80" idx="0"/>
            <a:endCxn id="143" idx="2"/>
          </p:cNvCxnSpPr>
          <p:nvPr/>
        </p:nvCxnSpPr>
        <p:spPr>
          <a:xfrm flipV="1">
            <a:off x="3264718" y="6020514"/>
            <a:ext cx="840082" cy="271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3475C12B-0457-781A-4873-BC5B53BB3F51}"/>
              </a:ext>
            </a:extLst>
          </p:cNvPr>
          <p:cNvSpPr txBox="1"/>
          <p:nvPr/>
        </p:nvSpPr>
        <p:spPr>
          <a:xfrm>
            <a:off x="3764001" y="565118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saldo</a:t>
            </a:r>
          </a:p>
        </p:txBody>
      </p:sp>
    </p:spTree>
    <p:extLst>
      <p:ext uri="{BB962C8B-B14F-4D97-AF65-F5344CB8AC3E}">
        <p14:creationId xmlns:p14="http://schemas.microsoft.com/office/powerpoint/2010/main" val="287695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385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MELO PRADO DOS SANTOS</dc:creator>
  <cp:lastModifiedBy>MATHEUS MELO PRADO DOS SANTOS</cp:lastModifiedBy>
  <cp:revision>1</cp:revision>
  <dcterms:created xsi:type="dcterms:W3CDTF">2024-10-24T13:36:06Z</dcterms:created>
  <dcterms:modified xsi:type="dcterms:W3CDTF">2024-10-24T13:36:06Z</dcterms:modified>
</cp:coreProperties>
</file>