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Fredoka" charset="1" panose="02000000000000000000"/>
      <p:regular r:id="rId21"/>
    </p:embeddedFont>
    <p:embeddedFont>
      <p:font typeface="Open Sans Bold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14370" y="5005059"/>
            <a:ext cx="8142076" cy="1807680"/>
            <a:chOff x="0" y="0"/>
            <a:chExt cx="2144415" cy="4760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4415" cy="476097"/>
            </a:xfrm>
            <a:custGeom>
              <a:avLst/>
              <a:gdLst/>
              <a:ahLst/>
              <a:cxnLst/>
              <a:rect r="r" b="b" t="t" l="l"/>
              <a:pathLst>
                <a:path h="476097" w="2144415">
                  <a:moveTo>
                    <a:pt x="48494" y="0"/>
                  </a:moveTo>
                  <a:lnTo>
                    <a:pt x="2095922" y="0"/>
                  </a:lnTo>
                  <a:cubicBezTo>
                    <a:pt x="2108783" y="0"/>
                    <a:pt x="2121117" y="5109"/>
                    <a:pt x="2130212" y="14203"/>
                  </a:cubicBezTo>
                  <a:cubicBezTo>
                    <a:pt x="2139306" y="23298"/>
                    <a:pt x="2144415" y="35632"/>
                    <a:pt x="2144415" y="48494"/>
                  </a:cubicBezTo>
                  <a:lnTo>
                    <a:pt x="2144415" y="427603"/>
                  </a:lnTo>
                  <a:cubicBezTo>
                    <a:pt x="2144415" y="454385"/>
                    <a:pt x="2122704" y="476097"/>
                    <a:pt x="2095922" y="476097"/>
                  </a:cubicBezTo>
                  <a:lnTo>
                    <a:pt x="48494" y="476097"/>
                  </a:lnTo>
                  <a:cubicBezTo>
                    <a:pt x="35632" y="476097"/>
                    <a:pt x="23298" y="470988"/>
                    <a:pt x="14203" y="461893"/>
                  </a:cubicBezTo>
                  <a:cubicBezTo>
                    <a:pt x="5109" y="452799"/>
                    <a:pt x="0" y="440465"/>
                    <a:pt x="0" y="427603"/>
                  </a:cubicBezTo>
                  <a:lnTo>
                    <a:pt x="0" y="48494"/>
                  </a:lnTo>
                  <a:cubicBezTo>
                    <a:pt x="0" y="21711"/>
                    <a:pt x="21711" y="0"/>
                    <a:pt x="4849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44415" cy="514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02743" y="-204903"/>
            <a:ext cx="24667825" cy="12227603"/>
            <a:chOff x="0" y="0"/>
            <a:chExt cx="32890433" cy="163034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469714" y="3787402"/>
            <a:ext cx="9886526" cy="2435315"/>
            <a:chOff x="0" y="0"/>
            <a:chExt cx="2603859" cy="641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03859" cy="641400"/>
            </a:xfrm>
            <a:custGeom>
              <a:avLst/>
              <a:gdLst/>
              <a:ahLst/>
              <a:cxnLst/>
              <a:rect r="r" b="b" t="t" l="l"/>
              <a:pathLst>
                <a:path h="641400" w="2603859">
                  <a:moveTo>
                    <a:pt x="39937" y="0"/>
                  </a:moveTo>
                  <a:lnTo>
                    <a:pt x="2563922" y="0"/>
                  </a:lnTo>
                  <a:cubicBezTo>
                    <a:pt x="2574514" y="0"/>
                    <a:pt x="2584672" y="4208"/>
                    <a:pt x="2592161" y="11697"/>
                  </a:cubicBezTo>
                  <a:cubicBezTo>
                    <a:pt x="2599651" y="19187"/>
                    <a:pt x="2603859" y="29345"/>
                    <a:pt x="2603859" y="39937"/>
                  </a:cubicBezTo>
                  <a:lnTo>
                    <a:pt x="2603859" y="601463"/>
                  </a:lnTo>
                  <a:cubicBezTo>
                    <a:pt x="2603859" y="612055"/>
                    <a:pt x="2599651" y="622213"/>
                    <a:pt x="2592161" y="629703"/>
                  </a:cubicBezTo>
                  <a:cubicBezTo>
                    <a:pt x="2584672" y="637192"/>
                    <a:pt x="2574514" y="641400"/>
                    <a:pt x="2563922" y="641400"/>
                  </a:cubicBezTo>
                  <a:lnTo>
                    <a:pt x="39937" y="641400"/>
                  </a:lnTo>
                  <a:cubicBezTo>
                    <a:pt x="29345" y="641400"/>
                    <a:pt x="19187" y="637192"/>
                    <a:pt x="11697" y="629703"/>
                  </a:cubicBezTo>
                  <a:cubicBezTo>
                    <a:pt x="4208" y="622213"/>
                    <a:pt x="0" y="612055"/>
                    <a:pt x="0" y="601463"/>
                  </a:cubicBezTo>
                  <a:lnTo>
                    <a:pt x="0" y="39937"/>
                  </a:lnTo>
                  <a:cubicBezTo>
                    <a:pt x="0" y="29345"/>
                    <a:pt x="4208" y="19187"/>
                    <a:pt x="11697" y="11697"/>
                  </a:cubicBezTo>
                  <a:cubicBezTo>
                    <a:pt x="19187" y="4208"/>
                    <a:pt x="29345" y="0"/>
                    <a:pt x="3993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603859" cy="679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767625" y="6452263"/>
            <a:ext cx="3491675" cy="2806037"/>
          </a:xfrm>
          <a:custGeom>
            <a:avLst/>
            <a:gdLst/>
            <a:ahLst/>
            <a:cxnLst/>
            <a:rect r="r" b="b" t="t" l="l"/>
            <a:pathLst>
              <a:path h="2806037" w="3491675">
                <a:moveTo>
                  <a:pt x="0" y="0"/>
                </a:moveTo>
                <a:lnTo>
                  <a:pt x="3491675" y="0"/>
                </a:lnTo>
                <a:lnTo>
                  <a:pt x="3491675" y="2806037"/>
                </a:lnTo>
                <a:lnTo>
                  <a:pt x="0" y="2806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5680570"/>
            <a:ext cx="2903060" cy="3856723"/>
          </a:xfrm>
          <a:custGeom>
            <a:avLst/>
            <a:gdLst/>
            <a:ahLst/>
            <a:cxnLst/>
            <a:rect r="r" b="b" t="t" l="l"/>
            <a:pathLst>
              <a:path h="3856723" w="2903060">
                <a:moveTo>
                  <a:pt x="0" y="0"/>
                </a:moveTo>
                <a:lnTo>
                  <a:pt x="2903060" y="0"/>
                </a:lnTo>
                <a:lnTo>
                  <a:pt x="2903060" y="3856723"/>
                </a:lnTo>
                <a:lnTo>
                  <a:pt x="0" y="3856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31760" y="4102200"/>
            <a:ext cx="10424479" cy="162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47"/>
              </a:lnSpc>
            </a:pPr>
            <a:r>
              <a:rPr lang="en-US" sz="9533">
                <a:solidFill>
                  <a:srgbClr val="303033"/>
                </a:solidFill>
                <a:latin typeface="Fredoka"/>
                <a:ea typeface="Fredoka"/>
                <a:cs typeface="Fredoka"/>
                <a:sym typeface="Fredoka"/>
              </a:rPr>
              <a:t>LibraryDESK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85202" y="7742574"/>
            <a:ext cx="6317596" cy="1794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0"/>
              </a:lnSpc>
            </a:pPr>
            <a:r>
              <a:rPr lang="en-US" sz="5164">
                <a:solidFill>
                  <a:srgbClr val="303033"/>
                </a:solidFill>
                <a:latin typeface="Fredoka"/>
                <a:ea typeface="Fredoka"/>
                <a:cs typeface="Fredoka"/>
                <a:sym typeface="Fredoka"/>
              </a:rPr>
              <a:t>-Marcus Vinícius</a:t>
            </a:r>
          </a:p>
          <a:p>
            <a:pPr algn="ctr">
              <a:lnSpc>
                <a:spcPts val="7230"/>
              </a:lnSpc>
            </a:pPr>
            <a:r>
              <a:rPr lang="en-US" sz="5164">
                <a:solidFill>
                  <a:srgbClr val="303033"/>
                </a:solidFill>
                <a:latin typeface="Fredoka"/>
                <a:ea typeface="Fredoka"/>
                <a:cs typeface="Fredoka"/>
                <a:sym typeface="Fredoka"/>
              </a:rPr>
              <a:t>-Matheus Rocha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256895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886441" y="2491133"/>
            <a:ext cx="7368995" cy="7004443"/>
            <a:chOff x="0" y="0"/>
            <a:chExt cx="2472358" cy="23500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72358" cy="2350048"/>
            </a:xfrm>
            <a:custGeom>
              <a:avLst/>
              <a:gdLst/>
              <a:ahLst/>
              <a:cxnLst/>
              <a:rect r="r" b="b" t="t" l="l"/>
              <a:pathLst>
                <a:path h="2350048" w="2472358">
                  <a:moveTo>
                    <a:pt x="53581" y="0"/>
                  </a:moveTo>
                  <a:lnTo>
                    <a:pt x="2418777" y="0"/>
                  </a:lnTo>
                  <a:cubicBezTo>
                    <a:pt x="2448369" y="0"/>
                    <a:pt x="2472358" y="23989"/>
                    <a:pt x="2472358" y="53581"/>
                  </a:cubicBezTo>
                  <a:lnTo>
                    <a:pt x="2472358" y="2296467"/>
                  </a:lnTo>
                  <a:cubicBezTo>
                    <a:pt x="2472358" y="2310678"/>
                    <a:pt x="2466713" y="2324306"/>
                    <a:pt x="2456665" y="2334355"/>
                  </a:cubicBezTo>
                  <a:cubicBezTo>
                    <a:pt x="2446616" y="2344403"/>
                    <a:pt x="2432988" y="2350048"/>
                    <a:pt x="2418777" y="2350048"/>
                  </a:cubicBezTo>
                  <a:lnTo>
                    <a:pt x="53581" y="2350048"/>
                  </a:lnTo>
                  <a:cubicBezTo>
                    <a:pt x="23989" y="2350048"/>
                    <a:pt x="0" y="2326059"/>
                    <a:pt x="0" y="2296467"/>
                  </a:cubicBezTo>
                  <a:lnTo>
                    <a:pt x="0" y="53581"/>
                  </a:lnTo>
                  <a:cubicBezTo>
                    <a:pt x="0" y="23989"/>
                    <a:pt x="23989" y="0"/>
                    <a:pt x="535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472358" cy="2388148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815883" y="2491133"/>
            <a:ext cx="12264542" cy="7081023"/>
            <a:chOff x="0" y="0"/>
            <a:chExt cx="4114854" cy="23757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14854" cy="2375741"/>
            </a:xfrm>
            <a:custGeom>
              <a:avLst/>
              <a:gdLst/>
              <a:ahLst/>
              <a:cxnLst/>
              <a:rect r="r" b="b" t="t" l="l"/>
              <a:pathLst>
                <a:path h="2375741" w="4114854">
                  <a:moveTo>
                    <a:pt x="32193" y="0"/>
                  </a:moveTo>
                  <a:lnTo>
                    <a:pt x="4082661" y="0"/>
                  </a:lnTo>
                  <a:cubicBezTo>
                    <a:pt x="4100441" y="0"/>
                    <a:pt x="4114854" y="14413"/>
                    <a:pt x="4114854" y="32193"/>
                  </a:cubicBezTo>
                  <a:lnTo>
                    <a:pt x="4114854" y="2343548"/>
                  </a:lnTo>
                  <a:cubicBezTo>
                    <a:pt x="4114854" y="2361328"/>
                    <a:pt x="4100441" y="2375741"/>
                    <a:pt x="4082661" y="2375741"/>
                  </a:cubicBezTo>
                  <a:lnTo>
                    <a:pt x="32193" y="2375741"/>
                  </a:lnTo>
                  <a:cubicBezTo>
                    <a:pt x="14413" y="2375741"/>
                    <a:pt x="0" y="2361328"/>
                    <a:pt x="0" y="2343548"/>
                  </a:cubicBezTo>
                  <a:lnTo>
                    <a:pt x="0" y="32193"/>
                  </a:lnTo>
                  <a:cubicBezTo>
                    <a:pt x="0" y="14413"/>
                    <a:pt x="14413" y="0"/>
                    <a:pt x="3219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114854" cy="2413841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009590" y="465489"/>
            <a:ext cx="10500439" cy="1478194"/>
            <a:chOff x="0" y="0"/>
            <a:chExt cx="3522983" cy="4959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522983" cy="495946"/>
            </a:xfrm>
            <a:custGeom>
              <a:avLst/>
              <a:gdLst/>
              <a:ahLst/>
              <a:cxnLst/>
              <a:rect r="r" b="b" t="t" l="l"/>
              <a:pathLst>
                <a:path h="495946" w="3522983">
                  <a:moveTo>
                    <a:pt x="37602" y="0"/>
                  </a:moveTo>
                  <a:lnTo>
                    <a:pt x="3485381" y="0"/>
                  </a:lnTo>
                  <a:cubicBezTo>
                    <a:pt x="3495354" y="0"/>
                    <a:pt x="3504918" y="3962"/>
                    <a:pt x="3511970" y="11013"/>
                  </a:cubicBezTo>
                  <a:cubicBezTo>
                    <a:pt x="3519021" y="18065"/>
                    <a:pt x="3522983" y="27629"/>
                    <a:pt x="3522983" y="37602"/>
                  </a:cubicBezTo>
                  <a:lnTo>
                    <a:pt x="3522983" y="458344"/>
                  </a:lnTo>
                  <a:cubicBezTo>
                    <a:pt x="3522983" y="468317"/>
                    <a:pt x="3519021" y="477881"/>
                    <a:pt x="3511970" y="484933"/>
                  </a:cubicBezTo>
                  <a:cubicBezTo>
                    <a:pt x="3504918" y="491985"/>
                    <a:pt x="3495354" y="495946"/>
                    <a:pt x="3485381" y="495946"/>
                  </a:cubicBezTo>
                  <a:lnTo>
                    <a:pt x="37602" y="495946"/>
                  </a:lnTo>
                  <a:cubicBezTo>
                    <a:pt x="16835" y="495946"/>
                    <a:pt x="0" y="479111"/>
                    <a:pt x="0" y="458344"/>
                  </a:cubicBezTo>
                  <a:lnTo>
                    <a:pt x="0" y="37602"/>
                  </a:lnTo>
                  <a:cubicBezTo>
                    <a:pt x="0" y="27629"/>
                    <a:pt x="3962" y="18065"/>
                    <a:pt x="11013" y="11013"/>
                  </a:cubicBezTo>
                  <a:cubicBezTo>
                    <a:pt x="18065" y="3962"/>
                    <a:pt x="27629" y="0"/>
                    <a:pt x="3760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522983" cy="534046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139412" y="2800979"/>
            <a:ext cx="11756349" cy="6352182"/>
          </a:xfrm>
          <a:custGeom>
            <a:avLst/>
            <a:gdLst/>
            <a:ahLst/>
            <a:cxnLst/>
            <a:rect r="r" b="b" t="t" l="l"/>
            <a:pathLst>
              <a:path h="6352182" w="11756349">
                <a:moveTo>
                  <a:pt x="0" y="0"/>
                </a:moveTo>
                <a:lnTo>
                  <a:pt x="11756349" y="0"/>
                </a:lnTo>
                <a:lnTo>
                  <a:pt x="11756349" y="6352182"/>
                </a:lnTo>
                <a:lnTo>
                  <a:pt x="0" y="63521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3" r="0" b="-433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238903" y="360940"/>
            <a:ext cx="9729751" cy="151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8"/>
              </a:lnSpc>
            </a:pPr>
            <a:r>
              <a:rPr lang="en-US" sz="889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EMISSÃO LIVRO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760433" y="4285970"/>
            <a:ext cx="7049656" cy="334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8"/>
              </a:lnSpc>
            </a:pPr>
            <a:r>
              <a:rPr lang="en-US" sz="634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 da emissão de </a:t>
            </a:r>
          </a:p>
          <a:p>
            <a:pPr algn="ctr">
              <a:lnSpc>
                <a:spcPts val="8878"/>
              </a:lnSpc>
            </a:pPr>
            <a:r>
              <a:rPr lang="en-US" sz="634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livros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256895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886441" y="2491133"/>
            <a:ext cx="7368995" cy="7004443"/>
            <a:chOff x="0" y="0"/>
            <a:chExt cx="2472358" cy="23500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72358" cy="2350048"/>
            </a:xfrm>
            <a:custGeom>
              <a:avLst/>
              <a:gdLst/>
              <a:ahLst/>
              <a:cxnLst/>
              <a:rect r="r" b="b" t="t" l="l"/>
              <a:pathLst>
                <a:path h="2350048" w="2472358">
                  <a:moveTo>
                    <a:pt x="53581" y="0"/>
                  </a:moveTo>
                  <a:lnTo>
                    <a:pt x="2418777" y="0"/>
                  </a:lnTo>
                  <a:cubicBezTo>
                    <a:pt x="2448369" y="0"/>
                    <a:pt x="2472358" y="23989"/>
                    <a:pt x="2472358" y="53581"/>
                  </a:cubicBezTo>
                  <a:lnTo>
                    <a:pt x="2472358" y="2296467"/>
                  </a:lnTo>
                  <a:cubicBezTo>
                    <a:pt x="2472358" y="2310678"/>
                    <a:pt x="2466713" y="2324306"/>
                    <a:pt x="2456665" y="2334355"/>
                  </a:cubicBezTo>
                  <a:cubicBezTo>
                    <a:pt x="2446616" y="2344403"/>
                    <a:pt x="2432988" y="2350048"/>
                    <a:pt x="2418777" y="2350048"/>
                  </a:cubicBezTo>
                  <a:lnTo>
                    <a:pt x="53581" y="2350048"/>
                  </a:lnTo>
                  <a:cubicBezTo>
                    <a:pt x="23989" y="2350048"/>
                    <a:pt x="0" y="2326059"/>
                    <a:pt x="0" y="2296467"/>
                  </a:cubicBezTo>
                  <a:lnTo>
                    <a:pt x="0" y="53581"/>
                  </a:lnTo>
                  <a:cubicBezTo>
                    <a:pt x="0" y="23989"/>
                    <a:pt x="23989" y="0"/>
                    <a:pt x="535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472358" cy="2388148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708726" y="1633837"/>
            <a:ext cx="12264542" cy="7861739"/>
            <a:chOff x="0" y="0"/>
            <a:chExt cx="4114854" cy="26376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14854" cy="2637678"/>
            </a:xfrm>
            <a:custGeom>
              <a:avLst/>
              <a:gdLst/>
              <a:ahLst/>
              <a:cxnLst/>
              <a:rect r="r" b="b" t="t" l="l"/>
              <a:pathLst>
                <a:path h="2637678" w="4114854">
                  <a:moveTo>
                    <a:pt x="32193" y="0"/>
                  </a:moveTo>
                  <a:lnTo>
                    <a:pt x="4082661" y="0"/>
                  </a:lnTo>
                  <a:cubicBezTo>
                    <a:pt x="4100441" y="0"/>
                    <a:pt x="4114854" y="14413"/>
                    <a:pt x="4114854" y="32193"/>
                  </a:cubicBezTo>
                  <a:lnTo>
                    <a:pt x="4114854" y="2605485"/>
                  </a:lnTo>
                  <a:cubicBezTo>
                    <a:pt x="4114854" y="2614023"/>
                    <a:pt x="4111463" y="2622211"/>
                    <a:pt x="4105425" y="2628249"/>
                  </a:cubicBezTo>
                  <a:cubicBezTo>
                    <a:pt x="4099388" y="2634286"/>
                    <a:pt x="4091199" y="2637678"/>
                    <a:pt x="4082661" y="2637678"/>
                  </a:cubicBezTo>
                  <a:lnTo>
                    <a:pt x="32193" y="2637678"/>
                  </a:lnTo>
                  <a:cubicBezTo>
                    <a:pt x="14413" y="2637678"/>
                    <a:pt x="0" y="2623264"/>
                    <a:pt x="0" y="2605485"/>
                  </a:cubicBezTo>
                  <a:lnTo>
                    <a:pt x="0" y="32193"/>
                  </a:lnTo>
                  <a:cubicBezTo>
                    <a:pt x="0" y="14413"/>
                    <a:pt x="14413" y="0"/>
                    <a:pt x="3219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114854" cy="2675778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009590" y="465489"/>
            <a:ext cx="6437587" cy="1478194"/>
            <a:chOff x="0" y="0"/>
            <a:chExt cx="2159863" cy="4959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59863" cy="495946"/>
            </a:xfrm>
            <a:custGeom>
              <a:avLst/>
              <a:gdLst/>
              <a:ahLst/>
              <a:cxnLst/>
              <a:rect r="r" b="b" t="t" l="l"/>
              <a:pathLst>
                <a:path h="495946" w="2159863">
                  <a:moveTo>
                    <a:pt x="61333" y="0"/>
                  </a:moveTo>
                  <a:lnTo>
                    <a:pt x="2098530" y="0"/>
                  </a:lnTo>
                  <a:cubicBezTo>
                    <a:pt x="2114796" y="0"/>
                    <a:pt x="2130397" y="6462"/>
                    <a:pt x="2141899" y="17964"/>
                  </a:cubicBezTo>
                  <a:cubicBezTo>
                    <a:pt x="2153401" y="29466"/>
                    <a:pt x="2159863" y="45067"/>
                    <a:pt x="2159863" y="61333"/>
                  </a:cubicBezTo>
                  <a:lnTo>
                    <a:pt x="2159863" y="434613"/>
                  </a:lnTo>
                  <a:cubicBezTo>
                    <a:pt x="2159863" y="450880"/>
                    <a:pt x="2153401" y="466480"/>
                    <a:pt x="2141899" y="477982"/>
                  </a:cubicBezTo>
                  <a:cubicBezTo>
                    <a:pt x="2130397" y="489484"/>
                    <a:pt x="2114796" y="495946"/>
                    <a:pt x="2098530" y="495946"/>
                  </a:cubicBezTo>
                  <a:lnTo>
                    <a:pt x="61333" y="495946"/>
                  </a:lnTo>
                  <a:cubicBezTo>
                    <a:pt x="45067" y="495946"/>
                    <a:pt x="29466" y="489484"/>
                    <a:pt x="17964" y="477982"/>
                  </a:cubicBezTo>
                  <a:cubicBezTo>
                    <a:pt x="6462" y="466480"/>
                    <a:pt x="0" y="450880"/>
                    <a:pt x="0" y="434613"/>
                  </a:cubicBezTo>
                  <a:lnTo>
                    <a:pt x="0" y="61333"/>
                  </a:lnTo>
                  <a:cubicBezTo>
                    <a:pt x="0" y="45067"/>
                    <a:pt x="6462" y="29466"/>
                    <a:pt x="17964" y="17964"/>
                  </a:cubicBezTo>
                  <a:cubicBezTo>
                    <a:pt x="29466" y="6462"/>
                    <a:pt x="45067" y="0"/>
                    <a:pt x="613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159863" cy="534046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109934" y="1943683"/>
            <a:ext cx="11473159" cy="6984285"/>
          </a:xfrm>
          <a:custGeom>
            <a:avLst/>
            <a:gdLst/>
            <a:ahLst/>
            <a:cxnLst/>
            <a:rect r="r" b="b" t="t" l="l"/>
            <a:pathLst>
              <a:path h="6984285" w="11473159">
                <a:moveTo>
                  <a:pt x="0" y="0"/>
                </a:moveTo>
                <a:lnTo>
                  <a:pt x="11473158" y="0"/>
                </a:lnTo>
                <a:lnTo>
                  <a:pt x="11473158" y="6984285"/>
                </a:lnTo>
                <a:lnTo>
                  <a:pt x="0" y="698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93983" y="294039"/>
            <a:ext cx="5780244" cy="151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8"/>
              </a:lnSpc>
            </a:pPr>
            <a:r>
              <a:rPr lang="en-US" sz="889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MEMBRO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760433" y="4295495"/>
            <a:ext cx="6792689" cy="213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5"/>
              </a:lnSpc>
            </a:pPr>
            <a:r>
              <a:rPr lang="en-US" sz="611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Registros dos membros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256895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886441" y="2491133"/>
            <a:ext cx="7368995" cy="7004443"/>
            <a:chOff x="0" y="0"/>
            <a:chExt cx="2472358" cy="23500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72358" cy="2350048"/>
            </a:xfrm>
            <a:custGeom>
              <a:avLst/>
              <a:gdLst/>
              <a:ahLst/>
              <a:cxnLst/>
              <a:rect r="r" b="b" t="t" l="l"/>
              <a:pathLst>
                <a:path h="2350048" w="2472358">
                  <a:moveTo>
                    <a:pt x="53581" y="0"/>
                  </a:moveTo>
                  <a:lnTo>
                    <a:pt x="2418777" y="0"/>
                  </a:lnTo>
                  <a:cubicBezTo>
                    <a:pt x="2448369" y="0"/>
                    <a:pt x="2472358" y="23989"/>
                    <a:pt x="2472358" y="53581"/>
                  </a:cubicBezTo>
                  <a:lnTo>
                    <a:pt x="2472358" y="2296467"/>
                  </a:lnTo>
                  <a:cubicBezTo>
                    <a:pt x="2472358" y="2310678"/>
                    <a:pt x="2466713" y="2324306"/>
                    <a:pt x="2456665" y="2334355"/>
                  </a:cubicBezTo>
                  <a:cubicBezTo>
                    <a:pt x="2446616" y="2344403"/>
                    <a:pt x="2432988" y="2350048"/>
                    <a:pt x="2418777" y="2350048"/>
                  </a:cubicBezTo>
                  <a:lnTo>
                    <a:pt x="53581" y="2350048"/>
                  </a:lnTo>
                  <a:cubicBezTo>
                    <a:pt x="23989" y="2350048"/>
                    <a:pt x="0" y="2326059"/>
                    <a:pt x="0" y="2296467"/>
                  </a:cubicBezTo>
                  <a:lnTo>
                    <a:pt x="0" y="53581"/>
                  </a:lnTo>
                  <a:cubicBezTo>
                    <a:pt x="0" y="23989"/>
                    <a:pt x="23989" y="0"/>
                    <a:pt x="535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472358" cy="2388148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708726" y="1633837"/>
            <a:ext cx="12264542" cy="7861739"/>
            <a:chOff x="0" y="0"/>
            <a:chExt cx="4114854" cy="26376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14854" cy="2637678"/>
            </a:xfrm>
            <a:custGeom>
              <a:avLst/>
              <a:gdLst/>
              <a:ahLst/>
              <a:cxnLst/>
              <a:rect r="r" b="b" t="t" l="l"/>
              <a:pathLst>
                <a:path h="2637678" w="4114854">
                  <a:moveTo>
                    <a:pt x="32193" y="0"/>
                  </a:moveTo>
                  <a:lnTo>
                    <a:pt x="4082661" y="0"/>
                  </a:lnTo>
                  <a:cubicBezTo>
                    <a:pt x="4100441" y="0"/>
                    <a:pt x="4114854" y="14413"/>
                    <a:pt x="4114854" y="32193"/>
                  </a:cubicBezTo>
                  <a:lnTo>
                    <a:pt x="4114854" y="2605485"/>
                  </a:lnTo>
                  <a:cubicBezTo>
                    <a:pt x="4114854" y="2614023"/>
                    <a:pt x="4111463" y="2622211"/>
                    <a:pt x="4105425" y="2628249"/>
                  </a:cubicBezTo>
                  <a:cubicBezTo>
                    <a:pt x="4099388" y="2634286"/>
                    <a:pt x="4091199" y="2637678"/>
                    <a:pt x="4082661" y="2637678"/>
                  </a:cubicBezTo>
                  <a:lnTo>
                    <a:pt x="32193" y="2637678"/>
                  </a:lnTo>
                  <a:cubicBezTo>
                    <a:pt x="14413" y="2637678"/>
                    <a:pt x="0" y="2623264"/>
                    <a:pt x="0" y="2605485"/>
                  </a:cubicBezTo>
                  <a:lnTo>
                    <a:pt x="0" y="32193"/>
                  </a:lnTo>
                  <a:cubicBezTo>
                    <a:pt x="0" y="14413"/>
                    <a:pt x="14413" y="0"/>
                    <a:pt x="3219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114854" cy="2675778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009590" y="465489"/>
            <a:ext cx="6437587" cy="1478194"/>
            <a:chOff x="0" y="0"/>
            <a:chExt cx="2159863" cy="4959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59863" cy="495946"/>
            </a:xfrm>
            <a:custGeom>
              <a:avLst/>
              <a:gdLst/>
              <a:ahLst/>
              <a:cxnLst/>
              <a:rect r="r" b="b" t="t" l="l"/>
              <a:pathLst>
                <a:path h="495946" w="2159863">
                  <a:moveTo>
                    <a:pt x="61333" y="0"/>
                  </a:moveTo>
                  <a:lnTo>
                    <a:pt x="2098530" y="0"/>
                  </a:lnTo>
                  <a:cubicBezTo>
                    <a:pt x="2114796" y="0"/>
                    <a:pt x="2130397" y="6462"/>
                    <a:pt x="2141899" y="17964"/>
                  </a:cubicBezTo>
                  <a:cubicBezTo>
                    <a:pt x="2153401" y="29466"/>
                    <a:pt x="2159863" y="45067"/>
                    <a:pt x="2159863" y="61333"/>
                  </a:cubicBezTo>
                  <a:lnTo>
                    <a:pt x="2159863" y="434613"/>
                  </a:lnTo>
                  <a:cubicBezTo>
                    <a:pt x="2159863" y="450880"/>
                    <a:pt x="2153401" y="466480"/>
                    <a:pt x="2141899" y="477982"/>
                  </a:cubicBezTo>
                  <a:cubicBezTo>
                    <a:pt x="2130397" y="489484"/>
                    <a:pt x="2114796" y="495946"/>
                    <a:pt x="2098530" y="495946"/>
                  </a:cubicBezTo>
                  <a:lnTo>
                    <a:pt x="61333" y="495946"/>
                  </a:lnTo>
                  <a:cubicBezTo>
                    <a:pt x="45067" y="495946"/>
                    <a:pt x="29466" y="489484"/>
                    <a:pt x="17964" y="477982"/>
                  </a:cubicBezTo>
                  <a:cubicBezTo>
                    <a:pt x="6462" y="466480"/>
                    <a:pt x="0" y="450880"/>
                    <a:pt x="0" y="434613"/>
                  </a:cubicBezTo>
                  <a:lnTo>
                    <a:pt x="0" y="61333"/>
                  </a:lnTo>
                  <a:cubicBezTo>
                    <a:pt x="0" y="45067"/>
                    <a:pt x="6462" y="29466"/>
                    <a:pt x="17964" y="17964"/>
                  </a:cubicBezTo>
                  <a:cubicBezTo>
                    <a:pt x="29466" y="6462"/>
                    <a:pt x="45067" y="0"/>
                    <a:pt x="613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159863" cy="534046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109934" y="1943683"/>
            <a:ext cx="11473159" cy="6984285"/>
          </a:xfrm>
          <a:custGeom>
            <a:avLst/>
            <a:gdLst/>
            <a:ahLst/>
            <a:cxnLst/>
            <a:rect r="r" b="b" t="t" l="l"/>
            <a:pathLst>
              <a:path h="6984285" w="11473159">
                <a:moveTo>
                  <a:pt x="0" y="0"/>
                </a:moveTo>
                <a:lnTo>
                  <a:pt x="11473158" y="0"/>
                </a:lnTo>
                <a:lnTo>
                  <a:pt x="11473158" y="6984285"/>
                </a:lnTo>
                <a:lnTo>
                  <a:pt x="0" y="698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93983" y="294039"/>
            <a:ext cx="5780244" cy="151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8"/>
              </a:lnSpc>
            </a:pPr>
            <a:r>
              <a:rPr lang="en-US" sz="889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MEMBRO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760433" y="4295495"/>
            <a:ext cx="6792689" cy="213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5"/>
              </a:lnSpc>
            </a:pPr>
            <a:r>
              <a:rPr lang="en-US" sz="611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Registros dos membros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256895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886441" y="2491133"/>
            <a:ext cx="7368995" cy="7004443"/>
            <a:chOff x="0" y="0"/>
            <a:chExt cx="2472358" cy="23500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72358" cy="2350048"/>
            </a:xfrm>
            <a:custGeom>
              <a:avLst/>
              <a:gdLst/>
              <a:ahLst/>
              <a:cxnLst/>
              <a:rect r="r" b="b" t="t" l="l"/>
              <a:pathLst>
                <a:path h="2350048" w="2472358">
                  <a:moveTo>
                    <a:pt x="53581" y="0"/>
                  </a:moveTo>
                  <a:lnTo>
                    <a:pt x="2418777" y="0"/>
                  </a:lnTo>
                  <a:cubicBezTo>
                    <a:pt x="2448369" y="0"/>
                    <a:pt x="2472358" y="23989"/>
                    <a:pt x="2472358" y="53581"/>
                  </a:cubicBezTo>
                  <a:lnTo>
                    <a:pt x="2472358" y="2296467"/>
                  </a:lnTo>
                  <a:cubicBezTo>
                    <a:pt x="2472358" y="2310678"/>
                    <a:pt x="2466713" y="2324306"/>
                    <a:pt x="2456665" y="2334355"/>
                  </a:cubicBezTo>
                  <a:cubicBezTo>
                    <a:pt x="2446616" y="2344403"/>
                    <a:pt x="2432988" y="2350048"/>
                    <a:pt x="2418777" y="2350048"/>
                  </a:cubicBezTo>
                  <a:lnTo>
                    <a:pt x="53581" y="2350048"/>
                  </a:lnTo>
                  <a:cubicBezTo>
                    <a:pt x="23989" y="2350048"/>
                    <a:pt x="0" y="2326059"/>
                    <a:pt x="0" y="2296467"/>
                  </a:cubicBezTo>
                  <a:lnTo>
                    <a:pt x="0" y="53581"/>
                  </a:lnTo>
                  <a:cubicBezTo>
                    <a:pt x="0" y="23989"/>
                    <a:pt x="23989" y="0"/>
                    <a:pt x="535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472358" cy="2388148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601903" y="2020188"/>
            <a:ext cx="12504350" cy="8015460"/>
            <a:chOff x="0" y="0"/>
            <a:chExt cx="4075951" cy="26127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75951" cy="2612740"/>
            </a:xfrm>
            <a:custGeom>
              <a:avLst/>
              <a:gdLst/>
              <a:ahLst/>
              <a:cxnLst/>
              <a:rect r="r" b="b" t="t" l="l"/>
              <a:pathLst>
                <a:path h="2612740" w="4075951">
                  <a:moveTo>
                    <a:pt x="31576" y="0"/>
                  </a:moveTo>
                  <a:lnTo>
                    <a:pt x="4044375" y="0"/>
                  </a:lnTo>
                  <a:cubicBezTo>
                    <a:pt x="4052749" y="0"/>
                    <a:pt x="4060781" y="3327"/>
                    <a:pt x="4066703" y="9248"/>
                  </a:cubicBezTo>
                  <a:cubicBezTo>
                    <a:pt x="4072624" y="15170"/>
                    <a:pt x="4075951" y="23202"/>
                    <a:pt x="4075951" y="31576"/>
                  </a:cubicBezTo>
                  <a:lnTo>
                    <a:pt x="4075951" y="2581164"/>
                  </a:lnTo>
                  <a:cubicBezTo>
                    <a:pt x="4075951" y="2589539"/>
                    <a:pt x="4072624" y="2597570"/>
                    <a:pt x="4066703" y="2603492"/>
                  </a:cubicBezTo>
                  <a:cubicBezTo>
                    <a:pt x="4060781" y="2609414"/>
                    <a:pt x="4052749" y="2612740"/>
                    <a:pt x="4044375" y="2612740"/>
                  </a:cubicBezTo>
                  <a:lnTo>
                    <a:pt x="31576" y="2612740"/>
                  </a:lnTo>
                  <a:cubicBezTo>
                    <a:pt x="23202" y="2612740"/>
                    <a:pt x="15170" y="2609414"/>
                    <a:pt x="9248" y="2603492"/>
                  </a:cubicBezTo>
                  <a:cubicBezTo>
                    <a:pt x="3327" y="2597570"/>
                    <a:pt x="0" y="2589539"/>
                    <a:pt x="0" y="2581164"/>
                  </a:cubicBezTo>
                  <a:lnTo>
                    <a:pt x="0" y="31576"/>
                  </a:lnTo>
                  <a:cubicBezTo>
                    <a:pt x="0" y="23202"/>
                    <a:pt x="3327" y="15170"/>
                    <a:pt x="9248" y="9248"/>
                  </a:cubicBezTo>
                  <a:cubicBezTo>
                    <a:pt x="15170" y="3327"/>
                    <a:pt x="23202" y="0"/>
                    <a:pt x="315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075951" cy="2650840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009590" y="465489"/>
            <a:ext cx="8565423" cy="1478194"/>
            <a:chOff x="0" y="0"/>
            <a:chExt cx="2873769" cy="4959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73770" cy="495946"/>
            </a:xfrm>
            <a:custGeom>
              <a:avLst/>
              <a:gdLst/>
              <a:ahLst/>
              <a:cxnLst/>
              <a:rect r="r" b="b" t="t" l="l"/>
              <a:pathLst>
                <a:path h="495946" w="2873770">
                  <a:moveTo>
                    <a:pt x="46097" y="0"/>
                  </a:moveTo>
                  <a:lnTo>
                    <a:pt x="2827673" y="0"/>
                  </a:lnTo>
                  <a:cubicBezTo>
                    <a:pt x="2853131" y="0"/>
                    <a:pt x="2873770" y="20638"/>
                    <a:pt x="2873770" y="46097"/>
                  </a:cubicBezTo>
                  <a:lnTo>
                    <a:pt x="2873770" y="449850"/>
                  </a:lnTo>
                  <a:cubicBezTo>
                    <a:pt x="2873770" y="462075"/>
                    <a:pt x="2868913" y="473800"/>
                    <a:pt x="2860268" y="482445"/>
                  </a:cubicBezTo>
                  <a:cubicBezTo>
                    <a:pt x="2851623" y="491090"/>
                    <a:pt x="2839898" y="495946"/>
                    <a:pt x="2827673" y="495946"/>
                  </a:cubicBezTo>
                  <a:lnTo>
                    <a:pt x="46097" y="495946"/>
                  </a:lnTo>
                  <a:cubicBezTo>
                    <a:pt x="33871" y="495946"/>
                    <a:pt x="22146" y="491090"/>
                    <a:pt x="13501" y="482445"/>
                  </a:cubicBezTo>
                  <a:cubicBezTo>
                    <a:pt x="4857" y="473800"/>
                    <a:pt x="0" y="462075"/>
                    <a:pt x="0" y="449850"/>
                  </a:cubicBezTo>
                  <a:lnTo>
                    <a:pt x="0" y="46097"/>
                  </a:lnTo>
                  <a:cubicBezTo>
                    <a:pt x="0" y="33871"/>
                    <a:pt x="4857" y="22146"/>
                    <a:pt x="13501" y="13501"/>
                  </a:cubicBezTo>
                  <a:cubicBezTo>
                    <a:pt x="22146" y="4857"/>
                    <a:pt x="33871" y="0"/>
                    <a:pt x="4609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73769" cy="534046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949508" y="2398948"/>
            <a:ext cx="11809142" cy="7188815"/>
          </a:xfrm>
          <a:custGeom>
            <a:avLst/>
            <a:gdLst/>
            <a:ahLst/>
            <a:cxnLst/>
            <a:rect r="r" b="b" t="t" l="l"/>
            <a:pathLst>
              <a:path h="7188815" w="11809142">
                <a:moveTo>
                  <a:pt x="0" y="0"/>
                </a:moveTo>
                <a:lnTo>
                  <a:pt x="11809141" y="0"/>
                </a:lnTo>
                <a:lnTo>
                  <a:pt x="11809141" y="7188815"/>
                </a:lnTo>
                <a:lnTo>
                  <a:pt x="0" y="7188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76700" y="360940"/>
            <a:ext cx="7632532" cy="151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8"/>
              </a:lnSpc>
            </a:pPr>
            <a:r>
              <a:rPr lang="en-US" sz="889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DEVOLUÇÃO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760433" y="4295495"/>
            <a:ext cx="6792689" cy="213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5"/>
              </a:lnSpc>
            </a:pPr>
            <a:r>
              <a:rPr lang="en-US" sz="611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Registros das devoluções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256895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268681" y="516986"/>
            <a:ext cx="7368995" cy="1377452"/>
            <a:chOff x="0" y="0"/>
            <a:chExt cx="2472358" cy="4621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72358" cy="462147"/>
            </a:xfrm>
            <a:custGeom>
              <a:avLst/>
              <a:gdLst/>
              <a:ahLst/>
              <a:cxnLst/>
              <a:rect r="r" b="b" t="t" l="l"/>
              <a:pathLst>
                <a:path h="462147" w="2472358">
                  <a:moveTo>
                    <a:pt x="53581" y="0"/>
                  </a:moveTo>
                  <a:lnTo>
                    <a:pt x="2418777" y="0"/>
                  </a:lnTo>
                  <a:cubicBezTo>
                    <a:pt x="2448369" y="0"/>
                    <a:pt x="2472358" y="23989"/>
                    <a:pt x="2472358" y="53581"/>
                  </a:cubicBezTo>
                  <a:lnTo>
                    <a:pt x="2472358" y="408566"/>
                  </a:lnTo>
                  <a:cubicBezTo>
                    <a:pt x="2472358" y="438158"/>
                    <a:pt x="2448369" y="462147"/>
                    <a:pt x="2418777" y="462147"/>
                  </a:cubicBezTo>
                  <a:lnTo>
                    <a:pt x="53581" y="462147"/>
                  </a:lnTo>
                  <a:cubicBezTo>
                    <a:pt x="23989" y="462147"/>
                    <a:pt x="0" y="438158"/>
                    <a:pt x="0" y="408566"/>
                  </a:cubicBezTo>
                  <a:lnTo>
                    <a:pt x="0" y="53581"/>
                  </a:lnTo>
                  <a:cubicBezTo>
                    <a:pt x="0" y="23989"/>
                    <a:pt x="23989" y="0"/>
                    <a:pt x="535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472358" cy="500247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56583" y="2828951"/>
            <a:ext cx="7248139" cy="2314549"/>
          </a:xfrm>
          <a:custGeom>
            <a:avLst/>
            <a:gdLst/>
            <a:ahLst/>
            <a:cxnLst/>
            <a:rect r="r" b="b" t="t" l="l"/>
            <a:pathLst>
              <a:path h="2314549" w="7248139">
                <a:moveTo>
                  <a:pt x="0" y="0"/>
                </a:moveTo>
                <a:lnTo>
                  <a:pt x="7248139" y="0"/>
                </a:lnTo>
                <a:lnTo>
                  <a:pt x="7248139" y="2314549"/>
                </a:lnTo>
                <a:lnTo>
                  <a:pt x="0" y="2314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702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8383" y="5424603"/>
            <a:ext cx="7248139" cy="1913815"/>
          </a:xfrm>
          <a:custGeom>
            <a:avLst/>
            <a:gdLst/>
            <a:ahLst/>
            <a:cxnLst/>
            <a:rect r="r" b="b" t="t" l="l"/>
            <a:pathLst>
              <a:path h="1913815" w="7248139">
                <a:moveTo>
                  <a:pt x="0" y="0"/>
                </a:moveTo>
                <a:lnTo>
                  <a:pt x="7248139" y="0"/>
                </a:lnTo>
                <a:lnTo>
                  <a:pt x="7248139" y="1913815"/>
                </a:lnTo>
                <a:lnTo>
                  <a:pt x="0" y="1913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70" t="0" r="-969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595427" y="3717160"/>
            <a:ext cx="8663873" cy="4279492"/>
          </a:xfrm>
          <a:custGeom>
            <a:avLst/>
            <a:gdLst/>
            <a:ahLst/>
            <a:cxnLst/>
            <a:rect r="r" b="b" t="t" l="l"/>
            <a:pathLst>
              <a:path h="4279492" w="8663873">
                <a:moveTo>
                  <a:pt x="0" y="0"/>
                </a:moveTo>
                <a:lnTo>
                  <a:pt x="8663873" y="0"/>
                </a:lnTo>
                <a:lnTo>
                  <a:pt x="8663873" y="4279492"/>
                </a:lnTo>
                <a:lnTo>
                  <a:pt x="0" y="4279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6583" y="7619522"/>
            <a:ext cx="7349939" cy="2239435"/>
          </a:xfrm>
          <a:custGeom>
            <a:avLst/>
            <a:gdLst/>
            <a:ahLst/>
            <a:cxnLst/>
            <a:rect r="r" b="b" t="t" l="l"/>
            <a:pathLst>
              <a:path h="2239435" w="7349939">
                <a:moveTo>
                  <a:pt x="0" y="0"/>
                </a:moveTo>
                <a:lnTo>
                  <a:pt x="7349939" y="0"/>
                </a:lnTo>
                <a:lnTo>
                  <a:pt x="7349939" y="2239434"/>
                </a:lnTo>
                <a:lnTo>
                  <a:pt x="0" y="22394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32324" y="345536"/>
            <a:ext cx="2456160" cy="156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DBA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195663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896858" y="3099676"/>
            <a:ext cx="14494285" cy="4087648"/>
            <a:chOff x="0" y="0"/>
            <a:chExt cx="3817425" cy="10765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17425" cy="1076582"/>
            </a:xfrm>
            <a:custGeom>
              <a:avLst/>
              <a:gdLst/>
              <a:ahLst/>
              <a:cxnLst/>
              <a:rect r="r" b="b" t="t" l="l"/>
              <a:pathLst>
                <a:path h="1076582" w="3817425">
                  <a:moveTo>
                    <a:pt x="27241" y="0"/>
                  </a:moveTo>
                  <a:lnTo>
                    <a:pt x="3790184" y="0"/>
                  </a:lnTo>
                  <a:cubicBezTo>
                    <a:pt x="3797409" y="0"/>
                    <a:pt x="3804338" y="2870"/>
                    <a:pt x="3809446" y="7979"/>
                  </a:cubicBezTo>
                  <a:cubicBezTo>
                    <a:pt x="3814555" y="13087"/>
                    <a:pt x="3817425" y="20016"/>
                    <a:pt x="3817425" y="27241"/>
                  </a:cubicBezTo>
                  <a:lnTo>
                    <a:pt x="3817425" y="1049341"/>
                  </a:lnTo>
                  <a:cubicBezTo>
                    <a:pt x="3817425" y="1056566"/>
                    <a:pt x="3814555" y="1063495"/>
                    <a:pt x="3809446" y="1068604"/>
                  </a:cubicBezTo>
                  <a:cubicBezTo>
                    <a:pt x="3804338" y="1073712"/>
                    <a:pt x="3797409" y="1076582"/>
                    <a:pt x="3790184" y="1076582"/>
                  </a:cubicBezTo>
                  <a:lnTo>
                    <a:pt x="27241" y="1076582"/>
                  </a:lnTo>
                  <a:cubicBezTo>
                    <a:pt x="20016" y="1076582"/>
                    <a:pt x="13087" y="1073712"/>
                    <a:pt x="7979" y="1068604"/>
                  </a:cubicBezTo>
                  <a:cubicBezTo>
                    <a:pt x="2870" y="1063495"/>
                    <a:pt x="0" y="1056566"/>
                    <a:pt x="0" y="1049341"/>
                  </a:cubicBezTo>
                  <a:lnTo>
                    <a:pt x="0" y="27241"/>
                  </a:lnTo>
                  <a:cubicBezTo>
                    <a:pt x="0" y="20016"/>
                    <a:pt x="2870" y="13087"/>
                    <a:pt x="7979" y="7979"/>
                  </a:cubicBezTo>
                  <a:cubicBezTo>
                    <a:pt x="13087" y="2870"/>
                    <a:pt x="20016" y="0"/>
                    <a:pt x="272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17425" cy="1114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767625" y="6452263"/>
            <a:ext cx="3491675" cy="2806037"/>
          </a:xfrm>
          <a:custGeom>
            <a:avLst/>
            <a:gdLst/>
            <a:ahLst/>
            <a:cxnLst/>
            <a:rect r="r" b="b" t="t" l="l"/>
            <a:pathLst>
              <a:path h="2806037" w="3491675">
                <a:moveTo>
                  <a:pt x="0" y="0"/>
                </a:moveTo>
                <a:lnTo>
                  <a:pt x="3491675" y="0"/>
                </a:lnTo>
                <a:lnTo>
                  <a:pt x="3491675" y="2806037"/>
                </a:lnTo>
                <a:lnTo>
                  <a:pt x="0" y="2806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5680570"/>
            <a:ext cx="2903060" cy="3856723"/>
          </a:xfrm>
          <a:custGeom>
            <a:avLst/>
            <a:gdLst/>
            <a:ahLst/>
            <a:cxnLst/>
            <a:rect r="r" b="b" t="t" l="l"/>
            <a:pathLst>
              <a:path h="3856723" w="2903060">
                <a:moveTo>
                  <a:pt x="0" y="0"/>
                </a:moveTo>
                <a:lnTo>
                  <a:pt x="2903060" y="0"/>
                </a:lnTo>
                <a:lnTo>
                  <a:pt x="2903060" y="3856723"/>
                </a:lnTo>
                <a:lnTo>
                  <a:pt x="0" y="3856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03309" y="4287919"/>
            <a:ext cx="8481382" cy="1630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47"/>
              </a:lnSpc>
            </a:pPr>
            <a:r>
              <a:rPr lang="en-US" sz="9533">
                <a:solidFill>
                  <a:srgbClr val="A86147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195663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79256" y="1479958"/>
            <a:ext cx="14929488" cy="7327083"/>
            <a:chOff x="0" y="0"/>
            <a:chExt cx="19905984" cy="976944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9905984" cy="2230411"/>
              <a:chOff x="0" y="0"/>
              <a:chExt cx="3932046" cy="44057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932046" cy="440575"/>
              </a:xfrm>
              <a:custGeom>
                <a:avLst/>
                <a:gdLst/>
                <a:ahLst/>
                <a:cxnLst/>
                <a:rect r="r" b="b" t="t" l="l"/>
                <a:pathLst>
                  <a:path h="440575" w="3932046">
                    <a:moveTo>
                      <a:pt x="26447" y="0"/>
                    </a:moveTo>
                    <a:lnTo>
                      <a:pt x="3905599" y="0"/>
                    </a:lnTo>
                    <a:cubicBezTo>
                      <a:pt x="3912614" y="0"/>
                      <a:pt x="3919340" y="2786"/>
                      <a:pt x="3924300" y="7746"/>
                    </a:cubicBezTo>
                    <a:cubicBezTo>
                      <a:pt x="3929260" y="12706"/>
                      <a:pt x="3932046" y="19433"/>
                      <a:pt x="3932046" y="26447"/>
                    </a:cubicBezTo>
                    <a:lnTo>
                      <a:pt x="3932046" y="414128"/>
                    </a:lnTo>
                    <a:cubicBezTo>
                      <a:pt x="3932046" y="428734"/>
                      <a:pt x="3920205" y="440575"/>
                      <a:pt x="3905599" y="440575"/>
                    </a:cubicBezTo>
                    <a:lnTo>
                      <a:pt x="26447" y="440575"/>
                    </a:lnTo>
                    <a:cubicBezTo>
                      <a:pt x="19433" y="440575"/>
                      <a:pt x="12706" y="437789"/>
                      <a:pt x="7746" y="432829"/>
                    </a:cubicBezTo>
                    <a:cubicBezTo>
                      <a:pt x="2786" y="427869"/>
                      <a:pt x="0" y="421142"/>
                      <a:pt x="0" y="414128"/>
                    </a:cubicBezTo>
                    <a:lnTo>
                      <a:pt x="0" y="26447"/>
                    </a:lnTo>
                    <a:cubicBezTo>
                      <a:pt x="0" y="19433"/>
                      <a:pt x="2786" y="12706"/>
                      <a:pt x="7746" y="7746"/>
                    </a:cubicBezTo>
                    <a:cubicBezTo>
                      <a:pt x="12706" y="2786"/>
                      <a:pt x="19433" y="0"/>
                      <a:pt x="2644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932046" cy="4786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3054572"/>
              <a:ext cx="19905984" cy="6714872"/>
              <a:chOff x="0" y="0"/>
              <a:chExt cx="3932046" cy="132639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932046" cy="1326395"/>
              </a:xfrm>
              <a:custGeom>
                <a:avLst/>
                <a:gdLst/>
                <a:ahLst/>
                <a:cxnLst/>
                <a:rect r="r" b="b" t="t" l="l"/>
                <a:pathLst>
                  <a:path h="1326395" w="3932046">
                    <a:moveTo>
                      <a:pt x="26447" y="0"/>
                    </a:moveTo>
                    <a:lnTo>
                      <a:pt x="3905599" y="0"/>
                    </a:lnTo>
                    <a:cubicBezTo>
                      <a:pt x="3912614" y="0"/>
                      <a:pt x="3919340" y="2786"/>
                      <a:pt x="3924300" y="7746"/>
                    </a:cubicBezTo>
                    <a:cubicBezTo>
                      <a:pt x="3929260" y="12706"/>
                      <a:pt x="3932046" y="19433"/>
                      <a:pt x="3932046" y="26447"/>
                    </a:cubicBezTo>
                    <a:lnTo>
                      <a:pt x="3932046" y="1299948"/>
                    </a:lnTo>
                    <a:cubicBezTo>
                      <a:pt x="3932046" y="1314554"/>
                      <a:pt x="3920205" y="1326395"/>
                      <a:pt x="3905599" y="1326395"/>
                    </a:cubicBezTo>
                    <a:lnTo>
                      <a:pt x="26447" y="1326395"/>
                    </a:lnTo>
                    <a:cubicBezTo>
                      <a:pt x="19433" y="1326395"/>
                      <a:pt x="12706" y="1323608"/>
                      <a:pt x="7746" y="1318648"/>
                    </a:cubicBezTo>
                    <a:cubicBezTo>
                      <a:pt x="2786" y="1313689"/>
                      <a:pt x="0" y="1306962"/>
                      <a:pt x="0" y="1299948"/>
                    </a:cubicBezTo>
                    <a:lnTo>
                      <a:pt x="0" y="26447"/>
                    </a:lnTo>
                    <a:cubicBezTo>
                      <a:pt x="0" y="19433"/>
                      <a:pt x="2786" y="12706"/>
                      <a:pt x="7746" y="7746"/>
                    </a:cubicBezTo>
                    <a:cubicBezTo>
                      <a:pt x="12706" y="2786"/>
                      <a:pt x="19433" y="0"/>
                      <a:pt x="2644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3932046" cy="13644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410209" indent="-205105" lvl="1">
                  <a:lnSpc>
                    <a:spcPts val="2659"/>
                  </a:lnSpc>
                  <a:buFont typeface="Arial"/>
                  <a:buChar char="•"/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5175495" y="1663678"/>
            <a:ext cx="7937010" cy="102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0"/>
              </a:lnSpc>
            </a:pPr>
            <a:r>
              <a:rPr lang="en-US" sz="5928">
                <a:solidFill>
                  <a:srgbClr val="303033"/>
                </a:solidFill>
                <a:latin typeface="Fredoka"/>
                <a:ea typeface="Fredoka"/>
                <a:cs typeface="Fredoka"/>
                <a:sym typeface="Fredoka"/>
              </a:rPr>
              <a:t>Introdução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92467" y="3722951"/>
            <a:ext cx="13415800" cy="495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1"/>
              </a:lnSpc>
            </a:pPr>
            <a:r>
              <a:rPr lang="en-US" sz="4672" b="true">
                <a:solidFill>
                  <a:srgbClr val="3030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LibraryDesk, desenvolvido para gerenciar operações de uma biblioteca, assegurando que as funcionalidades de cadastro de autores, categorias, livros, membros e empréstimos operem corretamente.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6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195663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8774097" y="837015"/>
            <a:ext cx="14929488" cy="1672808"/>
            <a:chOff x="0" y="0"/>
            <a:chExt cx="3932046" cy="4405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2046" cy="440575"/>
            </a:xfrm>
            <a:custGeom>
              <a:avLst/>
              <a:gdLst/>
              <a:ahLst/>
              <a:cxnLst/>
              <a:rect r="r" b="b" t="t" l="l"/>
              <a:pathLst>
                <a:path h="440575" w="3932046">
                  <a:moveTo>
                    <a:pt x="26447" y="0"/>
                  </a:moveTo>
                  <a:lnTo>
                    <a:pt x="3905599" y="0"/>
                  </a:lnTo>
                  <a:cubicBezTo>
                    <a:pt x="3912614" y="0"/>
                    <a:pt x="3919340" y="2786"/>
                    <a:pt x="3924300" y="7746"/>
                  </a:cubicBezTo>
                  <a:cubicBezTo>
                    <a:pt x="3929260" y="12706"/>
                    <a:pt x="3932046" y="19433"/>
                    <a:pt x="3932046" y="26447"/>
                  </a:cubicBezTo>
                  <a:lnTo>
                    <a:pt x="3932046" y="414128"/>
                  </a:lnTo>
                  <a:cubicBezTo>
                    <a:pt x="3932046" y="428734"/>
                    <a:pt x="3920205" y="440575"/>
                    <a:pt x="3905599" y="440575"/>
                  </a:cubicBezTo>
                  <a:lnTo>
                    <a:pt x="26447" y="440575"/>
                  </a:lnTo>
                  <a:cubicBezTo>
                    <a:pt x="19433" y="440575"/>
                    <a:pt x="12706" y="437789"/>
                    <a:pt x="7746" y="432829"/>
                  </a:cubicBezTo>
                  <a:cubicBezTo>
                    <a:pt x="2786" y="427869"/>
                    <a:pt x="0" y="421142"/>
                    <a:pt x="0" y="414128"/>
                  </a:cubicBezTo>
                  <a:lnTo>
                    <a:pt x="0" y="26447"/>
                  </a:lnTo>
                  <a:cubicBezTo>
                    <a:pt x="0" y="19433"/>
                    <a:pt x="2786" y="12706"/>
                    <a:pt x="7746" y="7746"/>
                  </a:cubicBezTo>
                  <a:cubicBezTo>
                    <a:pt x="12706" y="2786"/>
                    <a:pt x="19433" y="0"/>
                    <a:pt x="2644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932046" cy="478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189358" y="928864"/>
            <a:ext cx="10404319" cy="8862592"/>
            <a:chOff x="0" y="0"/>
            <a:chExt cx="2740232" cy="233418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40232" cy="2334181"/>
            </a:xfrm>
            <a:custGeom>
              <a:avLst/>
              <a:gdLst/>
              <a:ahLst/>
              <a:cxnLst/>
              <a:rect r="r" b="b" t="t" l="l"/>
              <a:pathLst>
                <a:path h="2334181" w="2740232">
                  <a:moveTo>
                    <a:pt x="37949" y="0"/>
                  </a:moveTo>
                  <a:lnTo>
                    <a:pt x="2702283" y="0"/>
                  </a:lnTo>
                  <a:cubicBezTo>
                    <a:pt x="2712348" y="0"/>
                    <a:pt x="2722000" y="3998"/>
                    <a:pt x="2729117" y="11115"/>
                  </a:cubicBezTo>
                  <a:cubicBezTo>
                    <a:pt x="2736234" y="18232"/>
                    <a:pt x="2740232" y="27885"/>
                    <a:pt x="2740232" y="37949"/>
                  </a:cubicBezTo>
                  <a:lnTo>
                    <a:pt x="2740232" y="2296231"/>
                  </a:lnTo>
                  <a:cubicBezTo>
                    <a:pt x="2740232" y="2306296"/>
                    <a:pt x="2736234" y="2315949"/>
                    <a:pt x="2729117" y="2323065"/>
                  </a:cubicBezTo>
                  <a:cubicBezTo>
                    <a:pt x="2722000" y="2330182"/>
                    <a:pt x="2712348" y="2334181"/>
                    <a:pt x="2702283" y="2334181"/>
                  </a:cubicBezTo>
                  <a:lnTo>
                    <a:pt x="37949" y="2334181"/>
                  </a:lnTo>
                  <a:cubicBezTo>
                    <a:pt x="27885" y="2334181"/>
                    <a:pt x="18232" y="2330182"/>
                    <a:pt x="11115" y="2323065"/>
                  </a:cubicBezTo>
                  <a:cubicBezTo>
                    <a:pt x="3998" y="2315949"/>
                    <a:pt x="0" y="2306296"/>
                    <a:pt x="0" y="2296231"/>
                  </a:cubicBezTo>
                  <a:lnTo>
                    <a:pt x="0" y="37949"/>
                  </a:lnTo>
                  <a:cubicBezTo>
                    <a:pt x="0" y="27885"/>
                    <a:pt x="3998" y="18232"/>
                    <a:pt x="11115" y="11115"/>
                  </a:cubicBezTo>
                  <a:cubicBezTo>
                    <a:pt x="18232" y="3998"/>
                    <a:pt x="27885" y="0"/>
                    <a:pt x="379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740232" cy="2372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473600" y="1493915"/>
            <a:ext cx="9847984" cy="7732491"/>
          </a:xfrm>
          <a:custGeom>
            <a:avLst/>
            <a:gdLst/>
            <a:ahLst/>
            <a:cxnLst/>
            <a:rect r="r" b="b" t="t" l="l"/>
            <a:pathLst>
              <a:path h="7732491" w="9847984">
                <a:moveTo>
                  <a:pt x="0" y="0"/>
                </a:moveTo>
                <a:lnTo>
                  <a:pt x="9847984" y="0"/>
                </a:lnTo>
                <a:lnTo>
                  <a:pt x="9847984" y="7732491"/>
                </a:lnTo>
                <a:lnTo>
                  <a:pt x="0" y="7732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16200" y="6031374"/>
            <a:ext cx="3371800" cy="4479445"/>
          </a:xfrm>
          <a:custGeom>
            <a:avLst/>
            <a:gdLst/>
            <a:ahLst/>
            <a:cxnLst/>
            <a:rect r="r" b="b" t="t" l="l"/>
            <a:pathLst>
              <a:path h="4479445" w="3371800">
                <a:moveTo>
                  <a:pt x="0" y="0"/>
                </a:moveTo>
                <a:lnTo>
                  <a:pt x="3371800" y="0"/>
                </a:lnTo>
                <a:lnTo>
                  <a:pt x="3371800" y="4479445"/>
                </a:lnTo>
                <a:lnTo>
                  <a:pt x="0" y="44794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0" y="3133992"/>
            <a:ext cx="7068752" cy="6272469"/>
          </a:xfrm>
          <a:custGeom>
            <a:avLst/>
            <a:gdLst/>
            <a:ahLst/>
            <a:cxnLst/>
            <a:rect r="r" b="b" t="t" l="l"/>
            <a:pathLst>
              <a:path h="6272469" w="7068752">
                <a:moveTo>
                  <a:pt x="0" y="0"/>
                </a:moveTo>
                <a:lnTo>
                  <a:pt x="7068752" y="0"/>
                </a:lnTo>
                <a:lnTo>
                  <a:pt x="7068752" y="6272469"/>
                </a:lnTo>
                <a:lnTo>
                  <a:pt x="0" y="6272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836484" y="1182247"/>
            <a:ext cx="21324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6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195663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886441" y="197538"/>
            <a:ext cx="8056120" cy="1662323"/>
            <a:chOff x="0" y="0"/>
            <a:chExt cx="2121776" cy="4378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21776" cy="437813"/>
            </a:xfrm>
            <a:custGeom>
              <a:avLst/>
              <a:gdLst/>
              <a:ahLst/>
              <a:cxnLst/>
              <a:rect r="r" b="b" t="t" l="l"/>
              <a:pathLst>
                <a:path h="437813" w="2121776">
                  <a:moveTo>
                    <a:pt x="49011" y="0"/>
                  </a:moveTo>
                  <a:lnTo>
                    <a:pt x="2072766" y="0"/>
                  </a:lnTo>
                  <a:cubicBezTo>
                    <a:pt x="2099834" y="0"/>
                    <a:pt x="2121776" y="21943"/>
                    <a:pt x="2121776" y="49011"/>
                  </a:cubicBezTo>
                  <a:lnTo>
                    <a:pt x="2121776" y="388803"/>
                  </a:lnTo>
                  <a:cubicBezTo>
                    <a:pt x="2121776" y="415871"/>
                    <a:pt x="2099834" y="437813"/>
                    <a:pt x="2072766" y="437813"/>
                  </a:cubicBezTo>
                  <a:lnTo>
                    <a:pt x="49011" y="437813"/>
                  </a:lnTo>
                  <a:cubicBezTo>
                    <a:pt x="21943" y="437813"/>
                    <a:pt x="0" y="415871"/>
                    <a:pt x="0" y="388803"/>
                  </a:cubicBezTo>
                  <a:lnTo>
                    <a:pt x="0" y="49011"/>
                  </a:lnTo>
                  <a:cubicBezTo>
                    <a:pt x="0" y="21943"/>
                    <a:pt x="21943" y="0"/>
                    <a:pt x="490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21776" cy="475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982645" y="100306"/>
            <a:ext cx="7360282" cy="9896325"/>
            <a:chOff x="0" y="0"/>
            <a:chExt cx="1283166" cy="17252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3166" cy="1725291"/>
            </a:xfrm>
            <a:custGeom>
              <a:avLst/>
              <a:gdLst/>
              <a:ahLst/>
              <a:cxnLst/>
              <a:rect r="r" b="b" t="t" l="l"/>
              <a:pathLst>
                <a:path h="1725291" w="1283166">
                  <a:moveTo>
                    <a:pt x="53644" y="0"/>
                  </a:moveTo>
                  <a:lnTo>
                    <a:pt x="1229522" y="0"/>
                  </a:lnTo>
                  <a:cubicBezTo>
                    <a:pt x="1259149" y="0"/>
                    <a:pt x="1283166" y="24017"/>
                    <a:pt x="1283166" y="53644"/>
                  </a:cubicBezTo>
                  <a:lnTo>
                    <a:pt x="1283166" y="1671646"/>
                  </a:lnTo>
                  <a:cubicBezTo>
                    <a:pt x="1283166" y="1701273"/>
                    <a:pt x="1259149" y="1725291"/>
                    <a:pt x="1229522" y="1725291"/>
                  </a:cubicBezTo>
                  <a:lnTo>
                    <a:pt x="53644" y="1725291"/>
                  </a:lnTo>
                  <a:cubicBezTo>
                    <a:pt x="24017" y="1725291"/>
                    <a:pt x="0" y="1701273"/>
                    <a:pt x="0" y="1671646"/>
                  </a:cubicBezTo>
                  <a:lnTo>
                    <a:pt x="0" y="53644"/>
                  </a:lnTo>
                  <a:cubicBezTo>
                    <a:pt x="0" y="24017"/>
                    <a:pt x="24017" y="0"/>
                    <a:pt x="53644" y="0"/>
                  </a:cubicBezTo>
                  <a:close/>
                </a:path>
              </a:pathLst>
            </a:custGeom>
            <a:solidFill>
              <a:srgbClr val="30303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3166" cy="1763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6400882"/>
            <a:ext cx="4156309" cy="3340161"/>
          </a:xfrm>
          <a:custGeom>
            <a:avLst/>
            <a:gdLst/>
            <a:ahLst/>
            <a:cxnLst/>
            <a:rect r="r" b="b" t="t" l="l"/>
            <a:pathLst>
              <a:path h="3340161" w="4156309">
                <a:moveTo>
                  <a:pt x="0" y="0"/>
                </a:moveTo>
                <a:lnTo>
                  <a:pt x="4156309" y="0"/>
                </a:lnTo>
                <a:lnTo>
                  <a:pt x="4156309" y="3340161"/>
                </a:lnTo>
                <a:lnTo>
                  <a:pt x="0" y="3340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74451" y="588411"/>
            <a:ext cx="6176670" cy="8920115"/>
          </a:xfrm>
          <a:custGeom>
            <a:avLst/>
            <a:gdLst/>
            <a:ahLst/>
            <a:cxnLst/>
            <a:rect r="r" b="b" t="t" l="l"/>
            <a:pathLst>
              <a:path h="8920115" w="6176670">
                <a:moveTo>
                  <a:pt x="0" y="0"/>
                </a:moveTo>
                <a:lnTo>
                  <a:pt x="6176670" y="0"/>
                </a:lnTo>
                <a:lnTo>
                  <a:pt x="6176670" y="8920115"/>
                </a:lnTo>
                <a:lnTo>
                  <a:pt x="0" y="89201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313398" y="294584"/>
            <a:ext cx="5211283" cy="132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8"/>
              </a:lnSpc>
            </a:pPr>
            <a:r>
              <a:rPr lang="en-US" sz="7820">
                <a:solidFill>
                  <a:srgbClr val="303033"/>
                </a:solidFill>
                <a:latin typeface="Fredoka"/>
                <a:ea typeface="Fredoka"/>
                <a:cs typeface="Fredoka"/>
                <a:sym typeface="Fredoka"/>
              </a:rPr>
              <a:t>MAIN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1121715" y="3534038"/>
            <a:ext cx="7948963" cy="2611430"/>
            <a:chOff x="0" y="0"/>
            <a:chExt cx="2093554" cy="6877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93554" cy="687784"/>
            </a:xfrm>
            <a:custGeom>
              <a:avLst/>
              <a:gdLst/>
              <a:ahLst/>
              <a:cxnLst/>
              <a:rect r="r" b="b" t="t" l="l"/>
              <a:pathLst>
                <a:path h="687784" w="2093554">
                  <a:moveTo>
                    <a:pt x="49672" y="0"/>
                  </a:moveTo>
                  <a:lnTo>
                    <a:pt x="2043882" y="0"/>
                  </a:lnTo>
                  <a:cubicBezTo>
                    <a:pt x="2057056" y="0"/>
                    <a:pt x="2069690" y="5233"/>
                    <a:pt x="2079005" y="14548"/>
                  </a:cubicBezTo>
                  <a:cubicBezTo>
                    <a:pt x="2088321" y="23864"/>
                    <a:pt x="2093554" y="36498"/>
                    <a:pt x="2093554" y="49672"/>
                  </a:cubicBezTo>
                  <a:lnTo>
                    <a:pt x="2093554" y="638112"/>
                  </a:lnTo>
                  <a:cubicBezTo>
                    <a:pt x="2093554" y="651286"/>
                    <a:pt x="2088321" y="663920"/>
                    <a:pt x="2079005" y="673235"/>
                  </a:cubicBezTo>
                  <a:cubicBezTo>
                    <a:pt x="2069690" y="682551"/>
                    <a:pt x="2057056" y="687784"/>
                    <a:pt x="2043882" y="687784"/>
                  </a:cubicBezTo>
                  <a:lnTo>
                    <a:pt x="49672" y="687784"/>
                  </a:lnTo>
                  <a:cubicBezTo>
                    <a:pt x="36498" y="687784"/>
                    <a:pt x="23864" y="682551"/>
                    <a:pt x="14548" y="673235"/>
                  </a:cubicBezTo>
                  <a:cubicBezTo>
                    <a:pt x="5233" y="663920"/>
                    <a:pt x="0" y="651286"/>
                    <a:pt x="0" y="638112"/>
                  </a:cubicBezTo>
                  <a:lnTo>
                    <a:pt x="0" y="49672"/>
                  </a:lnTo>
                  <a:cubicBezTo>
                    <a:pt x="0" y="36498"/>
                    <a:pt x="5233" y="23864"/>
                    <a:pt x="14548" y="14548"/>
                  </a:cubicBezTo>
                  <a:cubicBezTo>
                    <a:pt x="23864" y="5233"/>
                    <a:pt x="36498" y="0"/>
                    <a:pt x="496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93554" cy="7258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08394" y="3720967"/>
            <a:ext cx="5461285" cy="185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5313" b="true">
                <a:solidFill>
                  <a:srgbClr val="3030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Direcionamento para as janelas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6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195663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3824679" y="530852"/>
            <a:ext cx="10874120" cy="1672808"/>
            <a:chOff x="0" y="0"/>
            <a:chExt cx="2863966" cy="4405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63966" cy="440575"/>
            </a:xfrm>
            <a:custGeom>
              <a:avLst/>
              <a:gdLst/>
              <a:ahLst/>
              <a:cxnLst/>
              <a:rect r="r" b="b" t="t" l="l"/>
              <a:pathLst>
                <a:path h="440575" w="2863966">
                  <a:moveTo>
                    <a:pt x="36310" y="0"/>
                  </a:moveTo>
                  <a:lnTo>
                    <a:pt x="2827656" y="0"/>
                  </a:lnTo>
                  <a:cubicBezTo>
                    <a:pt x="2847709" y="0"/>
                    <a:pt x="2863966" y="16256"/>
                    <a:pt x="2863966" y="36310"/>
                  </a:cubicBezTo>
                  <a:lnTo>
                    <a:pt x="2863966" y="404265"/>
                  </a:lnTo>
                  <a:cubicBezTo>
                    <a:pt x="2863966" y="424318"/>
                    <a:pt x="2847709" y="440575"/>
                    <a:pt x="2827656" y="440575"/>
                  </a:cubicBezTo>
                  <a:lnTo>
                    <a:pt x="36310" y="440575"/>
                  </a:lnTo>
                  <a:cubicBezTo>
                    <a:pt x="16256" y="440575"/>
                    <a:pt x="0" y="424318"/>
                    <a:pt x="0" y="404265"/>
                  </a:cubicBezTo>
                  <a:lnTo>
                    <a:pt x="0" y="36310"/>
                  </a:lnTo>
                  <a:cubicBezTo>
                    <a:pt x="0" y="16256"/>
                    <a:pt x="16256" y="0"/>
                    <a:pt x="363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63966" cy="478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49441" y="1932626"/>
            <a:ext cx="10209859" cy="6326706"/>
            <a:chOff x="0" y="0"/>
            <a:chExt cx="2689016" cy="16662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89016" cy="1666293"/>
            </a:xfrm>
            <a:custGeom>
              <a:avLst/>
              <a:gdLst/>
              <a:ahLst/>
              <a:cxnLst/>
              <a:rect r="r" b="b" t="t" l="l"/>
              <a:pathLst>
                <a:path h="1666293" w="2689016">
                  <a:moveTo>
                    <a:pt x="38672" y="0"/>
                  </a:moveTo>
                  <a:lnTo>
                    <a:pt x="2650344" y="0"/>
                  </a:lnTo>
                  <a:cubicBezTo>
                    <a:pt x="2660601" y="0"/>
                    <a:pt x="2670437" y="4074"/>
                    <a:pt x="2677690" y="11327"/>
                  </a:cubicBezTo>
                  <a:cubicBezTo>
                    <a:pt x="2684942" y="18579"/>
                    <a:pt x="2689016" y="28416"/>
                    <a:pt x="2689016" y="38672"/>
                  </a:cubicBezTo>
                  <a:lnTo>
                    <a:pt x="2689016" y="1627621"/>
                  </a:lnTo>
                  <a:cubicBezTo>
                    <a:pt x="2689016" y="1637877"/>
                    <a:pt x="2684942" y="1647714"/>
                    <a:pt x="2677690" y="1654966"/>
                  </a:cubicBezTo>
                  <a:cubicBezTo>
                    <a:pt x="2670437" y="1662219"/>
                    <a:pt x="2660601" y="1666293"/>
                    <a:pt x="2650344" y="1666293"/>
                  </a:cubicBezTo>
                  <a:lnTo>
                    <a:pt x="38672" y="1666293"/>
                  </a:lnTo>
                  <a:cubicBezTo>
                    <a:pt x="28416" y="1666293"/>
                    <a:pt x="18579" y="1662219"/>
                    <a:pt x="11327" y="1654966"/>
                  </a:cubicBezTo>
                  <a:cubicBezTo>
                    <a:pt x="4074" y="1647714"/>
                    <a:pt x="0" y="1637877"/>
                    <a:pt x="0" y="1627621"/>
                  </a:cubicBezTo>
                  <a:lnTo>
                    <a:pt x="0" y="38672"/>
                  </a:lnTo>
                  <a:cubicBezTo>
                    <a:pt x="0" y="28416"/>
                    <a:pt x="4074" y="18579"/>
                    <a:pt x="11327" y="11327"/>
                  </a:cubicBezTo>
                  <a:cubicBezTo>
                    <a:pt x="18579" y="4074"/>
                    <a:pt x="28416" y="0"/>
                    <a:pt x="3867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689016" cy="1704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429957" y="2234551"/>
            <a:ext cx="9381730" cy="5722855"/>
          </a:xfrm>
          <a:custGeom>
            <a:avLst/>
            <a:gdLst/>
            <a:ahLst/>
            <a:cxnLst/>
            <a:rect r="r" b="b" t="t" l="l"/>
            <a:pathLst>
              <a:path h="5722855" w="9381730">
                <a:moveTo>
                  <a:pt x="0" y="0"/>
                </a:moveTo>
                <a:lnTo>
                  <a:pt x="9381730" y="0"/>
                </a:lnTo>
                <a:lnTo>
                  <a:pt x="9381730" y="5722855"/>
                </a:lnTo>
                <a:lnTo>
                  <a:pt x="0" y="5722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-1455918" y="607270"/>
            <a:ext cx="9657477" cy="132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8"/>
              </a:lnSpc>
            </a:pPr>
            <a:r>
              <a:rPr lang="en-US" sz="782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CATEGORIA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4070291" y="2969829"/>
            <a:ext cx="10874120" cy="5289502"/>
            <a:chOff x="0" y="0"/>
            <a:chExt cx="2863966" cy="13931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863966" cy="1393120"/>
            </a:xfrm>
            <a:custGeom>
              <a:avLst/>
              <a:gdLst/>
              <a:ahLst/>
              <a:cxnLst/>
              <a:rect r="r" b="b" t="t" l="l"/>
              <a:pathLst>
                <a:path h="1393120" w="2863966">
                  <a:moveTo>
                    <a:pt x="36310" y="0"/>
                  </a:moveTo>
                  <a:lnTo>
                    <a:pt x="2827656" y="0"/>
                  </a:lnTo>
                  <a:cubicBezTo>
                    <a:pt x="2847709" y="0"/>
                    <a:pt x="2863966" y="16256"/>
                    <a:pt x="2863966" y="36310"/>
                  </a:cubicBezTo>
                  <a:lnTo>
                    <a:pt x="2863966" y="1356810"/>
                  </a:lnTo>
                  <a:cubicBezTo>
                    <a:pt x="2863966" y="1376864"/>
                    <a:pt x="2847709" y="1393120"/>
                    <a:pt x="2827656" y="1393120"/>
                  </a:cubicBezTo>
                  <a:lnTo>
                    <a:pt x="36310" y="1393120"/>
                  </a:lnTo>
                  <a:cubicBezTo>
                    <a:pt x="16256" y="1393120"/>
                    <a:pt x="0" y="1376864"/>
                    <a:pt x="0" y="1356810"/>
                  </a:cubicBezTo>
                  <a:lnTo>
                    <a:pt x="0" y="36310"/>
                  </a:lnTo>
                  <a:cubicBezTo>
                    <a:pt x="0" y="16256"/>
                    <a:pt x="16256" y="0"/>
                    <a:pt x="363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863966" cy="143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-198960" y="4136886"/>
            <a:ext cx="6910939" cy="19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3"/>
              </a:lnSpc>
            </a:pPr>
            <a:r>
              <a:rPr lang="en-US" sz="552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registros de categoria e status</a:t>
            </a:r>
          </a:p>
        </p:txBody>
      </p:sp>
      <p:sp>
        <p:nvSpPr>
          <p:cNvPr name="AutoShape 21" id="21"/>
          <p:cNvSpPr/>
          <p:nvPr/>
        </p:nvSpPr>
        <p:spPr>
          <a:xfrm flipH="true" flipV="true">
            <a:off x="10798070" y="6935175"/>
            <a:ext cx="1942561" cy="8113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2" id="22"/>
          <p:cNvGrpSpPr/>
          <p:nvPr/>
        </p:nvGrpSpPr>
        <p:grpSpPr>
          <a:xfrm rot="0">
            <a:off x="12740632" y="7746508"/>
            <a:ext cx="3434349" cy="957291"/>
            <a:chOff x="0" y="0"/>
            <a:chExt cx="904520" cy="25212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04520" cy="252126"/>
            </a:xfrm>
            <a:custGeom>
              <a:avLst/>
              <a:gdLst/>
              <a:ahLst/>
              <a:cxnLst/>
              <a:rect r="r" b="b" t="t" l="l"/>
              <a:pathLst>
                <a:path h="252126" w="904520">
                  <a:moveTo>
                    <a:pt x="114967" y="0"/>
                  </a:moveTo>
                  <a:lnTo>
                    <a:pt x="789553" y="0"/>
                  </a:lnTo>
                  <a:cubicBezTo>
                    <a:pt x="820044" y="0"/>
                    <a:pt x="849286" y="12113"/>
                    <a:pt x="870847" y="33673"/>
                  </a:cubicBezTo>
                  <a:cubicBezTo>
                    <a:pt x="892407" y="55234"/>
                    <a:pt x="904520" y="84476"/>
                    <a:pt x="904520" y="114967"/>
                  </a:cubicBezTo>
                  <a:lnTo>
                    <a:pt x="904520" y="137159"/>
                  </a:lnTo>
                  <a:cubicBezTo>
                    <a:pt x="904520" y="200653"/>
                    <a:pt x="853047" y="252126"/>
                    <a:pt x="789553" y="252126"/>
                  </a:cubicBezTo>
                  <a:lnTo>
                    <a:pt x="114967" y="252126"/>
                  </a:lnTo>
                  <a:cubicBezTo>
                    <a:pt x="51473" y="252126"/>
                    <a:pt x="0" y="200653"/>
                    <a:pt x="0" y="137159"/>
                  </a:cubicBezTo>
                  <a:lnTo>
                    <a:pt x="0" y="114967"/>
                  </a:lnTo>
                  <a:cubicBezTo>
                    <a:pt x="0" y="51473"/>
                    <a:pt x="51473" y="0"/>
                    <a:pt x="11496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04520" cy="290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205104" y="7651258"/>
            <a:ext cx="65054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crude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6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195663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4498238" y="821707"/>
            <a:ext cx="10858811" cy="1672808"/>
            <a:chOff x="0" y="0"/>
            <a:chExt cx="2859934" cy="4405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59934" cy="440575"/>
            </a:xfrm>
            <a:custGeom>
              <a:avLst/>
              <a:gdLst/>
              <a:ahLst/>
              <a:cxnLst/>
              <a:rect r="r" b="b" t="t" l="l"/>
              <a:pathLst>
                <a:path h="440575" w="2859934">
                  <a:moveTo>
                    <a:pt x="36361" y="0"/>
                  </a:moveTo>
                  <a:lnTo>
                    <a:pt x="2823573" y="0"/>
                  </a:lnTo>
                  <a:cubicBezTo>
                    <a:pt x="2833216" y="0"/>
                    <a:pt x="2842465" y="3831"/>
                    <a:pt x="2849284" y="10650"/>
                  </a:cubicBezTo>
                  <a:cubicBezTo>
                    <a:pt x="2856103" y="17469"/>
                    <a:pt x="2859934" y="26718"/>
                    <a:pt x="2859934" y="36361"/>
                  </a:cubicBezTo>
                  <a:lnTo>
                    <a:pt x="2859934" y="404214"/>
                  </a:lnTo>
                  <a:cubicBezTo>
                    <a:pt x="2859934" y="413857"/>
                    <a:pt x="2856103" y="423106"/>
                    <a:pt x="2849284" y="429925"/>
                  </a:cubicBezTo>
                  <a:cubicBezTo>
                    <a:pt x="2842465" y="436744"/>
                    <a:pt x="2833216" y="440575"/>
                    <a:pt x="2823573" y="440575"/>
                  </a:cubicBezTo>
                  <a:lnTo>
                    <a:pt x="36361" y="440575"/>
                  </a:lnTo>
                  <a:cubicBezTo>
                    <a:pt x="26718" y="440575"/>
                    <a:pt x="17469" y="436744"/>
                    <a:pt x="10650" y="429925"/>
                  </a:cubicBezTo>
                  <a:cubicBezTo>
                    <a:pt x="3831" y="423106"/>
                    <a:pt x="0" y="413857"/>
                    <a:pt x="0" y="404214"/>
                  </a:cubicBezTo>
                  <a:lnTo>
                    <a:pt x="0" y="36361"/>
                  </a:lnTo>
                  <a:cubicBezTo>
                    <a:pt x="0" y="26718"/>
                    <a:pt x="3831" y="17469"/>
                    <a:pt x="10650" y="10650"/>
                  </a:cubicBezTo>
                  <a:cubicBezTo>
                    <a:pt x="17469" y="3831"/>
                    <a:pt x="26718" y="0"/>
                    <a:pt x="3636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59934" cy="478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20812" y="1515838"/>
            <a:ext cx="11183685" cy="6893191"/>
            <a:chOff x="0" y="0"/>
            <a:chExt cx="2730735" cy="16831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30735" cy="1683120"/>
            </a:xfrm>
            <a:custGeom>
              <a:avLst/>
              <a:gdLst/>
              <a:ahLst/>
              <a:cxnLst/>
              <a:rect r="r" b="b" t="t" l="l"/>
              <a:pathLst>
                <a:path h="1683120" w="2730735">
                  <a:moveTo>
                    <a:pt x="35305" y="0"/>
                  </a:moveTo>
                  <a:lnTo>
                    <a:pt x="2695430" y="0"/>
                  </a:lnTo>
                  <a:cubicBezTo>
                    <a:pt x="2714929" y="0"/>
                    <a:pt x="2730735" y="15807"/>
                    <a:pt x="2730735" y="35305"/>
                  </a:cubicBezTo>
                  <a:lnTo>
                    <a:pt x="2730735" y="1647815"/>
                  </a:lnTo>
                  <a:cubicBezTo>
                    <a:pt x="2730735" y="1667313"/>
                    <a:pt x="2714929" y="1683120"/>
                    <a:pt x="2695430" y="1683120"/>
                  </a:cubicBezTo>
                  <a:lnTo>
                    <a:pt x="35305" y="1683120"/>
                  </a:lnTo>
                  <a:cubicBezTo>
                    <a:pt x="15807" y="1683120"/>
                    <a:pt x="0" y="1667313"/>
                    <a:pt x="0" y="1647815"/>
                  </a:cubicBezTo>
                  <a:lnTo>
                    <a:pt x="0" y="35305"/>
                  </a:lnTo>
                  <a:cubicBezTo>
                    <a:pt x="0" y="15807"/>
                    <a:pt x="15807" y="0"/>
                    <a:pt x="3530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730735" cy="172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152871" y="1875966"/>
            <a:ext cx="10119567" cy="6172936"/>
          </a:xfrm>
          <a:custGeom>
            <a:avLst/>
            <a:gdLst/>
            <a:ahLst/>
            <a:cxnLst/>
            <a:rect r="r" b="b" t="t" l="l"/>
            <a:pathLst>
              <a:path h="6172936" w="10119567">
                <a:moveTo>
                  <a:pt x="0" y="0"/>
                </a:moveTo>
                <a:lnTo>
                  <a:pt x="10119567" y="0"/>
                </a:lnTo>
                <a:lnTo>
                  <a:pt x="10119567" y="6172936"/>
                </a:lnTo>
                <a:lnTo>
                  <a:pt x="0" y="6172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-2777942" y="814465"/>
            <a:ext cx="11061562" cy="151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8"/>
              </a:lnSpc>
            </a:pPr>
            <a:r>
              <a:rPr lang="en-US" sz="889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AUTOR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4400706" y="2933553"/>
            <a:ext cx="10858811" cy="5475477"/>
            <a:chOff x="0" y="0"/>
            <a:chExt cx="2859934" cy="144210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859934" cy="1442101"/>
            </a:xfrm>
            <a:custGeom>
              <a:avLst/>
              <a:gdLst/>
              <a:ahLst/>
              <a:cxnLst/>
              <a:rect r="r" b="b" t="t" l="l"/>
              <a:pathLst>
                <a:path h="1442101" w="2859934">
                  <a:moveTo>
                    <a:pt x="36361" y="0"/>
                  </a:moveTo>
                  <a:lnTo>
                    <a:pt x="2823573" y="0"/>
                  </a:lnTo>
                  <a:cubicBezTo>
                    <a:pt x="2833216" y="0"/>
                    <a:pt x="2842465" y="3831"/>
                    <a:pt x="2849284" y="10650"/>
                  </a:cubicBezTo>
                  <a:cubicBezTo>
                    <a:pt x="2856103" y="17469"/>
                    <a:pt x="2859934" y="26718"/>
                    <a:pt x="2859934" y="36361"/>
                  </a:cubicBezTo>
                  <a:lnTo>
                    <a:pt x="2859934" y="1405740"/>
                  </a:lnTo>
                  <a:cubicBezTo>
                    <a:pt x="2859934" y="1415383"/>
                    <a:pt x="2856103" y="1424632"/>
                    <a:pt x="2849284" y="1431451"/>
                  </a:cubicBezTo>
                  <a:cubicBezTo>
                    <a:pt x="2842465" y="1438270"/>
                    <a:pt x="2833216" y="1442101"/>
                    <a:pt x="2823573" y="1442101"/>
                  </a:cubicBezTo>
                  <a:lnTo>
                    <a:pt x="36361" y="1442101"/>
                  </a:lnTo>
                  <a:cubicBezTo>
                    <a:pt x="26718" y="1442101"/>
                    <a:pt x="17469" y="1438270"/>
                    <a:pt x="10650" y="1431451"/>
                  </a:cubicBezTo>
                  <a:cubicBezTo>
                    <a:pt x="3831" y="1424632"/>
                    <a:pt x="0" y="1415383"/>
                    <a:pt x="0" y="1405740"/>
                  </a:cubicBezTo>
                  <a:lnTo>
                    <a:pt x="0" y="36361"/>
                  </a:lnTo>
                  <a:cubicBezTo>
                    <a:pt x="0" y="26718"/>
                    <a:pt x="3831" y="17469"/>
                    <a:pt x="10650" y="10650"/>
                  </a:cubicBezTo>
                  <a:cubicBezTo>
                    <a:pt x="17469" y="3831"/>
                    <a:pt x="26718" y="0"/>
                    <a:pt x="3636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859934" cy="1480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0" y="4160766"/>
            <a:ext cx="6360573" cy="254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7"/>
              </a:lnSpc>
            </a:pPr>
            <a:r>
              <a:rPr lang="en-US" sz="72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Registros de autores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8541" y="-195663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688541" y="905495"/>
            <a:ext cx="7887730" cy="1505231"/>
            <a:chOff x="0" y="0"/>
            <a:chExt cx="2077427" cy="3964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77427" cy="396439"/>
            </a:xfrm>
            <a:custGeom>
              <a:avLst/>
              <a:gdLst/>
              <a:ahLst/>
              <a:cxnLst/>
              <a:rect r="r" b="b" t="t" l="l"/>
              <a:pathLst>
                <a:path h="396439" w="2077427">
                  <a:moveTo>
                    <a:pt x="50057" y="0"/>
                  </a:moveTo>
                  <a:lnTo>
                    <a:pt x="2027370" y="0"/>
                  </a:lnTo>
                  <a:cubicBezTo>
                    <a:pt x="2040646" y="0"/>
                    <a:pt x="2053378" y="5274"/>
                    <a:pt x="2062765" y="14661"/>
                  </a:cubicBezTo>
                  <a:cubicBezTo>
                    <a:pt x="2072153" y="24049"/>
                    <a:pt x="2077427" y="36781"/>
                    <a:pt x="2077427" y="50057"/>
                  </a:cubicBezTo>
                  <a:lnTo>
                    <a:pt x="2077427" y="346382"/>
                  </a:lnTo>
                  <a:cubicBezTo>
                    <a:pt x="2077427" y="374028"/>
                    <a:pt x="2055015" y="396439"/>
                    <a:pt x="2027370" y="396439"/>
                  </a:cubicBezTo>
                  <a:lnTo>
                    <a:pt x="50057" y="396439"/>
                  </a:lnTo>
                  <a:cubicBezTo>
                    <a:pt x="22411" y="396439"/>
                    <a:pt x="0" y="374028"/>
                    <a:pt x="0" y="346382"/>
                  </a:cubicBezTo>
                  <a:lnTo>
                    <a:pt x="0" y="50057"/>
                  </a:lnTo>
                  <a:cubicBezTo>
                    <a:pt x="0" y="22411"/>
                    <a:pt x="22411" y="0"/>
                    <a:pt x="500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77427" cy="43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2578935" y="734045"/>
            <a:ext cx="11061562" cy="151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8"/>
              </a:lnSpc>
            </a:pPr>
            <a:r>
              <a:rPr lang="en-US" sz="889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EDITORA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699654" y="1658111"/>
            <a:ext cx="11163678" cy="6993475"/>
            <a:chOff x="0" y="0"/>
            <a:chExt cx="2940228" cy="18419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40228" cy="1841903"/>
            </a:xfrm>
            <a:custGeom>
              <a:avLst/>
              <a:gdLst/>
              <a:ahLst/>
              <a:cxnLst/>
              <a:rect r="r" b="b" t="t" l="l"/>
              <a:pathLst>
                <a:path h="1841903" w="2940228">
                  <a:moveTo>
                    <a:pt x="35368" y="0"/>
                  </a:moveTo>
                  <a:lnTo>
                    <a:pt x="2904860" y="0"/>
                  </a:lnTo>
                  <a:cubicBezTo>
                    <a:pt x="2924393" y="0"/>
                    <a:pt x="2940228" y="15835"/>
                    <a:pt x="2940228" y="35368"/>
                  </a:cubicBezTo>
                  <a:lnTo>
                    <a:pt x="2940228" y="1806535"/>
                  </a:lnTo>
                  <a:cubicBezTo>
                    <a:pt x="2940228" y="1826068"/>
                    <a:pt x="2924393" y="1841903"/>
                    <a:pt x="2904860" y="1841903"/>
                  </a:cubicBezTo>
                  <a:lnTo>
                    <a:pt x="35368" y="1841903"/>
                  </a:lnTo>
                  <a:cubicBezTo>
                    <a:pt x="15835" y="1841903"/>
                    <a:pt x="0" y="1826068"/>
                    <a:pt x="0" y="1806535"/>
                  </a:cubicBezTo>
                  <a:lnTo>
                    <a:pt x="0" y="35368"/>
                  </a:lnTo>
                  <a:cubicBezTo>
                    <a:pt x="0" y="15835"/>
                    <a:pt x="15835" y="0"/>
                    <a:pt x="3536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40228" cy="1880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917475" y="1942131"/>
            <a:ext cx="10728036" cy="6402739"/>
          </a:xfrm>
          <a:custGeom>
            <a:avLst/>
            <a:gdLst/>
            <a:ahLst/>
            <a:cxnLst/>
            <a:rect r="r" b="b" t="t" l="l"/>
            <a:pathLst>
              <a:path h="6402739" w="10728036">
                <a:moveTo>
                  <a:pt x="0" y="0"/>
                </a:moveTo>
                <a:lnTo>
                  <a:pt x="10728036" y="0"/>
                </a:lnTo>
                <a:lnTo>
                  <a:pt x="10728036" y="6402738"/>
                </a:lnTo>
                <a:lnTo>
                  <a:pt x="0" y="6402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94" r="0" b="-894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-4964489" y="2575919"/>
            <a:ext cx="11163678" cy="6993475"/>
            <a:chOff x="0" y="0"/>
            <a:chExt cx="2940228" cy="18419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40228" cy="1841903"/>
            </a:xfrm>
            <a:custGeom>
              <a:avLst/>
              <a:gdLst/>
              <a:ahLst/>
              <a:cxnLst/>
              <a:rect r="r" b="b" t="t" l="l"/>
              <a:pathLst>
                <a:path h="1841903" w="2940228">
                  <a:moveTo>
                    <a:pt x="35368" y="0"/>
                  </a:moveTo>
                  <a:lnTo>
                    <a:pt x="2904860" y="0"/>
                  </a:lnTo>
                  <a:cubicBezTo>
                    <a:pt x="2924393" y="0"/>
                    <a:pt x="2940228" y="15835"/>
                    <a:pt x="2940228" y="35368"/>
                  </a:cubicBezTo>
                  <a:lnTo>
                    <a:pt x="2940228" y="1806535"/>
                  </a:lnTo>
                  <a:cubicBezTo>
                    <a:pt x="2940228" y="1826068"/>
                    <a:pt x="2924393" y="1841903"/>
                    <a:pt x="2904860" y="1841903"/>
                  </a:cubicBezTo>
                  <a:lnTo>
                    <a:pt x="35368" y="1841903"/>
                  </a:lnTo>
                  <a:cubicBezTo>
                    <a:pt x="15835" y="1841903"/>
                    <a:pt x="0" y="1826068"/>
                    <a:pt x="0" y="1806535"/>
                  </a:cubicBezTo>
                  <a:lnTo>
                    <a:pt x="0" y="35368"/>
                  </a:lnTo>
                  <a:cubicBezTo>
                    <a:pt x="0" y="15835"/>
                    <a:pt x="15835" y="0"/>
                    <a:pt x="353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940228" cy="1880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95663" y="3799374"/>
            <a:ext cx="5149205" cy="361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1"/>
              </a:lnSpc>
            </a:pPr>
            <a:r>
              <a:rPr lang="en-US" sz="686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Registros das Editoras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195663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4887949" y="703990"/>
            <a:ext cx="10551352" cy="1428690"/>
            <a:chOff x="0" y="0"/>
            <a:chExt cx="2778957" cy="3762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78957" cy="376281"/>
            </a:xfrm>
            <a:custGeom>
              <a:avLst/>
              <a:gdLst/>
              <a:ahLst/>
              <a:cxnLst/>
              <a:rect r="r" b="b" t="t" l="l"/>
              <a:pathLst>
                <a:path h="376281" w="2778957">
                  <a:moveTo>
                    <a:pt x="37421" y="0"/>
                  </a:moveTo>
                  <a:lnTo>
                    <a:pt x="2741536" y="0"/>
                  </a:lnTo>
                  <a:cubicBezTo>
                    <a:pt x="2762203" y="0"/>
                    <a:pt x="2778957" y="16754"/>
                    <a:pt x="2778957" y="37421"/>
                  </a:cubicBezTo>
                  <a:lnTo>
                    <a:pt x="2778957" y="338860"/>
                  </a:lnTo>
                  <a:cubicBezTo>
                    <a:pt x="2778957" y="348785"/>
                    <a:pt x="2775014" y="358303"/>
                    <a:pt x="2767997" y="365320"/>
                  </a:cubicBezTo>
                  <a:cubicBezTo>
                    <a:pt x="2760979" y="372338"/>
                    <a:pt x="2751461" y="376281"/>
                    <a:pt x="2741536" y="376281"/>
                  </a:cubicBezTo>
                  <a:lnTo>
                    <a:pt x="37421" y="376281"/>
                  </a:lnTo>
                  <a:cubicBezTo>
                    <a:pt x="27496" y="376281"/>
                    <a:pt x="17978" y="372338"/>
                    <a:pt x="10960" y="365320"/>
                  </a:cubicBezTo>
                  <a:cubicBezTo>
                    <a:pt x="3943" y="358303"/>
                    <a:pt x="0" y="348785"/>
                    <a:pt x="0" y="338860"/>
                  </a:cubicBezTo>
                  <a:lnTo>
                    <a:pt x="0" y="37421"/>
                  </a:lnTo>
                  <a:cubicBezTo>
                    <a:pt x="0" y="27496"/>
                    <a:pt x="3943" y="17978"/>
                    <a:pt x="10960" y="10960"/>
                  </a:cubicBezTo>
                  <a:cubicBezTo>
                    <a:pt x="17978" y="3943"/>
                    <a:pt x="27496" y="0"/>
                    <a:pt x="374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78957" cy="414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561880" y="1306023"/>
            <a:ext cx="11678912" cy="7852309"/>
            <a:chOff x="0" y="0"/>
            <a:chExt cx="3075928" cy="20680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75928" cy="2068098"/>
            </a:xfrm>
            <a:custGeom>
              <a:avLst/>
              <a:gdLst/>
              <a:ahLst/>
              <a:cxnLst/>
              <a:rect r="r" b="b" t="t" l="l"/>
              <a:pathLst>
                <a:path h="2068098" w="3075928">
                  <a:moveTo>
                    <a:pt x="33808" y="0"/>
                  </a:moveTo>
                  <a:lnTo>
                    <a:pt x="3042120" y="0"/>
                  </a:lnTo>
                  <a:cubicBezTo>
                    <a:pt x="3051086" y="0"/>
                    <a:pt x="3059685" y="3562"/>
                    <a:pt x="3066025" y="9902"/>
                  </a:cubicBezTo>
                  <a:cubicBezTo>
                    <a:pt x="3072366" y="16242"/>
                    <a:pt x="3075928" y="24841"/>
                    <a:pt x="3075928" y="33808"/>
                  </a:cubicBezTo>
                  <a:lnTo>
                    <a:pt x="3075928" y="2034290"/>
                  </a:lnTo>
                  <a:cubicBezTo>
                    <a:pt x="3075928" y="2052962"/>
                    <a:pt x="3060791" y="2068098"/>
                    <a:pt x="3042120" y="2068098"/>
                  </a:cubicBezTo>
                  <a:lnTo>
                    <a:pt x="33808" y="2068098"/>
                  </a:lnTo>
                  <a:cubicBezTo>
                    <a:pt x="15136" y="2068098"/>
                    <a:pt x="0" y="2052962"/>
                    <a:pt x="0" y="2034290"/>
                  </a:cubicBezTo>
                  <a:lnTo>
                    <a:pt x="0" y="33808"/>
                  </a:lnTo>
                  <a:cubicBezTo>
                    <a:pt x="0" y="15136"/>
                    <a:pt x="15136" y="0"/>
                    <a:pt x="3380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075928" cy="2106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8271736" y="2677946"/>
            <a:ext cx="14072230" cy="6480386"/>
            <a:chOff x="0" y="0"/>
            <a:chExt cx="3706266" cy="17067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06266" cy="1706768"/>
            </a:xfrm>
            <a:custGeom>
              <a:avLst/>
              <a:gdLst/>
              <a:ahLst/>
              <a:cxnLst/>
              <a:rect r="r" b="b" t="t" l="l"/>
              <a:pathLst>
                <a:path h="1706768" w="3706266">
                  <a:moveTo>
                    <a:pt x="28058" y="0"/>
                  </a:moveTo>
                  <a:lnTo>
                    <a:pt x="3678208" y="0"/>
                  </a:lnTo>
                  <a:cubicBezTo>
                    <a:pt x="3693704" y="0"/>
                    <a:pt x="3706266" y="12562"/>
                    <a:pt x="3706266" y="28058"/>
                  </a:cubicBezTo>
                  <a:lnTo>
                    <a:pt x="3706266" y="1678710"/>
                  </a:lnTo>
                  <a:cubicBezTo>
                    <a:pt x="3706266" y="1694206"/>
                    <a:pt x="3693704" y="1706768"/>
                    <a:pt x="3678208" y="1706768"/>
                  </a:cubicBezTo>
                  <a:lnTo>
                    <a:pt x="28058" y="1706768"/>
                  </a:lnTo>
                  <a:cubicBezTo>
                    <a:pt x="12562" y="1706768"/>
                    <a:pt x="0" y="1694206"/>
                    <a:pt x="0" y="1678710"/>
                  </a:cubicBezTo>
                  <a:lnTo>
                    <a:pt x="0" y="28058"/>
                  </a:lnTo>
                  <a:cubicBezTo>
                    <a:pt x="0" y="12562"/>
                    <a:pt x="12562" y="0"/>
                    <a:pt x="280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706266" cy="1744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958998" y="1525231"/>
            <a:ext cx="10882013" cy="7236538"/>
          </a:xfrm>
          <a:custGeom>
            <a:avLst/>
            <a:gdLst/>
            <a:ahLst/>
            <a:cxnLst/>
            <a:rect r="r" b="b" t="t" l="l"/>
            <a:pathLst>
              <a:path h="7236538" w="10882013">
                <a:moveTo>
                  <a:pt x="0" y="0"/>
                </a:moveTo>
                <a:lnTo>
                  <a:pt x="10882012" y="0"/>
                </a:lnTo>
                <a:lnTo>
                  <a:pt x="10882012" y="7236538"/>
                </a:lnTo>
                <a:lnTo>
                  <a:pt x="0" y="723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87727" y="574688"/>
            <a:ext cx="3698333" cy="151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8"/>
              </a:lnSpc>
            </a:pPr>
            <a:r>
              <a:rPr lang="en-US" sz="889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LIVRO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691173" y="4516595"/>
            <a:ext cx="7043443" cy="221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3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Registros dos livros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5F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6441" y="-256895"/>
            <a:ext cx="24667825" cy="12227603"/>
            <a:chOff x="0" y="0"/>
            <a:chExt cx="32890433" cy="163034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263137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88596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51405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60" y="0"/>
                  </a:lnTo>
                  <a:lnTo>
                    <a:pt x="6125460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639515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764974" y="0"/>
              <a:ext cx="6125459" cy="9795511"/>
            </a:xfrm>
            <a:custGeom>
              <a:avLst/>
              <a:gdLst/>
              <a:ahLst/>
              <a:cxnLst/>
              <a:rect r="r" b="b" t="t" l="l"/>
              <a:pathLst>
                <a:path h="9795511" w="6125459">
                  <a:moveTo>
                    <a:pt x="0" y="0"/>
                  </a:moveTo>
                  <a:lnTo>
                    <a:pt x="6125459" y="0"/>
                  </a:lnTo>
                  <a:lnTo>
                    <a:pt x="6125459" y="9795511"/>
                  </a:lnTo>
                  <a:lnTo>
                    <a:pt x="0" y="9795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95511"/>
              <a:ext cx="29414511" cy="6507960"/>
            </a:xfrm>
            <a:custGeom>
              <a:avLst/>
              <a:gdLst/>
              <a:ahLst/>
              <a:cxnLst/>
              <a:rect r="r" b="b" t="t" l="l"/>
              <a:pathLst>
                <a:path h="6507960" w="29414511">
                  <a:moveTo>
                    <a:pt x="0" y="0"/>
                  </a:moveTo>
                  <a:lnTo>
                    <a:pt x="29414511" y="0"/>
                  </a:lnTo>
                  <a:lnTo>
                    <a:pt x="29414511" y="6507960"/>
                  </a:lnTo>
                  <a:lnTo>
                    <a:pt x="0" y="6507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886441" y="2491133"/>
            <a:ext cx="7368995" cy="7004443"/>
            <a:chOff x="0" y="0"/>
            <a:chExt cx="2472358" cy="23500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72358" cy="2350048"/>
            </a:xfrm>
            <a:custGeom>
              <a:avLst/>
              <a:gdLst/>
              <a:ahLst/>
              <a:cxnLst/>
              <a:rect r="r" b="b" t="t" l="l"/>
              <a:pathLst>
                <a:path h="2350048" w="2472358">
                  <a:moveTo>
                    <a:pt x="53581" y="0"/>
                  </a:moveTo>
                  <a:lnTo>
                    <a:pt x="2418777" y="0"/>
                  </a:lnTo>
                  <a:cubicBezTo>
                    <a:pt x="2448369" y="0"/>
                    <a:pt x="2472358" y="23989"/>
                    <a:pt x="2472358" y="53581"/>
                  </a:cubicBezTo>
                  <a:lnTo>
                    <a:pt x="2472358" y="2296467"/>
                  </a:lnTo>
                  <a:cubicBezTo>
                    <a:pt x="2472358" y="2310678"/>
                    <a:pt x="2466713" y="2324306"/>
                    <a:pt x="2456665" y="2334355"/>
                  </a:cubicBezTo>
                  <a:cubicBezTo>
                    <a:pt x="2446616" y="2344403"/>
                    <a:pt x="2432988" y="2350048"/>
                    <a:pt x="2418777" y="2350048"/>
                  </a:cubicBezTo>
                  <a:lnTo>
                    <a:pt x="53581" y="2350048"/>
                  </a:lnTo>
                  <a:cubicBezTo>
                    <a:pt x="23989" y="2350048"/>
                    <a:pt x="0" y="2326059"/>
                    <a:pt x="0" y="2296467"/>
                  </a:cubicBezTo>
                  <a:lnTo>
                    <a:pt x="0" y="53581"/>
                  </a:lnTo>
                  <a:cubicBezTo>
                    <a:pt x="0" y="23989"/>
                    <a:pt x="23989" y="0"/>
                    <a:pt x="535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472358" cy="2388148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708726" y="1633837"/>
            <a:ext cx="12264542" cy="7861739"/>
            <a:chOff x="0" y="0"/>
            <a:chExt cx="4114854" cy="26376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14854" cy="2637678"/>
            </a:xfrm>
            <a:custGeom>
              <a:avLst/>
              <a:gdLst/>
              <a:ahLst/>
              <a:cxnLst/>
              <a:rect r="r" b="b" t="t" l="l"/>
              <a:pathLst>
                <a:path h="2637678" w="4114854">
                  <a:moveTo>
                    <a:pt x="32193" y="0"/>
                  </a:moveTo>
                  <a:lnTo>
                    <a:pt x="4082661" y="0"/>
                  </a:lnTo>
                  <a:cubicBezTo>
                    <a:pt x="4100441" y="0"/>
                    <a:pt x="4114854" y="14413"/>
                    <a:pt x="4114854" y="32193"/>
                  </a:cubicBezTo>
                  <a:lnTo>
                    <a:pt x="4114854" y="2605485"/>
                  </a:lnTo>
                  <a:cubicBezTo>
                    <a:pt x="4114854" y="2614023"/>
                    <a:pt x="4111463" y="2622211"/>
                    <a:pt x="4105425" y="2628249"/>
                  </a:cubicBezTo>
                  <a:cubicBezTo>
                    <a:pt x="4099388" y="2634286"/>
                    <a:pt x="4091199" y="2637678"/>
                    <a:pt x="4082661" y="2637678"/>
                  </a:cubicBezTo>
                  <a:lnTo>
                    <a:pt x="32193" y="2637678"/>
                  </a:lnTo>
                  <a:cubicBezTo>
                    <a:pt x="14413" y="2637678"/>
                    <a:pt x="0" y="2623264"/>
                    <a:pt x="0" y="2605485"/>
                  </a:cubicBezTo>
                  <a:lnTo>
                    <a:pt x="0" y="32193"/>
                  </a:lnTo>
                  <a:cubicBezTo>
                    <a:pt x="0" y="14413"/>
                    <a:pt x="14413" y="0"/>
                    <a:pt x="3219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114854" cy="2675778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009590" y="465489"/>
            <a:ext cx="6437587" cy="1478194"/>
            <a:chOff x="0" y="0"/>
            <a:chExt cx="2159863" cy="4959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59863" cy="495946"/>
            </a:xfrm>
            <a:custGeom>
              <a:avLst/>
              <a:gdLst/>
              <a:ahLst/>
              <a:cxnLst/>
              <a:rect r="r" b="b" t="t" l="l"/>
              <a:pathLst>
                <a:path h="495946" w="2159863">
                  <a:moveTo>
                    <a:pt x="61333" y="0"/>
                  </a:moveTo>
                  <a:lnTo>
                    <a:pt x="2098530" y="0"/>
                  </a:lnTo>
                  <a:cubicBezTo>
                    <a:pt x="2114796" y="0"/>
                    <a:pt x="2130397" y="6462"/>
                    <a:pt x="2141899" y="17964"/>
                  </a:cubicBezTo>
                  <a:cubicBezTo>
                    <a:pt x="2153401" y="29466"/>
                    <a:pt x="2159863" y="45067"/>
                    <a:pt x="2159863" y="61333"/>
                  </a:cubicBezTo>
                  <a:lnTo>
                    <a:pt x="2159863" y="434613"/>
                  </a:lnTo>
                  <a:cubicBezTo>
                    <a:pt x="2159863" y="450880"/>
                    <a:pt x="2153401" y="466480"/>
                    <a:pt x="2141899" y="477982"/>
                  </a:cubicBezTo>
                  <a:cubicBezTo>
                    <a:pt x="2130397" y="489484"/>
                    <a:pt x="2114796" y="495946"/>
                    <a:pt x="2098530" y="495946"/>
                  </a:cubicBezTo>
                  <a:lnTo>
                    <a:pt x="61333" y="495946"/>
                  </a:lnTo>
                  <a:cubicBezTo>
                    <a:pt x="45067" y="495946"/>
                    <a:pt x="29466" y="489484"/>
                    <a:pt x="17964" y="477982"/>
                  </a:cubicBezTo>
                  <a:cubicBezTo>
                    <a:pt x="6462" y="466480"/>
                    <a:pt x="0" y="450880"/>
                    <a:pt x="0" y="434613"/>
                  </a:cubicBezTo>
                  <a:lnTo>
                    <a:pt x="0" y="61333"/>
                  </a:lnTo>
                  <a:cubicBezTo>
                    <a:pt x="0" y="45067"/>
                    <a:pt x="6462" y="29466"/>
                    <a:pt x="17964" y="17964"/>
                  </a:cubicBezTo>
                  <a:cubicBezTo>
                    <a:pt x="29466" y="6462"/>
                    <a:pt x="45067" y="0"/>
                    <a:pt x="613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159863" cy="534046"/>
            </a:xfrm>
            <a:prstGeom prst="rect">
              <a:avLst/>
            </a:prstGeom>
          </p:spPr>
          <p:txBody>
            <a:bodyPr anchor="ctr" rtlCol="false" tIns="39878" lIns="39878" bIns="39878" rIns="398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109934" y="1943683"/>
            <a:ext cx="11473159" cy="6984285"/>
          </a:xfrm>
          <a:custGeom>
            <a:avLst/>
            <a:gdLst/>
            <a:ahLst/>
            <a:cxnLst/>
            <a:rect r="r" b="b" t="t" l="l"/>
            <a:pathLst>
              <a:path h="6984285" w="11473159">
                <a:moveTo>
                  <a:pt x="0" y="0"/>
                </a:moveTo>
                <a:lnTo>
                  <a:pt x="11473158" y="0"/>
                </a:lnTo>
                <a:lnTo>
                  <a:pt x="11473158" y="6984285"/>
                </a:lnTo>
                <a:lnTo>
                  <a:pt x="0" y="698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-193983" y="294039"/>
            <a:ext cx="5780244" cy="151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8"/>
              </a:lnSpc>
            </a:pPr>
            <a:r>
              <a:rPr lang="en-US" sz="889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MEMBRO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760433" y="4295495"/>
            <a:ext cx="6792689" cy="213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5"/>
              </a:lnSpc>
            </a:pPr>
            <a:r>
              <a:rPr lang="en-US" sz="611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Registros dos membros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DAGgNXh-hio</dc:identifier>
  <dcterms:modified xsi:type="dcterms:W3CDTF">2011-08-01T06:04:30Z</dcterms:modified>
  <cp:revision>1</cp:revision>
  <dc:title>LibraryDESK</dc:title>
</cp:coreProperties>
</file>