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60" r:id="rId3"/>
    <p:sldId id="262" r:id="rId4"/>
    <p:sldId id="263" r:id="rId5"/>
    <p:sldId id="265" r:id="rId6"/>
    <p:sldId id="266" r:id="rId7"/>
    <p:sldId id="267" r:id="rId8"/>
    <p:sldId id="268" r:id="rId9"/>
    <p:sldId id="273" r:id="rId10"/>
    <p:sldId id="272" r:id="rId11"/>
    <p:sldId id="271" r:id="rId12"/>
    <p:sldId id="270" r:id="rId13"/>
    <p:sldId id="269" r:id="rId14"/>
    <p:sldId id="274" r:id="rId15"/>
    <p:sldId id="275"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4" r:id="rId53"/>
    <p:sldId id="315" r:id="rId54"/>
    <p:sldId id="316" r:id="rId55"/>
    <p:sldId id="317" r:id="rId56"/>
    <p:sldId id="318" r:id="rId57"/>
    <p:sldId id="319" r:id="rId58"/>
    <p:sldId id="320" r:id="rId59"/>
    <p:sldId id="321" r:id="rId60"/>
    <p:sldId id="25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44" autoAdjust="0"/>
    <p:restoredTop sz="94660"/>
  </p:normalViewPr>
  <p:slideViewPr>
    <p:cSldViewPr snapToGrid="0">
      <p:cViewPr varScale="1">
        <p:scale>
          <a:sx n="64" d="100"/>
          <a:sy n="64" d="100"/>
        </p:scale>
        <p:origin x="13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eus Rabelo" userId="039ea8988cbe4bfc" providerId="LiveId" clId="{2D6AC719-6187-44A2-9004-273A3C2EBEB6}"/>
    <pc:docChg chg="undo custSel addSld delSld modSld sldOrd">
      <pc:chgData name="Matheus Rabelo" userId="039ea8988cbe4bfc" providerId="LiveId" clId="{2D6AC719-6187-44A2-9004-273A3C2EBEB6}" dt="2023-08-29T22:44:23.867" v="1622" actId="255"/>
      <pc:docMkLst>
        <pc:docMk/>
      </pc:docMkLst>
      <pc:sldChg chg="addSp modSp mod">
        <pc:chgData name="Matheus Rabelo" userId="039ea8988cbe4bfc" providerId="LiveId" clId="{2D6AC719-6187-44A2-9004-273A3C2EBEB6}" dt="2023-08-29T22:44:23.867" v="1622" actId="255"/>
        <pc:sldMkLst>
          <pc:docMk/>
          <pc:sldMk cId="2998439498" sldId="258"/>
        </pc:sldMkLst>
        <pc:spChg chg="add mod">
          <ac:chgData name="Matheus Rabelo" userId="039ea8988cbe4bfc" providerId="LiveId" clId="{2D6AC719-6187-44A2-9004-273A3C2EBEB6}" dt="2023-08-29T22:44:23.867" v="1622" actId="255"/>
          <ac:spMkLst>
            <pc:docMk/>
            <pc:sldMk cId="2998439498" sldId="258"/>
            <ac:spMk id="4" creationId="{570AEC85-6326-B224-7DDB-3DE009437840}"/>
          </ac:spMkLst>
        </pc:spChg>
      </pc:sldChg>
      <pc:sldChg chg="modSp mod">
        <pc:chgData name="Matheus Rabelo" userId="039ea8988cbe4bfc" providerId="LiveId" clId="{2D6AC719-6187-44A2-9004-273A3C2EBEB6}" dt="2023-08-25T17:00:27.671" v="172" actId="2085"/>
        <pc:sldMkLst>
          <pc:docMk/>
          <pc:sldMk cId="782275658" sldId="260"/>
        </pc:sldMkLst>
        <pc:spChg chg="mod">
          <ac:chgData name="Matheus Rabelo" userId="039ea8988cbe4bfc" providerId="LiveId" clId="{2D6AC719-6187-44A2-9004-273A3C2EBEB6}" dt="2023-08-25T17:00:27.671" v="172" actId="2085"/>
          <ac:spMkLst>
            <pc:docMk/>
            <pc:sldMk cId="782275658" sldId="260"/>
            <ac:spMk id="3" creationId="{76C9C39B-A912-B4B6-D3E3-4B3B79753943}"/>
          </ac:spMkLst>
        </pc:spChg>
      </pc:sldChg>
      <pc:sldChg chg="modSp mod">
        <pc:chgData name="Matheus Rabelo" userId="039ea8988cbe4bfc" providerId="LiveId" clId="{2D6AC719-6187-44A2-9004-273A3C2EBEB6}" dt="2023-08-29T16:37:36.230" v="1212" actId="20577"/>
        <pc:sldMkLst>
          <pc:docMk/>
          <pc:sldMk cId="2979317702" sldId="275"/>
        </pc:sldMkLst>
        <pc:spChg chg="mod">
          <ac:chgData name="Matheus Rabelo" userId="039ea8988cbe4bfc" providerId="LiveId" clId="{2D6AC719-6187-44A2-9004-273A3C2EBEB6}" dt="2023-08-29T16:37:36.230" v="1212" actId="20577"/>
          <ac:spMkLst>
            <pc:docMk/>
            <pc:sldMk cId="2979317702" sldId="275"/>
            <ac:spMk id="15" creationId="{F58F20E0-4C6D-41E8-A77D-6B63C3080E1F}"/>
          </ac:spMkLst>
        </pc:spChg>
      </pc:sldChg>
      <pc:sldChg chg="addSp delSp modSp mod">
        <pc:chgData name="Matheus Rabelo" userId="039ea8988cbe4bfc" providerId="LiveId" clId="{2D6AC719-6187-44A2-9004-273A3C2EBEB6}" dt="2023-08-29T16:43:31.072" v="1394" actId="113"/>
        <pc:sldMkLst>
          <pc:docMk/>
          <pc:sldMk cId="3736416954" sldId="280"/>
        </pc:sldMkLst>
        <pc:spChg chg="add del">
          <ac:chgData name="Matheus Rabelo" userId="039ea8988cbe4bfc" providerId="LiveId" clId="{2D6AC719-6187-44A2-9004-273A3C2EBEB6}" dt="2023-08-29T16:37:56.488" v="1214"/>
          <ac:spMkLst>
            <pc:docMk/>
            <pc:sldMk cId="3736416954" sldId="280"/>
            <ac:spMk id="2" creationId="{1B02BF9D-2F05-0D1B-801B-034BBDBC03EB}"/>
          </ac:spMkLst>
        </pc:spChg>
        <pc:spChg chg="add mod">
          <ac:chgData name="Matheus Rabelo" userId="039ea8988cbe4bfc" providerId="LiveId" clId="{2D6AC719-6187-44A2-9004-273A3C2EBEB6}" dt="2023-08-29T16:43:31.072" v="1394" actId="113"/>
          <ac:spMkLst>
            <pc:docMk/>
            <pc:sldMk cId="3736416954" sldId="280"/>
            <ac:spMk id="8" creationId="{8D116333-45A9-25F9-1F43-E5925A75A415}"/>
          </ac:spMkLst>
        </pc:spChg>
        <pc:spChg chg="add mod">
          <ac:chgData name="Matheus Rabelo" userId="039ea8988cbe4bfc" providerId="LiveId" clId="{2D6AC719-6187-44A2-9004-273A3C2EBEB6}" dt="2023-08-29T16:39:49.055" v="1343" actId="20577"/>
          <ac:spMkLst>
            <pc:docMk/>
            <pc:sldMk cId="3736416954" sldId="280"/>
            <ac:spMk id="9" creationId="{8B7F2004-785B-5332-B40C-4146F88A64E6}"/>
          </ac:spMkLst>
        </pc:spChg>
        <pc:spChg chg="add mod">
          <ac:chgData name="Matheus Rabelo" userId="039ea8988cbe4bfc" providerId="LiveId" clId="{2D6AC719-6187-44A2-9004-273A3C2EBEB6}" dt="2023-08-29T16:39:41.075" v="1333" actId="20577"/>
          <ac:spMkLst>
            <pc:docMk/>
            <pc:sldMk cId="3736416954" sldId="280"/>
            <ac:spMk id="10" creationId="{00712CE2-21BB-E5A6-7D10-4B9889CF3E3A}"/>
          </ac:spMkLst>
        </pc:spChg>
        <pc:spChg chg="add del">
          <ac:chgData name="Matheus Rabelo" userId="039ea8988cbe4bfc" providerId="LiveId" clId="{2D6AC719-6187-44A2-9004-273A3C2EBEB6}" dt="2023-08-29T16:38:43.516" v="1234"/>
          <ac:spMkLst>
            <pc:docMk/>
            <pc:sldMk cId="3736416954" sldId="280"/>
            <ac:spMk id="11" creationId="{F8B6CABE-F06B-C945-871E-2CD2E6CFE25F}"/>
          </ac:spMkLst>
        </pc:spChg>
        <pc:spChg chg="add del">
          <ac:chgData name="Matheus Rabelo" userId="039ea8988cbe4bfc" providerId="LiveId" clId="{2D6AC719-6187-44A2-9004-273A3C2EBEB6}" dt="2023-08-29T16:38:46.815" v="1236"/>
          <ac:spMkLst>
            <pc:docMk/>
            <pc:sldMk cId="3736416954" sldId="280"/>
            <ac:spMk id="12" creationId="{76072828-E683-6203-EEE3-090FA95CD4A1}"/>
          </ac:spMkLst>
        </pc:spChg>
        <pc:spChg chg="mod">
          <ac:chgData name="Matheus Rabelo" userId="039ea8988cbe4bfc" providerId="LiveId" clId="{2D6AC719-6187-44A2-9004-273A3C2EBEB6}" dt="2023-08-29T16:38:14.406" v="1218"/>
          <ac:spMkLst>
            <pc:docMk/>
            <pc:sldMk cId="3736416954" sldId="280"/>
            <ac:spMk id="13" creationId="{45EE36F8-7443-9407-2456-8AB262121CB2}"/>
          </ac:spMkLst>
        </pc:spChg>
        <pc:spChg chg="add del">
          <ac:chgData name="Matheus Rabelo" userId="039ea8988cbe4bfc" providerId="LiveId" clId="{2D6AC719-6187-44A2-9004-273A3C2EBEB6}" dt="2023-08-29T16:38:57.248" v="1238"/>
          <ac:spMkLst>
            <pc:docMk/>
            <pc:sldMk cId="3736416954" sldId="280"/>
            <ac:spMk id="14" creationId="{E64FD2E6-2C82-B2F7-9F6B-22C2885DDD2E}"/>
          </ac:spMkLst>
        </pc:spChg>
        <pc:spChg chg="add del">
          <ac:chgData name="Matheus Rabelo" userId="039ea8988cbe4bfc" providerId="LiveId" clId="{2D6AC719-6187-44A2-9004-273A3C2EBEB6}" dt="2023-08-29T16:42:11.378" v="1385"/>
          <ac:spMkLst>
            <pc:docMk/>
            <pc:sldMk cId="3736416954" sldId="280"/>
            <ac:spMk id="15" creationId="{59B7937A-8B22-3FAD-EB2F-3F4C74C34B2A}"/>
          </ac:spMkLst>
        </pc:spChg>
      </pc:sldChg>
      <pc:sldChg chg="addSp modSp mod">
        <pc:chgData name="Matheus Rabelo" userId="039ea8988cbe4bfc" providerId="LiveId" clId="{2D6AC719-6187-44A2-9004-273A3C2EBEB6}" dt="2023-08-25T16:50:05.086" v="29" actId="20577"/>
        <pc:sldMkLst>
          <pc:docMk/>
          <pc:sldMk cId="2675174838" sldId="288"/>
        </pc:sldMkLst>
        <pc:spChg chg="add mod">
          <ac:chgData name="Matheus Rabelo" userId="039ea8988cbe4bfc" providerId="LiveId" clId="{2D6AC719-6187-44A2-9004-273A3C2EBEB6}" dt="2023-08-25T16:48:59.208" v="13" actId="20577"/>
          <ac:spMkLst>
            <pc:docMk/>
            <pc:sldMk cId="2675174838" sldId="288"/>
            <ac:spMk id="4" creationId="{169398FD-4BBE-B6DD-8B99-50A658812159}"/>
          </ac:spMkLst>
        </pc:spChg>
        <pc:spChg chg="add mod">
          <ac:chgData name="Matheus Rabelo" userId="039ea8988cbe4bfc" providerId="LiveId" clId="{2D6AC719-6187-44A2-9004-273A3C2EBEB6}" dt="2023-08-25T16:50:05.086" v="29" actId="20577"/>
          <ac:spMkLst>
            <pc:docMk/>
            <pc:sldMk cId="2675174838" sldId="288"/>
            <ac:spMk id="5" creationId="{F1732778-3159-8A88-E689-68A624D26ECE}"/>
          </ac:spMkLst>
        </pc:spChg>
      </pc:sldChg>
      <pc:sldChg chg="delSp modSp add mod">
        <pc:chgData name="Matheus Rabelo" userId="039ea8988cbe4bfc" providerId="LiveId" clId="{2D6AC719-6187-44A2-9004-273A3C2EBEB6}" dt="2023-08-25T16:53:25.352" v="91" actId="20577"/>
        <pc:sldMkLst>
          <pc:docMk/>
          <pc:sldMk cId="330821729" sldId="289"/>
        </pc:sldMkLst>
        <pc:spChg chg="mod">
          <ac:chgData name="Matheus Rabelo" userId="039ea8988cbe4bfc" providerId="LiveId" clId="{2D6AC719-6187-44A2-9004-273A3C2EBEB6}" dt="2023-08-25T16:52:46.037" v="76" actId="208"/>
          <ac:spMkLst>
            <pc:docMk/>
            <pc:sldMk cId="330821729" sldId="289"/>
            <ac:spMk id="2" creationId="{6ECC0340-A170-EEC1-543A-ECF6EA011160}"/>
          </ac:spMkLst>
        </pc:spChg>
        <pc:spChg chg="mod">
          <ac:chgData name="Matheus Rabelo" userId="039ea8988cbe4bfc" providerId="LiveId" clId="{2D6AC719-6187-44A2-9004-273A3C2EBEB6}" dt="2023-08-25T16:52:21.057" v="75" actId="207"/>
          <ac:spMkLst>
            <pc:docMk/>
            <pc:sldMk cId="330821729" sldId="289"/>
            <ac:spMk id="4" creationId="{169398FD-4BBE-B6DD-8B99-50A658812159}"/>
          </ac:spMkLst>
        </pc:spChg>
        <pc:spChg chg="del mod">
          <ac:chgData name="Matheus Rabelo" userId="039ea8988cbe4bfc" providerId="LiveId" clId="{2D6AC719-6187-44A2-9004-273A3C2EBEB6}" dt="2023-08-25T16:50:32.742" v="32" actId="478"/>
          <ac:spMkLst>
            <pc:docMk/>
            <pc:sldMk cId="330821729" sldId="289"/>
            <ac:spMk id="5" creationId="{F1732778-3159-8A88-E689-68A624D26ECE}"/>
          </ac:spMkLst>
        </pc:spChg>
        <pc:spChg chg="mod">
          <ac:chgData name="Matheus Rabelo" userId="039ea8988cbe4bfc" providerId="LiveId" clId="{2D6AC719-6187-44A2-9004-273A3C2EBEB6}" dt="2023-08-25T16:53:25.352" v="91" actId="20577"/>
          <ac:spMkLst>
            <pc:docMk/>
            <pc:sldMk cId="330821729" sldId="289"/>
            <ac:spMk id="8" creationId="{9E4C631F-4900-8BCF-143E-70C00A1BF2E8}"/>
          </ac:spMkLst>
        </pc:spChg>
      </pc:sldChg>
      <pc:sldChg chg="addSp modSp add mod">
        <pc:chgData name="Matheus Rabelo" userId="039ea8988cbe4bfc" providerId="LiveId" clId="{2D6AC719-6187-44A2-9004-273A3C2EBEB6}" dt="2023-08-25T16:57:33.282" v="167" actId="14100"/>
        <pc:sldMkLst>
          <pc:docMk/>
          <pc:sldMk cId="1475473148" sldId="290"/>
        </pc:sldMkLst>
        <pc:spChg chg="mod">
          <ac:chgData name="Matheus Rabelo" userId="039ea8988cbe4bfc" providerId="LiveId" clId="{2D6AC719-6187-44A2-9004-273A3C2EBEB6}" dt="2023-08-25T16:57:23.010" v="166" actId="14100"/>
          <ac:spMkLst>
            <pc:docMk/>
            <pc:sldMk cId="1475473148" sldId="290"/>
            <ac:spMk id="2" creationId="{6ECC0340-A170-EEC1-543A-ECF6EA011160}"/>
          </ac:spMkLst>
        </pc:spChg>
        <pc:spChg chg="mod">
          <ac:chgData name="Matheus Rabelo" userId="039ea8988cbe4bfc" providerId="LiveId" clId="{2D6AC719-6187-44A2-9004-273A3C2EBEB6}" dt="2023-08-25T16:57:00.507" v="161" actId="14100"/>
          <ac:spMkLst>
            <pc:docMk/>
            <pc:sldMk cId="1475473148" sldId="290"/>
            <ac:spMk id="4" creationId="{169398FD-4BBE-B6DD-8B99-50A658812159}"/>
          </ac:spMkLst>
        </pc:spChg>
        <pc:spChg chg="add mod">
          <ac:chgData name="Matheus Rabelo" userId="039ea8988cbe4bfc" providerId="LiveId" clId="{2D6AC719-6187-44A2-9004-273A3C2EBEB6}" dt="2023-08-25T16:57:15.674" v="163" actId="1076"/>
          <ac:spMkLst>
            <pc:docMk/>
            <pc:sldMk cId="1475473148" sldId="290"/>
            <ac:spMk id="5" creationId="{3DE9A579-B8A8-E25F-100D-C2F21A3439CD}"/>
          </ac:spMkLst>
        </pc:spChg>
        <pc:spChg chg="mod">
          <ac:chgData name="Matheus Rabelo" userId="039ea8988cbe4bfc" providerId="LiveId" clId="{2D6AC719-6187-44A2-9004-273A3C2EBEB6}" dt="2023-08-25T16:54:05.701" v="116" actId="20577"/>
          <ac:spMkLst>
            <pc:docMk/>
            <pc:sldMk cId="1475473148" sldId="290"/>
            <ac:spMk id="8" creationId="{9E4C631F-4900-8BCF-143E-70C00A1BF2E8}"/>
          </ac:spMkLst>
        </pc:spChg>
        <pc:spChg chg="mod">
          <ac:chgData name="Matheus Rabelo" userId="039ea8988cbe4bfc" providerId="LiveId" clId="{2D6AC719-6187-44A2-9004-273A3C2EBEB6}" dt="2023-08-25T16:57:33.282" v="167" actId="14100"/>
          <ac:spMkLst>
            <pc:docMk/>
            <pc:sldMk cId="1475473148" sldId="290"/>
            <ac:spMk id="13" creationId="{45EE36F8-7443-9407-2456-8AB262121CB2}"/>
          </ac:spMkLst>
        </pc:spChg>
      </pc:sldChg>
      <pc:sldChg chg="addSp delSp modSp add mod ord">
        <pc:chgData name="Matheus Rabelo" userId="039ea8988cbe4bfc" providerId="LiveId" clId="{2D6AC719-6187-44A2-9004-273A3C2EBEB6}" dt="2023-08-25T19:22:39.747" v="224" actId="14100"/>
        <pc:sldMkLst>
          <pc:docMk/>
          <pc:sldMk cId="3697234013" sldId="291"/>
        </pc:sldMkLst>
        <pc:spChg chg="mod">
          <ac:chgData name="Matheus Rabelo" userId="039ea8988cbe4bfc" providerId="LiveId" clId="{2D6AC719-6187-44A2-9004-273A3C2EBEB6}" dt="2023-08-25T17:05:58.433" v="208" actId="1076"/>
          <ac:spMkLst>
            <pc:docMk/>
            <pc:sldMk cId="3697234013" sldId="291"/>
            <ac:spMk id="8" creationId="{9E4C631F-4900-8BCF-143E-70C00A1BF2E8}"/>
          </ac:spMkLst>
        </pc:spChg>
        <pc:spChg chg="mod">
          <ac:chgData name="Matheus Rabelo" userId="039ea8988cbe4bfc" providerId="LiveId" clId="{2D6AC719-6187-44A2-9004-273A3C2EBEB6}" dt="2023-08-25T19:22:39.747" v="224" actId="14100"/>
          <ac:spMkLst>
            <pc:docMk/>
            <pc:sldMk cId="3697234013" sldId="291"/>
            <ac:spMk id="13" creationId="{45EE36F8-7443-9407-2456-8AB262121CB2}"/>
          </ac:spMkLst>
        </pc:spChg>
        <pc:spChg chg="mod">
          <ac:chgData name="Matheus Rabelo" userId="039ea8988cbe4bfc" providerId="LiveId" clId="{2D6AC719-6187-44A2-9004-273A3C2EBEB6}" dt="2023-08-25T17:06:05.930" v="209" actId="1076"/>
          <ac:spMkLst>
            <pc:docMk/>
            <pc:sldMk cId="3697234013" sldId="291"/>
            <ac:spMk id="15" creationId="{F58F20E0-4C6D-41E8-A77D-6B63C3080E1F}"/>
          </ac:spMkLst>
        </pc:spChg>
        <pc:picChg chg="del">
          <ac:chgData name="Matheus Rabelo" userId="039ea8988cbe4bfc" providerId="LiveId" clId="{2D6AC719-6187-44A2-9004-273A3C2EBEB6}" dt="2023-08-25T17:01:00.963" v="176" actId="478"/>
          <ac:picMkLst>
            <pc:docMk/>
            <pc:sldMk cId="3697234013" sldId="291"/>
            <ac:picMk id="3" creationId="{F638B97B-27D1-7BF8-26C0-8C418695C6B3}"/>
          </ac:picMkLst>
        </pc:picChg>
        <pc:picChg chg="add del mod">
          <ac:chgData name="Matheus Rabelo" userId="039ea8988cbe4bfc" providerId="LiveId" clId="{2D6AC719-6187-44A2-9004-273A3C2EBEB6}" dt="2023-08-25T17:05:17.377" v="204" actId="478"/>
          <ac:picMkLst>
            <pc:docMk/>
            <pc:sldMk cId="3697234013" sldId="291"/>
            <ac:picMk id="4" creationId="{80655492-9C8B-7828-A1D8-740B5C69326A}"/>
          </ac:picMkLst>
        </pc:picChg>
        <pc:picChg chg="add mod ord">
          <ac:chgData name="Matheus Rabelo" userId="039ea8988cbe4bfc" providerId="LiveId" clId="{2D6AC719-6187-44A2-9004-273A3C2EBEB6}" dt="2023-08-25T19:21:58.555" v="218" actId="14100"/>
          <ac:picMkLst>
            <pc:docMk/>
            <pc:sldMk cId="3697234013" sldId="291"/>
            <ac:picMk id="6" creationId="{F57D589B-B42F-F2E1-04E6-E71A738E86A0}"/>
          </ac:picMkLst>
        </pc:picChg>
      </pc:sldChg>
      <pc:sldChg chg="addSp delSp modSp add mod">
        <pc:chgData name="Matheus Rabelo" userId="039ea8988cbe4bfc" providerId="LiveId" clId="{2D6AC719-6187-44A2-9004-273A3C2EBEB6}" dt="2023-08-25T19:25:15.558" v="242" actId="20577"/>
        <pc:sldMkLst>
          <pc:docMk/>
          <pc:sldMk cId="3668111771" sldId="292"/>
        </pc:sldMkLst>
        <pc:spChg chg="add mod">
          <ac:chgData name="Matheus Rabelo" userId="039ea8988cbe4bfc" providerId="LiveId" clId="{2D6AC719-6187-44A2-9004-273A3C2EBEB6}" dt="2023-08-25T19:24:32.130" v="235" actId="1076"/>
          <ac:spMkLst>
            <pc:docMk/>
            <pc:sldMk cId="3668111771" sldId="292"/>
            <ac:spMk id="2" creationId="{A12D723C-D4C5-8BC2-6B1C-206A18B6DEA7}"/>
          </ac:spMkLst>
        </pc:spChg>
        <pc:spChg chg="add mod">
          <ac:chgData name="Matheus Rabelo" userId="039ea8988cbe4bfc" providerId="LiveId" clId="{2D6AC719-6187-44A2-9004-273A3C2EBEB6}" dt="2023-08-25T19:25:15.558" v="242" actId="20577"/>
          <ac:spMkLst>
            <pc:docMk/>
            <pc:sldMk cId="3668111771" sldId="292"/>
            <ac:spMk id="3" creationId="{A606E08D-DDB1-22C5-ADC6-9556903F9BA1}"/>
          </ac:spMkLst>
        </pc:spChg>
        <pc:spChg chg="add mod">
          <ac:chgData name="Matheus Rabelo" userId="039ea8988cbe4bfc" providerId="LiveId" clId="{2D6AC719-6187-44A2-9004-273A3C2EBEB6}" dt="2023-08-25T19:25:09.136" v="241"/>
          <ac:spMkLst>
            <pc:docMk/>
            <pc:sldMk cId="3668111771" sldId="292"/>
            <ac:spMk id="4" creationId="{E750C076-FEAA-B116-EB87-3B13798FE041}"/>
          </ac:spMkLst>
        </pc:spChg>
        <pc:spChg chg="mod">
          <ac:chgData name="Matheus Rabelo" userId="039ea8988cbe4bfc" providerId="LiveId" clId="{2D6AC719-6187-44A2-9004-273A3C2EBEB6}" dt="2023-08-25T19:23:08.154" v="230" actId="122"/>
          <ac:spMkLst>
            <pc:docMk/>
            <pc:sldMk cId="3668111771" sldId="292"/>
            <ac:spMk id="8" creationId="{9E4C631F-4900-8BCF-143E-70C00A1BF2E8}"/>
          </ac:spMkLst>
        </pc:spChg>
        <pc:spChg chg="mod">
          <ac:chgData name="Matheus Rabelo" userId="039ea8988cbe4bfc" providerId="LiveId" clId="{2D6AC719-6187-44A2-9004-273A3C2EBEB6}" dt="2023-08-25T19:24:29.266" v="234" actId="1076"/>
          <ac:spMkLst>
            <pc:docMk/>
            <pc:sldMk cId="3668111771" sldId="292"/>
            <ac:spMk id="13" creationId="{45EE36F8-7443-9407-2456-8AB262121CB2}"/>
          </ac:spMkLst>
        </pc:spChg>
        <pc:spChg chg="del mod">
          <ac:chgData name="Matheus Rabelo" userId="039ea8988cbe4bfc" providerId="LiveId" clId="{2D6AC719-6187-44A2-9004-273A3C2EBEB6}" dt="2023-08-25T19:24:18.823" v="231" actId="478"/>
          <ac:spMkLst>
            <pc:docMk/>
            <pc:sldMk cId="3668111771" sldId="292"/>
            <ac:spMk id="15" creationId="{F58F20E0-4C6D-41E8-A77D-6B63C3080E1F}"/>
          </ac:spMkLst>
        </pc:spChg>
      </pc:sldChg>
      <pc:sldChg chg="modSp add mod">
        <pc:chgData name="Matheus Rabelo" userId="039ea8988cbe4bfc" providerId="LiveId" clId="{2D6AC719-6187-44A2-9004-273A3C2EBEB6}" dt="2023-08-25T19:27:29.826" v="259" actId="14100"/>
        <pc:sldMkLst>
          <pc:docMk/>
          <pc:sldMk cId="2422861671" sldId="293"/>
        </pc:sldMkLst>
        <pc:spChg chg="mod">
          <ac:chgData name="Matheus Rabelo" userId="039ea8988cbe4bfc" providerId="LiveId" clId="{2D6AC719-6187-44A2-9004-273A3C2EBEB6}" dt="2023-08-25T19:27:29.826" v="259" actId="14100"/>
          <ac:spMkLst>
            <pc:docMk/>
            <pc:sldMk cId="2422861671" sldId="293"/>
            <ac:spMk id="2" creationId="{A12D723C-D4C5-8BC2-6B1C-206A18B6DEA7}"/>
          </ac:spMkLst>
        </pc:spChg>
        <pc:spChg chg="mod">
          <ac:chgData name="Matheus Rabelo" userId="039ea8988cbe4bfc" providerId="LiveId" clId="{2D6AC719-6187-44A2-9004-273A3C2EBEB6}" dt="2023-08-25T19:27:10.346" v="253" actId="1076"/>
          <ac:spMkLst>
            <pc:docMk/>
            <pc:sldMk cId="2422861671" sldId="293"/>
            <ac:spMk id="3" creationId="{A606E08D-DDB1-22C5-ADC6-9556903F9BA1}"/>
          </ac:spMkLst>
        </pc:spChg>
        <pc:spChg chg="mod">
          <ac:chgData name="Matheus Rabelo" userId="039ea8988cbe4bfc" providerId="LiveId" clId="{2D6AC719-6187-44A2-9004-273A3C2EBEB6}" dt="2023-08-25T19:27:26.747" v="258" actId="1076"/>
          <ac:spMkLst>
            <pc:docMk/>
            <pc:sldMk cId="2422861671" sldId="293"/>
            <ac:spMk id="4" creationId="{E750C076-FEAA-B116-EB87-3B13798FE041}"/>
          </ac:spMkLst>
        </pc:spChg>
        <pc:spChg chg="mod">
          <ac:chgData name="Matheus Rabelo" userId="039ea8988cbe4bfc" providerId="LiveId" clId="{2D6AC719-6187-44A2-9004-273A3C2EBEB6}" dt="2023-08-25T19:25:51.240" v="246" actId="207"/>
          <ac:spMkLst>
            <pc:docMk/>
            <pc:sldMk cId="2422861671" sldId="293"/>
            <ac:spMk id="8" creationId="{9E4C631F-4900-8BCF-143E-70C00A1BF2E8}"/>
          </ac:spMkLst>
        </pc:spChg>
      </pc:sldChg>
      <pc:sldChg chg="modSp add mod">
        <pc:chgData name="Matheus Rabelo" userId="039ea8988cbe4bfc" providerId="LiveId" clId="{2D6AC719-6187-44A2-9004-273A3C2EBEB6}" dt="2023-08-25T19:29:38.881" v="280" actId="20577"/>
        <pc:sldMkLst>
          <pc:docMk/>
          <pc:sldMk cId="1234377464" sldId="294"/>
        </pc:sldMkLst>
        <pc:spChg chg="mod">
          <ac:chgData name="Matheus Rabelo" userId="039ea8988cbe4bfc" providerId="LiveId" clId="{2D6AC719-6187-44A2-9004-273A3C2EBEB6}" dt="2023-08-25T19:29:10.752" v="268" actId="207"/>
          <ac:spMkLst>
            <pc:docMk/>
            <pc:sldMk cId="1234377464" sldId="294"/>
            <ac:spMk id="3" creationId="{A606E08D-DDB1-22C5-ADC6-9556903F9BA1}"/>
          </ac:spMkLst>
        </pc:spChg>
        <pc:spChg chg="mod">
          <ac:chgData name="Matheus Rabelo" userId="039ea8988cbe4bfc" providerId="LiveId" clId="{2D6AC719-6187-44A2-9004-273A3C2EBEB6}" dt="2023-08-25T19:29:38.881" v="280" actId="20577"/>
          <ac:spMkLst>
            <pc:docMk/>
            <pc:sldMk cId="1234377464" sldId="294"/>
            <ac:spMk id="4" creationId="{E750C076-FEAA-B116-EB87-3B13798FE041}"/>
          </ac:spMkLst>
        </pc:spChg>
        <pc:spChg chg="mod">
          <ac:chgData name="Matheus Rabelo" userId="039ea8988cbe4bfc" providerId="LiveId" clId="{2D6AC719-6187-44A2-9004-273A3C2EBEB6}" dt="2023-08-25T19:27:54.392" v="263" actId="207"/>
          <ac:spMkLst>
            <pc:docMk/>
            <pc:sldMk cId="1234377464" sldId="294"/>
            <ac:spMk id="8" creationId="{9E4C631F-4900-8BCF-143E-70C00A1BF2E8}"/>
          </ac:spMkLst>
        </pc:spChg>
      </pc:sldChg>
      <pc:sldChg chg="modSp add mod">
        <pc:chgData name="Matheus Rabelo" userId="039ea8988cbe4bfc" providerId="LiveId" clId="{2D6AC719-6187-44A2-9004-273A3C2EBEB6}" dt="2023-08-25T19:30:42.621" v="289"/>
        <pc:sldMkLst>
          <pc:docMk/>
          <pc:sldMk cId="3536774660" sldId="295"/>
        </pc:sldMkLst>
        <pc:spChg chg="mod">
          <ac:chgData name="Matheus Rabelo" userId="039ea8988cbe4bfc" providerId="LiveId" clId="{2D6AC719-6187-44A2-9004-273A3C2EBEB6}" dt="2023-08-25T19:30:29.782" v="288" actId="113"/>
          <ac:spMkLst>
            <pc:docMk/>
            <pc:sldMk cId="3536774660" sldId="295"/>
            <ac:spMk id="3" creationId="{A606E08D-DDB1-22C5-ADC6-9556903F9BA1}"/>
          </ac:spMkLst>
        </pc:spChg>
        <pc:spChg chg="mod">
          <ac:chgData name="Matheus Rabelo" userId="039ea8988cbe4bfc" providerId="LiveId" clId="{2D6AC719-6187-44A2-9004-273A3C2EBEB6}" dt="2023-08-25T19:30:42.621" v="289"/>
          <ac:spMkLst>
            <pc:docMk/>
            <pc:sldMk cId="3536774660" sldId="295"/>
            <ac:spMk id="4" creationId="{E750C076-FEAA-B116-EB87-3B13798FE041}"/>
          </ac:spMkLst>
        </pc:spChg>
        <pc:spChg chg="mod">
          <ac:chgData name="Matheus Rabelo" userId="039ea8988cbe4bfc" providerId="LiveId" clId="{2D6AC719-6187-44A2-9004-273A3C2EBEB6}" dt="2023-08-25T19:30:05.662" v="284" actId="207"/>
          <ac:spMkLst>
            <pc:docMk/>
            <pc:sldMk cId="3536774660" sldId="295"/>
            <ac:spMk id="8" creationId="{9E4C631F-4900-8BCF-143E-70C00A1BF2E8}"/>
          </ac:spMkLst>
        </pc:spChg>
      </pc:sldChg>
      <pc:sldChg chg="modSp add mod">
        <pc:chgData name="Matheus Rabelo" userId="039ea8988cbe4bfc" providerId="LiveId" clId="{2D6AC719-6187-44A2-9004-273A3C2EBEB6}" dt="2023-08-25T19:32:04.705" v="302" actId="14100"/>
        <pc:sldMkLst>
          <pc:docMk/>
          <pc:sldMk cId="3177667787" sldId="296"/>
        </pc:sldMkLst>
        <pc:spChg chg="mod">
          <ac:chgData name="Matheus Rabelo" userId="039ea8988cbe4bfc" providerId="LiveId" clId="{2D6AC719-6187-44A2-9004-273A3C2EBEB6}" dt="2023-08-25T19:32:00.746" v="301" actId="14100"/>
          <ac:spMkLst>
            <pc:docMk/>
            <pc:sldMk cId="3177667787" sldId="296"/>
            <ac:spMk id="2" creationId="{A12D723C-D4C5-8BC2-6B1C-206A18B6DEA7}"/>
          </ac:spMkLst>
        </pc:spChg>
        <pc:spChg chg="mod">
          <ac:chgData name="Matheus Rabelo" userId="039ea8988cbe4bfc" providerId="LiveId" clId="{2D6AC719-6187-44A2-9004-273A3C2EBEB6}" dt="2023-08-25T19:31:35.704" v="297" actId="207"/>
          <ac:spMkLst>
            <pc:docMk/>
            <pc:sldMk cId="3177667787" sldId="296"/>
            <ac:spMk id="3" creationId="{A606E08D-DDB1-22C5-ADC6-9556903F9BA1}"/>
          </ac:spMkLst>
        </pc:spChg>
        <pc:spChg chg="mod">
          <ac:chgData name="Matheus Rabelo" userId="039ea8988cbe4bfc" providerId="LiveId" clId="{2D6AC719-6187-44A2-9004-273A3C2EBEB6}" dt="2023-08-25T19:32:04.705" v="302" actId="14100"/>
          <ac:spMkLst>
            <pc:docMk/>
            <pc:sldMk cId="3177667787" sldId="296"/>
            <ac:spMk id="4" creationId="{E750C076-FEAA-B116-EB87-3B13798FE041}"/>
          </ac:spMkLst>
        </pc:spChg>
        <pc:spChg chg="mod">
          <ac:chgData name="Matheus Rabelo" userId="039ea8988cbe4bfc" providerId="LiveId" clId="{2D6AC719-6187-44A2-9004-273A3C2EBEB6}" dt="2023-08-25T19:31:07.998" v="293" actId="207"/>
          <ac:spMkLst>
            <pc:docMk/>
            <pc:sldMk cId="3177667787" sldId="296"/>
            <ac:spMk id="8" creationId="{9E4C631F-4900-8BCF-143E-70C00A1BF2E8}"/>
          </ac:spMkLst>
        </pc:spChg>
      </pc:sldChg>
      <pc:sldChg chg="addSp delSp modSp add mod">
        <pc:chgData name="Matheus Rabelo" userId="039ea8988cbe4bfc" providerId="LiveId" clId="{2D6AC719-6187-44A2-9004-273A3C2EBEB6}" dt="2023-08-25T19:34:40.988" v="382" actId="20577"/>
        <pc:sldMkLst>
          <pc:docMk/>
          <pc:sldMk cId="2498774023" sldId="297"/>
        </pc:sldMkLst>
        <pc:spChg chg="add del mod">
          <ac:chgData name="Matheus Rabelo" userId="039ea8988cbe4bfc" providerId="LiveId" clId="{2D6AC719-6187-44A2-9004-273A3C2EBEB6}" dt="2023-08-25T19:33:32.482" v="313" actId="14100"/>
          <ac:spMkLst>
            <pc:docMk/>
            <pc:sldMk cId="2498774023" sldId="297"/>
            <ac:spMk id="2" creationId="{A12D723C-D4C5-8BC2-6B1C-206A18B6DEA7}"/>
          </ac:spMkLst>
        </pc:spChg>
        <pc:spChg chg="mod">
          <ac:chgData name="Matheus Rabelo" userId="039ea8988cbe4bfc" providerId="LiveId" clId="{2D6AC719-6187-44A2-9004-273A3C2EBEB6}" dt="2023-08-25T19:33:46.042" v="317" actId="20577"/>
          <ac:spMkLst>
            <pc:docMk/>
            <pc:sldMk cId="2498774023" sldId="297"/>
            <ac:spMk id="3" creationId="{A606E08D-DDB1-22C5-ADC6-9556903F9BA1}"/>
          </ac:spMkLst>
        </pc:spChg>
        <pc:spChg chg="del">
          <ac:chgData name="Matheus Rabelo" userId="039ea8988cbe4bfc" providerId="LiveId" clId="{2D6AC719-6187-44A2-9004-273A3C2EBEB6}" dt="2023-08-25T19:33:17.222" v="309" actId="478"/>
          <ac:spMkLst>
            <pc:docMk/>
            <pc:sldMk cId="2498774023" sldId="297"/>
            <ac:spMk id="4" creationId="{E750C076-FEAA-B116-EB87-3B13798FE041}"/>
          </ac:spMkLst>
        </pc:spChg>
        <pc:spChg chg="add mod">
          <ac:chgData name="Matheus Rabelo" userId="039ea8988cbe4bfc" providerId="LiveId" clId="{2D6AC719-6187-44A2-9004-273A3C2EBEB6}" dt="2023-08-25T19:34:40.988" v="382" actId="20577"/>
          <ac:spMkLst>
            <pc:docMk/>
            <pc:sldMk cId="2498774023" sldId="297"/>
            <ac:spMk id="5" creationId="{807680AE-28C5-0978-33D8-3FF28C023088}"/>
          </ac:spMkLst>
        </pc:spChg>
        <pc:spChg chg="mod">
          <ac:chgData name="Matheus Rabelo" userId="039ea8988cbe4bfc" providerId="LiveId" clId="{2D6AC719-6187-44A2-9004-273A3C2EBEB6}" dt="2023-08-25T19:32:39.945" v="306" actId="2711"/>
          <ac:spMkLst>
            <pc:docMk/>
            <pc:sldMk cId="2498774023" sldId="297"/>
            <ac:spMk id="8" creationId="{9E4C631F-4900-8BCF-143E-70C00A1BF2E8}"/>
          </ac:spMkLst>
        </pc:spChg>
      </pc:sldChg>
      <pc:sldChg chg="delSp modSp add mod">
        <pc:chgData name="Matheus Rabelo" userId="039ea8988cbe4bfc" providerId="LiveId" clId="{2D6AC719-6187-44A2-9004-273A3C2EBEB6}" dt="2023-08-25T19:43:00.545" v="464" actId="14100"/>
        <pc:sldMkLst>
          <pc:docMk/>
          <pc:sldMk cId="2956318611" sldId="298"/>
        </pc:sldMkLst>
        <pc:spChg chg="mod">
          <ac:chgData name="Matheus Rabelo" userId="039ea8988cbe4bfc" providerId="LiveId" clId="{2D6AC719-6187-44A2-9004-273A3C2EBEB6}" dt="2023-08-25T19:43:00.545" v="464" actId="14100"/>
          <ac:spMkLst>
            <pc:docMk/>
            <pc:sldMk cId="2956318611" sldId="298"/>
            <ac:spMk id="2" creationId="{A12D723C-D4C5-8BC2-6B1C-206A18B6DEA7}"/>
          </ac:spMkLst>
        </pc:spChg>
        <pc:spChg chg="mod">
          <ac:chgData name="Matheus Rabelo" userId="039ea8988cbe4bfc" providerId="LiveId" clId="{2D6AC719-6187-44A2-9004-273A3C2EBEB6}" dt="2023-08-25T19:42:54.512" v="463" actId="1076"/>
          <ac:spMkLst>
            <pc:docMk/>
            <pc:sldMk cId="2956318611" sldId="298"/>
            <ac:spMk id="3" creationId="{A606E08D-DDB1-22C5-ADC6-9556903F9BA1}"/>
          </ac:spMkLst>
        </pc:spChg>
        <pc:spChg chg="del">
          <ac:chgData name="Matheus Rabelo" userId="039ea8988cbe4bfc" providerId="LiveId" clId="{2D6AC719-6187-44A2-9004-273A3C2EBEB6}" dt="2023-08-25T19:34:59.329" v="384" actId="478"/>
          <ac:spMkLst>
            <pc:docMk/>
            <pc:sldMk cId="2956318611" sldId="298"/>
            <ac:spMk id="5" creationId="{807680AE-28C5-0978-33D8-3FF28C023088}"/>
          </ac:spMkLst>
        </pc:spChg>
      </pc:sldChg>
      <pc:sldChg chg="modSp add mod">
        <pc:chgData name="Matheus Rabelo" userId="039ea8988cbe4bfc" providerId="LiveId" clId="{2D6AC719-6187-44A2-9004-273A3C2EBEB6}" dt="2023-08-25T19:43:59.315" v="485" actId="20577"/>
        <pc:sldMkLst>
          <pc:docMk/>
          <pc:sldMk cId="1634459682" sldId="299"/>
        </pc:sldMkLst>
        <pc:spChg chg="mod">
          <ac:chgData name="Matheus Rabelo" userId="039ea8988cbe4bfc" providerId="LiveId" clId="{2D6AC719-6187-44A2-9004-273A3C2EBEB6}" dt="2023-08-25T19:43:59.315" v="485" actId="20577"/>
          <ac:spMkLst>
            <pc:docMk/>
            <pc:sldMk cId="1634459682" sldId="299"/>
            <ac:spMk id="3" creationId="{A606E08D-DDB1-22C5-ADC6-9556903F9BA1}"/>
          </ac:spMkLst>
        </pc:spChg>
      </pc:sldChg>
      <pc:sldChg chg="addSp delSp modSp add mod ord">
        <pc:chgData name="Matheus Rabelo" userId="039ea8988cbe4bfc" providerId="LiveId" clId="{2D6AC719-6187-44A2-9004-273A3C2EBEB6}" dt="2023-08-25T20:33:41.424" v="572" actId="20577"/>
        <pc:sldMkLst>
          <pc:docMk/>
          <pc:sldMk cId="420297398" sldId="300"/>
        </pc:sldMkLst>
        <pc:spChg chg="mod">
          <ac:chgData name="Matheus Rabelo" userId="039ea8988cbe4bfc" providerId="LiveId" clId="{2D6AC719-6187-44A2-9004-273A3C2EBEB6}" dt="2023-08-25T20:31:08.340" v="533" actId="122"/>
          <ac:spMkLst>
            <pc:docMk/>
            <pc:sldMk cId="420297398" sldId="300"/>
            <ac:spMk id="8" creationId="{9E4C631F-4900-8BCF-143E-70C00A1BF2E8}"/>
          </ac:spMkLst>
        </pc:spChg>
        <pc:spChg chg="mod">
          <ac:chgData name="Matheus Rabelo" userId="039ea8988cbe4bfc" providerId="LiveId" clId="{2D6AC719-6187-44A2-9004-273A3C2EBEB6}" dt="2023-08-25T20:30:34.891" v="524" actId="206"/>
          <ac:spMkLst>
            <pc:docMk/>
            <pc:sldMk cId="420297398" sldId="300"/>
            <ac:spMk id="13" creationId="{45EE36F8-7443-9407-2456-8AB262121CB2}"/>
          </ac:spMkLst>
        </pc:spChg>
        <pc:spChg chg="mod">
          <ac:chgData name="Matheus Rabelo" userId="039ea8988cbe4bfc" providerId="LiveId" clId="{2D6AC719-6187-44A2-9004-273A3C2EBEB6}" dt="2023-08-25T20:32:35.451" v="543" actId="14100"/>
          <ac:spMkLst>
            <pc:docMk/>
            <pc:sldMk cId="420297398" sldId="300"/>
            <ac:spMk id="15" creationId="{F58F20E0-4C6D-41E8-A77D-6B63C3080E1F}"/>
          </ac:spMkLst>
        </pc:spChg>
        <pc:spChg chg="add mod">
          <ac:chgData name="Matheus Rabelo" userId="039ea8988cbe4bfc" providerId="LiveId" clId="{2D6AC719-6187-44A2-9004-273A3C2EBEB6}" dt="2023-08-25T20:33:41.424" v="572" actId="20577"/>
          <ac:spMkLst>
            <pc:docMk/>
            <pc:sldMk cId="420297398" sldId="300"/>
            <ac:spMk id="22" creationId="{35458125-024D-2188-9309-38C012228708}"/>
          </ac:spMkLst>
        </pc:spChg>
        <pc:picChg chg="add del mod">
          <ac:chgData name="Matheus Rabelo" userId="039ea8988cbe4bfc" providerId="LiveId" clId="{2D6AC719-6187-44A2-9004-273A3C2EBEB6}" dt="2023-08-25T20:22:12.052" v="490" actId="478"/>
          <ac:picMkLst>
            <pc:docMk/>
            <pc:sldMk cId="420297398" sldId="300"/>
            <ac:picMk id="3" creationId="{499071F8-7322-1C9E-BF38-77750BA86A0C}"/>
          </ac:picMkLst>
        </pc:picChg>
        <pc:picChg chg="add del mod ord">
          <ac:chgData name="Matheus Rabelo" userId="039ea8988cbe4bfc" providerId="LiveId" clId="{2D6AC719-6187-44A2-9004-273A3C2EBEB6}" dt="2023-08-25T20:25:21.524" v="500" actId="478"/>
          <ac:picMkLst>
            <pc:docMk/>
            <pc:sldMk cId="420297398" sldId="300"/>
            <ac:picMk id="5" creationId="{5AD703DB-2043-D8DB-0D3A-FE8EC5AEC1A8}"/>
          </ac:picMkLst>
        </pc:picChg>
        <pc:picChg chg="del ord">
          <ac:chgData name="Matheus Rabelo" userId="039ea8988cbe4bfc" providerId="LiveId" clId="{2D6AC719-6187-44A2-9004-273A3C2EBEB6}" dt="2023-08-25T20:24:41.585" v="493" actId="478"/>
          <ac:picMkLst>
            <pc:docMk/>
            <pc:sldMk cId="420297398" sldId="300"/>
            <ac:picMk id="6" creationId="{F57D589B-B42F-F2E1-04E6-E71A738E86A0}"/>
          </ac:picMkLst>
        </pc:picChg>
        <pc:picChg chg="add del mod">
          <ac:chgData name="Matheus Rabelo" userId="039ea8988cbe4bfc" providerId="LiveId" clId="{2D6AC719-6187-44A2-9004-273A3C2EBEB6}" dt="2023-08-25T20:25:33.428" v="504" actId="478"/>
          <ac:picMkLst>
            <pc:docMk/>
            <pc:sldMk cId="420297398" sldId="300"/>
            <ac:picMk id="9" creationId="{1B41A4C2-D43A-1BF4-1E2D-63A263BB5F5F}"/>
          </ac:picMkLst>
        </pc:picChg>
        <pc:picChg chg="add del mod">
          <ac:chgData name="Matheus Rabelo" userId="039ea8988cbe4bfc" providerId="LiveId" clId="{2D6AC719-6187-44A2-9004-273A3C2EBEB6}" dt="2023-08-25T20:28:38.460" v="506" actId="478"/>
          <ac:picMkLst>
            <pc:docMk/>
            <pc:sldMk cId="420297398" sldId="300"/>
            <ac:picMk id="11" creationId="{72224C86-642E-E361-A368-77402DCF7542}"/>
          </ac:picMkLst>
        </pc:picChg>
        <pc:picChg chg="add del mod">
          <ac:chgData name="Matheus Rabelo" userId="039ea8988cbe4bfc" providerId="LiveId" clId="{2D6AC719-6187-44A2-9004-273A3C2EBEB6}" dt="2023-08-25T20:28:52.543" v="510" actId="478"/>
          <ac:picMkLst>
            <pc:docMk/>
            <pc:sldMk cId="420297398" sldId="300"/>
            <ac:picMk id="14" creationId="{BC3DFD59-C010-2363-A51D-5CA1197983F9}"/>
          </ac:picMkLst>
        </pc:picChg>
        <pc:picChg chg="add del mod">
          <ac:chgData name="Matheus Rabelo" userId="039ea8988cbe4bfc" providerId="LiveId" clId="{2D6AC719-6187-44A2-9004-273A3C2EBEB6}" dt="2023-08-25T20:29:03.145" v="512" actId="478"/>
          <ac:picMkLst>
            <pc:docMk/>
            <pc:sldMk cId="420297398" sldId="300"/>
            <ac:picMk id="17" creationId="{85BD3964-B2B4-42B6-9A99-447695EEBC6B}"/>
          </ac:picMkLst>
        </pc:picChg>
        <pc:picChg chg="add del mod">
          <ac:chgData name="Matheus Rabelo" userId="039ea8988cbe4bfc" providerId="LiveId" clId="{2D6AC719-6187-44A2-9004-273A3C2EBEB6}" dt="2023-08-25T20:29:22.525" v="515" actId="478"/>
          <ac:picMkLst>
            <pc:docMk/>
            <pc:sldMk cId="420297398" sldId="300"/>
            <ac:picMk id="19" creationId="{18B0DA2A-DA2A-B57A-7373-F47B768706B9}"/>
          </ac:picMkLst>
        </pc:picChg>
        <pc:picChg chg="add mod ord">
          <ac:chgData name="Matheus Rabelo" userId="039ea8988cbe4bfc" providerId="LiveId" clId="{2D6AC719-6187-44A2-9004-273A3C2EBEB6}" dt="2023-08-25T20:30:17.203" v="523" actId="167"/>
          <ac:picMkLst>
            <pc:docMk/>
            <pc:sldMk cId="420297398" sldId="300"/>
            <ac:picMk id="21" creationId="{5259F925-D3E7-BD82-83BE-190A290CA437}"/>
          </ac:picMkLst>
        </pc:picChg>
      </pc:sldChg>
      <pc:sldChg chg="delSp modSp add mod">
        <pc:chgData name="Matheus Rabelo" userId="039ea8988cbe4bfc" providerId="LiveId" clId="{2D6AC719-6187-44A2-9004-273A3C2EBEB6}" dt="2023-08-25T20:37:06.754" v="602" actId="1076"/>
        <pc:sldMkLst>
          <pc:docMk/>
          <pc:sldMk cId="3204595807" sldId="301"/>
        </pc:sldMkLst>
        <pc:spChg chg="mod">
          <ac:chgData name="Matheus Rabelo" userId="039ea8988cbe4bfc" providerId="LiveId" clId="{2D6AC719-6187-44A2-9004-273A3C2EBEB6}" dt="2023-08-25T20:37:06.754" v="602" actId="1076"/>
          <ac:spMkLst>
            <pc:docMk/>
            <pc:sldMk cId="3204595807" sldId="301"/>
            <ac:spMk id="8" creationId="{9E4C631F-4900-8BCF-143E-70C00A1BF2E8}"/>
          </ac:spMkLst>
        </pc:spChg>
        <pc:spChg chg="mod">
          <ac:chgData name="Matheus Rabelo" userId="039ea8988cbe4bfc" providerId="LiveId" clId="{2D6AC719-6187-44A2-9004-273A3C2EBEB6}" dt="2023-08-25T20:35:16.931" v="585" actId="14100"/>
          <ac:spMkLst>
            <pc:docMk/>
            <pc:sldMk cId="3204595807" sldId="301"/>
            <ac:spMk id="13" creationId="{45EE36F8-7443-9407-2456-8AB262121CB2}"/>
          </ac:spMkLst>
        </pc:spChg>
        <pc:spChg chg="mod">
          <ac:chgData name="Matheus Rabelo" userId="039ea8988cbe4bfc" providerId="LiveId" clId="{2D6AC719-6187-44A2-9004-273A3C2EBEB6}" dt="2023-08-25T20:36:21.876" v="599" actId="207"/>
          <ac:spMkLst>
            <pc:docMk/>
            <pc:sldMk cId="3204595807" sldId="301"/>
            <ac:spMk id="15" creationId="{F58F20E0-4C6D-41E8-A77D-6B63C3080E1F}"/>
          </ac:spMkLst>
        </pc:spChg>
        <pc:spChg chg="del">
          <ac:chgData name="Matheus Rabelo" userId="039ea8988cbe4bfc" providerId="LiveId" clId="{2D6AC719-6187-44A2-9004-273A3C2EBEB6}" dt="2023-08-25T20:33:55.241" v="574" actId="478"/>
          <ac:spMkLst>
            <pc:docMk/>
            <pc:sldMk cId="3204595807" sldId="301"/>
            <ac:spMk id="22" creationId="{35458125-024D-2188-9309-38C012228708}"/>
          </ac:spMkLst>
        </pc:spChg>
      </pc:sldChg>
      <pc:sldChg chg="addSp delSp modSp add mod ord">
        <pc:chgData name="Matheus Rabelo" userId="039ea8988cbe4bfc" providerId="LiveId" clId="{2D6AC719-6187-44A2-9004-273A3C2EBEB6}" dt="2023-08-25T20:42:07.434" v="633" actId="1076"/>
        <pc:sldMkLst>
          <pc:docMk/>
          <pc:sldMk cId="285018373" sldId="302"/>
        </pc:sldMkLst>
        <pc:spChg chg="mod">
          <ac:chgData name="Matheus Rabelo" userId="039ea8988cbe4bfc" providerId="LiveId" clId="{2D6AC719-6187-44A2-9004-273A3C2EBEB6}" dt="2023-08-25T20:40:02.759" v="622" actId="207"/>
          <ac:spMkLst>
            <pc:docMk/>
            <pc:sldMk cId="285018373" sldId="302"/>
            <ac:spMk id="8" creationId="{9E4C631F-4900-8BCF-143E-70C00A1BF2E8}"/>
          </ac:spMkLst>
        </pc:spChg>
        <pc:spChg chg="mod">
          <ac:chgData name="Matheus Rabelo" userId="039ea8988cbe4bfc" providerId="LiveId" clId="{2D6AC719-6187-44A2-9004-273A3C2EBEB6}" dt="2023-08-25T20:41:45.114" v="630" actId="207"/>
          <ac:spMkLst>
            <pc:docMk/>
            <pc:sldMk cId="285018373" sldId="302"/>
            <ac:spMk id="13" creationId="{45EE36F8-7443-9407-2456-8AB262121CB2}"/>
          </ac:spMkLst>
        </pc:spChg>
        <pc:spChg chg="mod">
          <ac:chgData name="Matheus Rabelo" userId="039ea8988cbe4bfc" providerId="LiveId" clId="{2D6AC719-6187-44A2-9004-273A3C2EBEB6}" dt="2023-08-25T20:42:07.434" v="633" actId="1076"/>
          <ac:spMkLst>
            <pc:docMk/>
            <pc:sldMk cId="285018373" sldId="302"/>
            <ac:spMk id="15" creationId="{F58F20E0-4C6D-41E8-A77D-6B63C3080E1F}"/>
          </ac:spMkLst>
        </pc:spChg>
        <pc:spChg chg="del">
          <ac:chgData name="Matheus Rabelo" userId="039ea8988cbe4bfc" providerId="LiveId" clId="{2D6AC719-6187-44A2-9004-273A3C2EBEB6}" dt="2023-08-25T20:38:12.817" v="612" actId="478"/>
          <ac:spMkLst>
            <pc:docMk/>
            <pc:sldMk cId="285018373" sldId="302"/>
            <ac:spMk id="22" creationId="{35458125-024D-2188-9309-38C012228708}"/>
          </ac:spMkLst>
        </pc:spChg>
        <pc:picChg chg="add mod ord">
          <ac:chgData name="Matheus Rabelo" userId="039ea8988cbe4bfc" providerId="LiveId" clId="{2D6AC719-6187-44A2-9004-273A3C2EBEB6}" dt="2023-08-25T20:40:47.607" v="629" actId="167"/>
          <ac:picMkLst>
            <pc:docMk/>
            <pc:sldMk cId="285018373" sldId="302"/>
            <ac:picMk id="3" creationId="{3E0E46DA-3A00-EB2A-83AB-DED0EF58DE50}"/>
          </ac:picMkLst>
        </pc:picChg>
        <pc:picChg chg="del">
          <ac:chgData name="Matheus Rabelo" userId="039ea8988cbe4bfc" providerId="LiveId" clId="{2D6AC719-6187-44A2-9004-273A3C2EBEB6}" dt="2023-08-25T20:37:35.756" v="606" actId="478"/>
          <ac:picMkLst>
            <pc:docMk/>
            <pc:sldMk cId="285018373" sldId="302"/>
            <ac:picMk id="21" creationId="{5259F925-D3E7-BD82-83BE-190A290CA437}"/>
          </ac:picMkLst>
        </pc:picChg>
      </pc:sldChg>
      <pc:sldChg chg="addSp delSp modSp add mod">
        <pc:chgData name="Matheus Rabelo" userId="039ea8988cbe4bfc" providerId="LiveId" clId="{2D6AC719-6187-44A2-9004-273A3C2EBEB6}" dt="2023-08-25T21:04:32.599" v="657" actId="478"/>
        <pc:sldMkLst>
          <pc:docMk/>
          <pc:sldMk cId="3534908737" sldId="303"/>
        </pc:sldMkLst>
        <pc:spChg chg="add del mod">
          <ac:chgData name="Matheus Rabelo" userId="039ea8988cbe4bfc" providerId="LiveId" clId="{2D6AC719-6187-44A2-9004-273A3C2EBEB6}" dt="2023-08-25T21:04:29.867" v="655" actId="478"/>
          <ac:spMkLst>
            <pc:docMk/>
            <pc:sldMk cId="3534908737" sldId="303"/>
            <ac:spMk id="2" creationId="{DEBB6F31-9C3A-15C6-E73F-AF6B19CFE48E}"/>
          </ac:spMkLst>
        </pc:spChg>
        <pc:spChg chg="add del mod">
          <ac:chgData name="Matheus Rabelo" userId="039ea8988cbe4bfc" providerId="LiveId" clId="{2D6AC719-6187-44A2-9004-273A3C2EBEB6}" dt="2023-08-25T21:04:32.599" v="657" actId="478"/>
          <ac:spMkLst>
            <pc:docMk/>
            <pc:sldMk cId="3534908737" sldId="303"/>
            <ac:spMk id="4" creationId="{0B36FDD4-5AC5-6934-F27A-E7B3A40FE108}"/>
          </ac:spMkLst>
        </pc:spChg>
        <pc:spChg chg="add mod">
          <ac:chgData name="Matheus Rabelo" userId="039ea8988cbe4bfc" providerId="LiveId" clId="{2D6AC719-6187-44A2-9004-273A3C2EBEB6}" dt="2023-08-25T21:04:26.903" v="654" actId="1076"/>
          <ac:spMkLst>
            <pc:docMk/>
            <pc:sldMk cId="3534908737" sldId="303"/>
            <ac:spMk id="5" creationId="{0B098014-4198-2598-4404-95CDA0BAAE42}"/>
          </ac:spMkLst>
        </pc:spChg>
        <pc:spChg chg="mod">
          <ac:chgData name="Matheus Rabelo" userId="039ea8988cbe4bfc" providerId="LiveId" clId="{2D6AC719-6187-44A2-9004-273A3C2EBEB6}" dt="2023-08-25T20:43:54.442" v="646" actId="1076"/>
          <ac:spMkLst>
            <pc:docMk/>
            <pc:sldMk cId="3534908737" sldId="303"/>
            <ac:spMk id="8" creationId="{9E4C631F-4900-8BCF-143E-70C00A1BF2E8}"/>
          </ac:spMkLst>
        </pc:spChg>
        <pc:spChg chg="mod">
          <ac:chgData name="Matheus Rabelo" userId="039ea8988cbe4bfc" providerId="LiveId" clId="{2D6AC719-6187-44A2-9004-273A3C2EBEB6}" dt="2023-08-25T20:43:21.266" v="640" actId="1076"/>
          <ac:spMkLst>
            <pc:docMk/>
            <pc:sldMk cId="3534908737" sldId="303"/>
            <ac:spMk id="13" creationId="{45EE36F8-7443-9407-2456-8AB262121CB2}"/>
          </ac:spMkLst>
        </pc:spChg>
        <pc:spChg chg="mod">
          <ac:chgData name="Matheus Rabelo" userId="039ea8988cbe4bfc" providerId="LiveId" clId="{2D6AC719-6187-44A2-9004-273A3C2EBEB6}" dt="2023-08-25T21:03:47.137" v="650" actId="255"/>
          <ac:spMkLst>
            <pc:docMk/>
            <pc:sldMk cId="3534908737" sldId="303"/>
            <ac:spMk id="15" creationId="{F58F20E0-4C6D-41E8-A77D-6B63C3080E1F}"/>
          </ac:spMkLst>
        </pc:spChg>
      </pc:sldChg>
      <pc:sldChg chg="modSp add mod">
        <pc:chgData name="Matheus Rabelo" userId="039ea8988cbe4bfc" providerId="LiveId" clId="{2D6AC719-6187-44A2-9004-273A3C2EBEB6}" dt="2023-08-25T21:07:10.319" v="678" actId="1076"/>
        <pc:sldMkLst>
          <pc:docMk/>
          <pc:sldMk cId="1972522760" sldId="304"/>
        </pc:sldMkLst>
        <pc:spChg chg="mod">
          <ac:chgData name="Matheus Rabelo" userId="039ea8988cbe4bfc" providerId="LiveId" clId="{2D6AC719-6187-44A2-9004-273A3C2EBEB6}" dt="2023-08-25T21:07:10.319" v="678" actId="1076"/>
          <ac:spMkLst>
            <pc:docMk/>
            <pc:sldMk cId="1972522760" sldId="304"/>
            <ac:spMk id="5" creationId="{0B098014-4198-2598-4404-95CDA0BAAE42}"/>
          </ac:spMkLst>
        </pc:spChg>
        <pc:spChg chg="mod">
          <ac:chgData name="Matheus Rabelo" userId="039ea8988cbe4bfc" providerId="LiveId" clId="{2D6AC719-6187-44A2-9004-273A3C2EBEB6}" dt="2023-08-25T21:06:56.704" v="676" actId="14100"/>
          <ac:spMkLst>
            <pc:docMk/>
            <pc:sldMk cId="1972522760" sldId="304"/>
            <ac:spMk id="8" creationId="{9E4C631F-4900-8BCF-143E-70C00A1BF2E8}"/>
          </ac:spMkLst>
        </pc:spChg>
        <pc:spChg chg="mod">
          <ac:chgData name="Matheus Rabelo" userId="039ea8988cbe4bfc" providerId="LiveId" clId="{2D6AC719-6187-44A2-9004-273A3C2EBEB6}" dt="2023-08-25T21:05:57.488" v="665" actId="14100"/>
          <ac:spMkLst>
            <pc:docMk/>
            <pc:sldMk cId="1972522760" sldId="304"/>
            <ac:spMk id="13" creationId="{45EE36F8-7443-9407-2456-8AB262121CB2}"/>
          </ac:spMkLst>
        </pc:spChg>
        <pc:spChg chg="mod">
          <ac:chgData name="Matheus Rabelo" userId="039ea8988cbe4bfc" providerId="LiveId" clId="{2D6AC719-6187-44A2-9004-273A3C2EBEB6}" dt="2023-08-25T21:07:07.047" v="677" actId="1076"/>
          <ac:spMkLst>
            <pc:docMk/>
            <pc:sldMk cId="1972522760" sldId="304"/>
            <ac:spMk id="15" creationId="{F58F20E0-4C6D-41E8-A77D-6B63C3080E1F}"/>
          </ac:spMkLst>
        </pc:spChg>
      </pc:sldChg>
      <pc:sldChg chg="addSp modSp add mod ord">
        <pc:chgData name="Matheus Rabelo" userId="039ea8988cbe4bfc" providerId="LiveId" clId="{2D6AC719-6187-44A2-9004-273A3C2EBEB6}" dt="2023-08-25T21:10:33.612" v="710" actId="207"/>
        <pc:sldMkLst>
          <pc:docMk/>
          <pc:sldMk cId="63889176" sldId="305"/>
        </pc:sldMkLst>
        <pc:spChg chg="add mod">
          <ac:chgData name="Matheus Rabelo" userId="039ea8988cbe4bfc" providerId="LiveId" clId="{2D6AC719-6187-44A2-9004-273A3C2EBEB6}" dt="2023-08-25T21:09:42.474" v="702" actId="207"/>
          <ac:spMkLst>
            <pc:docMk/>
            <pc:sldMk cId="63889176" sldId="305"/>
            <ac:spMk id="2" creationId="{4F79FD38-FE03-7662-6405-3288F108F9B9}"/>
          </ac:spMkLst>
        </pc:spChg>
        <pc:spChg chg="add mod">
          <ac:chgData name="Matheus Rabelo" userId="039ea8988cbe4bfc" providerId="LiveId" clId="{2D6AC719-6187-44A2-9004-273A3C2EBEB6}" dt="2023-08-25T21:10:33.612" v="710" actId="207"/>
          <ac:spMkLst>
            <pc:docMk/>
            <pc:sldMk cId="63889176" sldId="305"/>
            <ac:spMk id="4" creationId="{CC7FD76B-F1D5-037E-0DAD-C37C7ADF81AA}"/>
          </ac:spMkLst>
        </pc:spChg>
        <pc:spChg chg="mod">
          <ac:chgData name="Matheus Rabelo" userId="039ea8988cbe4bfc" providerId="LiveId" clId="{2D6AC719-6187-44A2-9004-273A3C2EBEB6}" dt="2023-08-25T21:10:09.615" v="708" actId="1076"/>
          <ac:spMkLst>
            <pc:docMk/>
            <pc:sldMk cId="63889176" sldId="305"/>
            <ac:spMk id="5" creationId="{0B098014-4198-2598-4404-95CDA0BAAE42}"/>
          </ac:spMkLst>
        </pc:spChg>
        <pc:spChg chg="mod">
          <ac:chgData name="Matheus Rabelo" userId="039ea8988cbe4bfc" providerId="LiveId" clId="{2D6AC719-6187-44A2-9004-273A3C2EBEB6}" dt="2023-08-25T21:07:57.271" v="686" actId="1076"/>
          <ac:spMkLst>
            <pc:docMk/>
            <pc:sldMk cId="63889176" sldId="305"/>
            <ac:spMk id="8" creationId="{9E4C631F-4900-8BCF-143E-70C00A1BF2E8}"/>
          </ac:spMkLst>
        </pc:spChg>
        <pc:spChg chg="mod">
          <ac:chgData name="Matheus Rabelo" userId="039ea8988cbe4bfc" providerId="LiveId" clId="{2D6AC719-6187-44A2-9004-273A3C2EBEB6}" dt="2023-08-25T21:10:16.383" v="709" actId="1076"/>
          <ac:spMkLst>
            <pc:docMk/>
            <pc:sldMk cId="63889176" sldId="305"/>
            <ac:spMk id="15" creationId="{F58F20E0-4C6D-41E8-A77D-6B63C3080E1F}"/>
          </ac:spMkLst>
        </pc:spChg>
      </pc:sldChg>
      <pc:sldChg chg="addSp delSp modSp add mod ord">
        <pc:chgData name="Matheus Rabelo" userId="039ea8988cbe4bfc" providerId="LiveId" clId="{2D6AC719-6187-44A2-9004-273A3C2EBEB6}" dt="2023-08-25T21:17:25.350" v="832" actId="1076"/>
        <pc:sldMkLst>
          <pc:docMk/>
          <pc:sldMk cId="1087836465" sldId="306"/>
        </pc:sldMkLst>
        <pc:spChg chg="add mod">
          <ac:chgData name="Matheus Rabelo" userId="039ea8988cbe4bfc" providerId="LiveId" clId="{2D6AC719-6187-44A2-9004-273A3C2EBEB6}" dt="2023-08-25T21:17:25.350" v="832" actId="1076"/>
          <ac:spMkLst>
            <pc:docMk/>
            <pc:sldMk cId="1087836465" sldId="306"/>
            <ac:spMk id="4" creationId="{A71810FF-63D3-9EC5-B266-1E37CE5DCA6E}"/>
          </ac:spMkLst>
        </pc:spChg>
        <pc:spChg chg="mod">
          <ac:chgData name="Matheus Rabelo" userId="039ea8988cbe4bfc" providerId="LiveId" clId="{2D6AC719-6187-44A2-9004-273A3C2EBEB6}" dt="2023-08-25T21:13:02.255" v="722" actId="2711"/>
          <ac:spMkLst>
            <pc:docMk/>
            <pc:sldMk cId="1087836465" sldId="306"/>
            <ac:spMk id="8" creationId="{9E4C631F-4900-8BCF-143E-70C00A1BF2E8}"/>
          </ac:spMkLst>
        </pc:spChg>
        <pc:spChg chg="mod">
          <ac:chgData name="Matheus Rabelo" userId="039ea8988cbe4bfc" providerId="LiveId" clId="{2D6AC719-6187-44A2-9004-273A3C2EBEB6}" dt="2023-08-25T21:12:01.903" v="719" actId="14100"/>
          <ac:spMkLst>
            <pc:docMk/>
            <pc:sldMk cId="1087836465" sldId="306"/>
            <ac:spMk id="13" creationId="{45EE36F8-7443-9407-2456-8AB262121CB2}"/>
          </ac:spMkLst>
        </pc:spChg>
        <pc:spChg chg="del">
          <ac:chgData name="Matheus Rabelo" userId="039ea8988cbe4bfc" providerId="LiveId" clId="{2D6AC719-6187-44A2-9004-273A3C2EBEB6}" dt="2023-08-25T21:14:30.429" v="724" actId="478"/>
          <ac:spMkLst>
            <pc:docMk/>
            <pc:sldMk cId="1087836465" sldId="306"/>
            <ac:spMk id="15" creationId="{F58F20E0-4C6D-41E8-A77D-6B63C3080E1F}"/>
          </ac:spMkLst>
        </pc:spChg>
        <pc:spChg chg="del">
          <ac:chgData name="Matheus Rabelo" userId="039ea8988cbe4bfc" providerId="LiveId" clId="{2D6AC719-6187-44A2-9004-273A3C2EBEB6}" dt="2023-08-25T21:13:06.018" v="723" actId="478"/>
          <ac:spMkLst>
            <pc:docMk/>
            <pc:sldMk cId="1087836465" sldId="306"/>
            <ac:spMk id="22" creationId="{35458125-024D-2188-9309-38C012228708}"/>
          </ac:spMkLst>
        </pc:spChg>
        <pc:picChg chg="add mod ord">
          <ac:chgData name="Matheus Rabelo" userId="039ea8988cbe4bfc" providerId="LiveId" clId="{2D6AC719-6187-44A2-9004-273A3C2EBEB6}" dt="2023-08-25T21:11:52.942" v="718" actId="167"/>
          <ac:picMkLst>
            <pc:docMk/>
            <pc:sldMk cId="1087836465" sldId="306"/>
            <ac:picMk id="3" creationId="{18CDBD61-24E7-3B71-CE77-A9F8542D8AE6}"/>
          </ac:picMkLst>
        </pc:picChg>
        <pc:picChg chg="del">
          <ac:chgData name="Matheus Rabelo" userId="039ea8988cbe4bfc" providerId="LiveId" clId="{2D6AC719-6187-44A2-9004-273A3C2EBEB6}" dt="2023-08-25T21:11:13.021" v="714" actId="478"/>
          <ac:picMkLst>
            <pc:docMk/>
            <pc:sldMk cId="1087836465" sldId="306"/>
            <ac:picMk id="21" creationId="{5259F925-D3E7-BD82-83BE-190A290CA437}"/>
          </ac:picMkLst>
        </pc:picChg>
      </pc:sldChg>
      <pc:sldChg chg="addSp modSp add mod">
        <pc:chgData name="Matheus Rabelo" userId="039ea8988cbe4bfc" providerId="LiveId" clId="{2D6AC719-6187-44A2-9004-273A3C2EBEB6}" dt="2023-08-25T21:48:56.270" v="860" actId="14100"/>
        <pc:sldMkLst>
          <pc:docMk/>
          <pc:sldMk cId="4225884265" sldId="307"/>
        </pc:sldMkLst>
        <pc:spChg chg="add mod">
          <ac:chgData name="Matheus Rabelo" userId="039ea8988cbe4bfc" providerId="LiveId" clId="{2D6AC719-6187-44A2-9004-273A3C2EBEB6}" dt="2023-08-25T21:48:54.394" v="857" actId="1076"/>
          <ac:spMkLst>
            <pc:docMk/>
            <pc:sldMk cId="4225884265" sldId="307"/>
            <ac:spMk id="2" creationId="{EA88CCB8-D2C8-C81A-3895-8D766079EADF}"/>
          </ac:spMkLst>
        </pc:spChg>
        <pc:spChg chg="mod">
          <ac:chgData name="Matheus Rabelo" userId="039ea8988cbe4bfc" providerId="LiveId" clId="{2D6AC719-6187-44A2-9004-273A3C2EBEB6}" dt="2023-08-25T21:48:55.678" v="859" actId="14100"/>
          <ac:spMkLst>
            <pc:docMk/>
            <pc:sldMk cId="4225884265" sldId="307"/>
            <ac:spMk id="4" creationId="{A71810FF-63D3-9EC5-B266-1E37CE5DCA6E}"/>
          </ac:spMkLst>
        </pc:spChg>
        <pc:spChg chg="mod">
          <ac:chgData name="Matheus Rabelo" userId="039ea8988cbe4bfc" providerId="LiveId" clId="{2D6AC719-6187-44A2-9004-273A3C2EBEB6}" dt="2023-08-25T21:44:18.683" v="835" actId="2711"/>
          <ac:spMkLst>
            <pc:docMk/>
            <pc:sldMk cId="4225884265" sldId="307"/>
            <ac:spMk id="8" creationId="{9E4C631F-4900-8BCF-143E-70C00A1BF2E8}"/>
          </ac:spMkLst>
        </pc:spChg>
        <pc:spChg chg="mod">
          <ac:chgData name="Matheus Rabelo" userId="039ea8988cbe4bfc" providerId="LiveId" clId="{2D6AC719-6187-44A2-9004-273A3C2EBEB6}" dt="2023-08-25T21:48:56.270" v="860" actId="14100"/>
          <ac:spMkLst>
            <pc:docMk/>
            <pc:sldMk cId="4225884265" sldId="307"/>
            <ac:spMk id="13" creationId="{45EE36F8-7443-9407-2456-8AB262121CB2}"/>
          </ac:spMkLst>
        </pc:spChg>
      </pc:sldChg>
      <pc:sldChg chg="modSp add mod">
        <pc:chgData name="Matheus Rabelo" userId="039ea8988cbe4bfc" providerId="LiveId" clId="{2D6AC719-6187-44A2-9004-273A3C2EBEB6}" dt="2023-08-25T22:31:35.165" v="876" actId="207"/>
        <pc:sldMkLst>
          <pc:docMk/>
          <pc:sldMk cId="2158357900" sldId="308"/>
        </pc:sldMkLst>
        <pc:spChg chg="mod">
          <ac:chgData name="Matheus Rabelo" userId="039ea8988cbe4bfc" providerId="LiveId" clId="{2D6AC719-6187-44A2-9004-273A3C2EBEB6}" dt="2023-08-25T22:31:11.292" v="869"/>
          <ac:spMkLst>
            <pc:docMk/>
            <pc:sldMk cId="2158357900" sldId="308"/>
            <ac:spMk id="2" creationId="{EA88CCB8-D2C8-C81A-3895-8D766079EADF}"/>
          </ac:spMkLst>
        </pc:spChg>
        <pc:spChg chg="mod">
          <ac:chgData name="Matheus Rabelo" userId="039ea8988cbe4bfc" providerId="LiveId" clId="{2D6AC719-6187-44A2-9004-273A3C2EBEB6}" dt="2023-08-25T22:30:56.864" v="868" actId="207"/>
          <ac:spMkLst>
            <pc:docMk/>
            <pc:sldMk cId="2158357900" sldId="308"/>
            <ac:spMk id="4" creationId="{A71810FF-63D3-9EC5-B266-1E37CE5DCA6E}"/>
          </ac:spMkLst>
        </pc:spChg>
        <pc:spChg chg="mod">
          <ac:chgData name="Matheus Rabelo" userId="039ea8988cbe4bfc" providerId="LiveId" clId="{2D6AC719-6187-44A2-9004-273A3C2EBEB6}" dt="2023-08-25T22:31:35.165" v="876" actId="207"/>
          <ac:spMkLst>
            <pc:docMk/>
            <pc:sldMk cId="2158357900" sldId="308"/>
            <ac:spMk id="8" creationId="{9E4C631F-4900-8BCF-143E-70C00A1BF2E8}"/>
          </ac:spMkLst>
        </pc:spChg>
      </pc:sldChg>
      <pc:sldChg chg="modSp add mod">
        <pc:chgData name="Matheus Rabelo" userId="039ea8988cbe4bfc" providerId="LiveId" clId="{2D6AC719-6187-44A2-9004-273A3C2EBEB6}" dt="2023-08-25T22:34:27.654" v="909" actId="1076"/>
        <pc:sldMkLst>
          <pc:docMk/>
          <pc:sldMk cId="3772188299" sldId="309"/>
        </pc:sldMkLst>
        <pc:spChg chg="mod">
          <ac:chgData name="Matheus Rabelo" userId="039ea8988cbe4bfc" providerId="LiveId" clId="{2D6AC719-6187-44A2-9004-273A3C2EBEB6}" dt="2023-08-25T22:34:27.654" v="909" actId="1076"/>
          <ac:spMkLst>
            <pc:docMk/>
            <pc:sldMk cId="3772188299" sldId="309"/>
            <ac:spMk id="2" creationId="{EA88CCB8-D2C8-C81A-3895-8D766079EADF}"/>
          </ac:spMkLst>
        </pc:spChg>
        <pc:spChg chg="mod">
          <ac:chgData name="Matheus Rabelo" userId="039ea8988cbe4bfc" providerId="LiveId" clId="{2D6AC719-6187-44A2-9004-273A3C2EBEB6}" dt="2023-08-25T22:34:20.715" v="908" actId="20577"/>
          <ac:spMkLst>
            <pc:docMk/>
            <pc:sldMk cId="3772188299" sldId="309"/>
            <ac:spMk id="4" creationId="{A71810FF-63D3-9EC5-B266-1E37CE5DCA6E}"/>
          </ac:spMkLst>
        </pc:spChg>
        <pc:spChg chg="mod">
          <ac:chgData name="Matheus Rabelo" userId="039ea8988cbe4bfc" providerId="LiveId" clId="{2D6AC719-6187-44A2-9004-273A3C2EBEB6}" dt="2023-08-25T22:32:00.973" v="882" actId="207"/>
          <ac:spMkLst>
            <pc:docMk/>
            <pc:sldMk cId="3772188299" sldId="309"/>
            <ac:spMk id="8" creationId="{9E4C631F-4900-8BCF-143E-70C00A1BF2E8}"/>
          </ac:spMkLst>
        </pc:spChg>
        <pc:picChg chg="mod">
          <ac:chgData name="Matheus Rabelo" userId="039ea8988cbe4bfc" providerId="LiveId" clId="{2D6AC719-6187-44A2-9004-273A3C2EBEB6}" dt="2023-08-25T22:34:17.766" v="907" actId="1076"/>
          <ac:picMkLst>
            <pc:docMk/>
            <pc:sldMk cId="3772188299" sldId="309"/>
            <ac:picMk id="3" creationId="{18CDBD61-24E7-3B71-CE77-A9F8542D8AE6}"/>
          </ac:picMkLst>
        </pc:picChg>
      </pc:sldChg>
      <pc:sldChg chg="modSp add mod">
        <pc:chgData name="Matheus Rabelo" userId="039ea8988cbe4bfc" providerId="LiveId" clId="{2D6AC719-6187-44A2-9004-273A3C2EBEB6}" dt="2023-08-25T22:35:54.914" v="1001" actId="20577"/>
        <pc:sldMkLst>
          <pc:docMk/>
          <pc:sldMk cId="2067021906" sldId="310"/>
        </pc:sldMkLst>
        <pc:spChg chg="mod">
          <ac:chgData name="Matheus Rabelo" userId="039ea8988cbe4bfc" providerId="LiveId" clId="{2D6AC719-6187-44A2-9004-273A3C2EBEB6}" dt="2023-08-25T22:35:54.914" v="1001" actId="20577"/>
          <ac:spMkLst>
            <pc:docMk/>
            <pc:sldMk cId="2067021906" sldId="310"/>
            <ac:spMk id="2" creationId="{EA88CCB8-D2C8-C81A-3895-8D766079EADF}"/>
          </ac:spMkLst>
        </pc:spChg>
        <pc:spChg chg="mod">
          <ac:chgData name="Matheus Rabelo" userId="039ea8988cbe4bfc" providerId="LiveId" clId="{2D6AC719-6187-44A2-9004-273A3C2EBEB6}" dt="2023-08-25T22:35:41.874" v="979" actId="113"/>
          <ac:spMkLst>
            <pc:docMk/>
            <pc:sldMk cId="2067021906" sldId="310"/>
            <ac:spMk id="4" creationId="{A71810FF-63D3-9EC5-B266-1E37CE5DCA6E}"/>
          </ac:spMkLst>
        </pc:spChg>
        <pc:spChg chg="mod">
          <ac:chgData name="Matheus Rabelo" userId="039ea8988cbe4bfc" providerId="LiveId" clId="{2D6AC719-6187-44A2-9004-273A3C2EBEB6}" dt="2023-08-25T22:35:01.871" v="926" actId="2711"/>
          <ac:spMkLst>
            <pc:docMk/>
            <pc:sldMk cId="2067021906" sldId="310"/>
            <ac:spMk id="8" creationId="{9E4C631F-4900-8BCF-143E-70C00A1BF2E8}"/>
          </ac:spMkLst>
        </pc:spChg>
      </pc:sldChg>
      <pc:sldChg chg="modSp add mod">
        <pc:chgData name="Matheus Rabelo" userId="039ea8988cbe4bfc" providerId="LiveId" clId="{2D6AC719-6187-44A2-9004-273A3C2EBEB6}" dt="2023-08-25T22:46:07.781" v="1101" actId="1076"/>
        <pc:sldMkLst>
          <pc:docMk/>
          <pc:sldMk cId="3045245644" sldId="311"/>
        </pc:sldMkLst>
        <pc:spChg chg="mod">
          <ac:chgData name="Matheus Rabelo" userId="039ea8988cbe4bfc" providerId="LiveId" clId="{2D6AC719-6187-44A2-9004-273A3C2EBEB6}" dt="2023-08-25T22:39:26.316" v="1042"/>
          <ac:spMkLst>
            <pc:docMk/>
            <pc:sldMk cId="3045245644" sldId="311"/>
            <ac:spMk id="2" creationId="{EA88CCB8-D2C8-C81A-3895-8D766079EADF}"/>
          </ac:spMkLst>
        </pc:spChg>
        <pc:spChg chg="mod">
          <ac:chgData name="Matheus Rabelo" userId="039ea8988cbe4bfc" providerId="LiveId" clId="{2D6AC719-6187-44A2-9004-273A3C2EBEB6}" dt="2023-08-25T22:39:15.111" v="1036" actId="14100"/>
          <ac:spMkLst>
            <pc:docMk/>
            <pc:sldMk cId="3045245644" sldId="311"/>
            <ac:spMk id="4" creationId="{A71810FF-63D3-9EC5-B266-1E37CE5DCA6E}"/>
          </ac:spMkLst>
        </pc:spChg>
        <pc:spChg chg="mod">
          <ac:chgData name="Matheus Rabelo" userId="039ea8988cbe4bfc" providerId="LiveId" clId="{2D6AC719-6187-44A2-9004-273A3C2EBEB6}" dt="2023-08-25T22:46:07.781" v="1101" actId="1076"/>
          <ac:spMkLst>
            <pc:docMk/>
            <pc:sldMk cId="3045245644" sldId="311"/>
            <ac:spMk id="8" creationId="{9E4C631F-4900-8BCF-143E-70C00A1BF2E8}"/>
          </ac:spMkLst>
        </pc:spChg>
        <pc:spChg chg="mod">
          <ac:chgData name="Matheus Rabelo" userId="039ea8988cbe4bfc" providerId="LiveId" clId="{2D6AC719-6187-44A2-9004-273A3C2EBEB6}" dt="2023-08-25T22:39:09.781" v="1035" actId="14100"/>
          <ac:spMkLst>
            <pc:docMk/>
            <pc:sldMk cId="3045245644" sldId="311"/>
            <ac:spMk id="13" creationId="{45EE36F8-7443-9407-2456-8AB262121CB2}"/>
          </ac:spMkLst>
        </pc:spChg>
      </pc:sldChg>
      <pc:sldChg chg="addSp modSp add mod ord">
        <pc:chgData name="Matheus Rabelo" userId="039ea8988cbe4bfc" providerId="LiveId" clId="{2D6AC719-6187-44A2-9004-273A3C2EBEB6}" dt="2023-08-25T22:42:28.704" v="1097"/>
        <pc:sldMkLst>
          <pc:docMk/>
          <pc:sldMk cId="76285566" sldId="312"/>
        </pc:sldMkLst>
        <pc:spChg chg="mod">
          <ac:chgData name="Matheus Rabelo" userId="039ea8988cbe4bfc" providerId="LiveId" clId="{2D6AC719-6187-44A2-9004-273A3C2EBEB6}" dt="2023-08-25T22:42:18.495" v="1092"/>
          <ac:spMkLst>
            <pc:docMk/>
            <pc:sldMk cId="76285566" sldId="312"/>
            <ac:spMk id="2" creationId="{EA88CCB8-D2C8-C81A-3895-8D766079EADF}"/>
          </ac:spMkLst>
        </pc:spChg>
        <pc:spChg chg="mod">
          <ac:chgData name="Matheus Rabelo" userId="039ea8988cbe4bfc" providerId="LiveId" clId="{2D6AC719-6187-44A2-9004-273A3C2EBEB6}" dt="2023-08-25T22:42:04.354" v="1081" actId="113"/>
          <ac:spMkLst>
            <pc:docMk/>
            <pc:sldMk cId="76285566" sldId="312"/>
            <ac:spMk id="4" creationId="{A71810FF-63D3-9EC5-B266-1E37CE5DCA6E}"/>
          </ac:spMkLst>
        </pc:spChg>
        <pc:spChg chg="add mod">
          <ac:chgData name="Matheus Rabelo" userId="039ea8988cbe4bfc" providerId="LiveId" clId="{2D6AC719-6187-44A2-9004-273A3C2EBEB6}" dt="2023-08-25T22:42:28.704" v="1097"/>
          <ac:spMkLst>
            <pc:docMk/>
            <pc:sldMk cId="76285566" sldId="312"/>
            <ac:spMk id="5" creationId="{2BB4BEB0-F243-862D-C524-16E4F8463A11}"/>
          </ac:spMkLst>
        </pc:spChg>
        <pc:spChg chg="mod">
          <ac:chgData name="Matheus Rabelo" userId="039ea8988cbe4bfc" providerId="LiveId" clId="{2D6AC719-6187-44A2-9004-273A3C2EBEB6}" dt="2023-08-25T22:40:02.087" v="1059" actId="2711"/>
          <ac:spMkLst>
            <pc:docMk/>
            <pc:sldMk cId="76285566" sldId="312"/>
            <ac:spMk id="8" creationId="{9E4C631F-4900-8BCF-143E-70C00A1BF2E8}"/>
          </ac:spMkLst>
        </pc:spChg>
      </pc:sldChg>
      <pc:sldChg chg="modSp add del mod ord">
        <pc:chgData name="Matheus Rabelo" userId="039ea8988cbe4bfc" providerId="LiveId" clId="{2D6AC719-6187-44A2-9004-273A3C2EBEB6}" dt="2023-08-25T23:00:11.489" v="1176" actId="2696"/>
        <pc:sldMkLst>
          <pc:docMk/>
          <pc:sldMk cId="2194498287" sldId="313"/>
        </pc:sldMkLst>
        <pc:spChg chg="mod">
          <ac:chgData name="Matheus Rabelo" userId="039ea8988cbe4bfc" providerId="LiveId" clId="{2D6AC719-6187-44A2-9004-273A3C2EBEB6}" dt="2023-08-25T22:57:37.835" v="1132" actId="20577"/>
          <ac:spMkLst>
            <pc:docMk/>
            <pc:sldMk cId="2194498287" sldId="313"/>
            <ac:spMk id="4" creationId="{A71810FF-63D3-9EC5-B266-1E37CE5DCA6E}"/>
          </ac:spMkLst>
        </pc:spChg>
        <pc:spChg chg="mod">
          <ac:chgData name="Matheus Rabelo" userId="039ea8988cbe4bfc" providerId="LiveId" clId="{2D6AC719-6187-44A2-9004-273A3C2EBEB6}" dt="2023-08-25T22:46:41.517" v="1112" actId="1076"/>
          <ac:spMkLst>
            <pc:docMk/>
            <pc:sldMk cId="2194498287" sldId="313"/>
            <ac:spMk id="8" creationId="{9E4C631F-4900-8BCF-143E-70C00A1BF2E8}"/>
          </ac:spMkLst>
        </pc:spChg>
      </pc:sldChg>
      <pc:sldChg chg="delSp modSp add mod">
        <pc:chgData name="Matheus Rabelo" userId="039ea8988cbe4bfc" providerId="LiveId" clId="{2D6AC719-6187-44A2-9004-273A3C2EBEB6}" dt="2023-08-25T23:00:44.276" v="1193" actId="2711"/>
        <pc:sldMkLst>
          <pc:docMk/>
          <pc:sldMk cId="3337975400" sldId="314"/>
        </pc:sldMkLst>
        <pc:spChg chg="del">
          <ac:chgData name="Matheus Rabelo" userId="039ea8988cbe4bfc" providerId="LiveId" clId="{2D6AC719-6187-44A2-9004-273A3C2EBEB6}" dt="2023-08-25T22:58:13.835" v="1134" actId="478"/>
          <ac:spMkLst>
            <pc:docMk/>
            <pc:sldMk cId="3337975400" sldId="314"/>
            <ac:spMk id="2" creationId="{EA88CCB8-D2C8-C81A-3895-8D766079EADF}"/>
          </ac:spMkLst>
        </pc:spChg>
        <pc:spChg chg="mod">
          <ac:chgData name="Matheus Rabelo" userId="039ea8988cbe4bfc" providerId="LiveId" clId="{2D6AC719-6187-44A2-9004-273A3C2EBEB6}" dt="2023-08-25T22:58:28.955" v="1138" actId="1076"/>
          <ac:spMkLst>
            <pc:docMk/>
            <pc:sldMk cId="3337975400" sldId="314"/>
            <ac:spMk id="4" creationId="{A71810FF-63D3-9EC5-B266-1E37CE5DCA6E}"/>
          </ac:spMkLst>
        </pc:spChg>
        <pc:spChg chg="del">
          <ac:chgData name="Matheus Rabelo" userId="039ea8988cbe4bfc" providerId="LiveId" clId="{2D6AC719-6187-44A2-9004-273A3C2EBEB6}" dt="2023-08-25T22:58:15.464" v="1135" actId="478"/>
          <ac:spMkLst>
            <pc:docMk/>
            <pc:sldMk cId="3337975400" sldId="314"/>
            <ac:spMk id="5" creationId="{2BB4BEB0-F243-862D-C524-16E4F8463A11}"/>
          </ac:spMkLst>
        </pc:spChg>
        <pc:spChg chg="mod">
          <ac:chgData name="Matheus Rabelo" userId="039ea8988cbe4bfc" providerId="LiveId" clId="{2D6AC719-6187-44A2-9004-273A3C2EBEB6}" dt="2023-08-25T23:00:44.276" v="1193" actId="2711"/>
          <ac:spMkLst>
            <pc:docMk/>
            <pc:sldMk cId="3337975400" sldId="314"/>
            <ac:spMk id="8" creationId="{9E4C631F-4900-8BCF-143E-70C00A1BF2E8}"/>
          </ac:spMkLst>
        </pc:spChg>
      </pc:sldChg>
      <pc:sldChg chg="addSp modSp add mod">
        <pc:chgData name="Matheus Rabelo" userId="039ea8988cbe4bfc" providerId="LiveId" clId="{2D6AC719-6187-44A2-9004-273A3C2EBEB6}" dt="2023-08-25T23:01:12.091" v="1195" actId="14100"/>
        <pc:sldMkLst>
          <pc:docMk/>
          <pc:sldMk cId="2022198216" sldId="315"/>
        </pc:sldMkLst>
        <pc:spChg chg="add mod">
          <ac:chgData name="Matheus Rabelo" userId="039ea8988cbe4bfc" providerId="LiveId" clId="{2D6AC719-6187-44A2-9004-273A3C2EBEB6}" dt="2023-08-25T22:59:58.659" v="1174" actId="1076"/>
          <ac:spMkLst>
            <pc:docMk/>
            <pc:sldMk cId="2022198216" sldId="315"/>
            <ac:spMk id="2" creationId="{637CD84C-379C-3F38-35B3-D1F031B5AC61}"/>
          </ac:spMkLst>
        </pc:spChg>
        <pc:spChg chg="mod">
          <ac:chgData name="Matheus Rabelo" userId="039ea8988cbe4bfc" providerId="LiveId" clId="{2D6AC719-6187-44A2-9004-273A3C2EBEB6}" dt="2023-08-25T22:59:12.456" v="1152" actId="207"/>
          <ac:spMkLst>
            <pc:docMk/>
            <pc:sldMk cId="2022198216" sldId="315"/>
            <ac:spMk id="4" creationId="{A71810FF-63D3-9EC5-B266-1E37CE5DCA6E}"/>
          </ac:spMkLst>
        </pc:spChg>
        <pc:spChg chg="add mod">
          <ac:chgData name="Matheus Rabelo" userId="039ea8988cbe4bfc" providerId="LiveId" clId="{2D6AC719-6187-44A2-9004-273A3C2EBEB6}" dt="2023-08-25T23:01:12.091" v="1195" actId="14100"/>
          <ac:spMkLst>
            <pc:docMk/>
            <pc:sldMk cId="2022198216" sldId="315"/>
            <ac:spMk id="5" creationId="{CE7D0C45-0B9F-7DBD-8BCB-8DEEDE6C2A08}"/>
          </ac:spMkLst>
        </pc:spChg>
        <pc:spChg chg="mod">
          <ac:chgData name="Matheus Rabelo" userId="039ea8988cbe4bfc" providerId="LiveId" clId="{2D6AC719-6187-44A2-9004-273A3C2EBEB6}" dt="2023-08-25T23:00:31.761" v="1182" actId="207"/>
          <ac:spMkLst>
            <pc:docMk/>
            <pc:sldMk cId="2022198216" sldId="315"/>
            <ac:spMk id="8" creationId="{9E4C631F-4900-8BCF-143E-70C00A1BF2E8}"/>
          </ac:spMkLst>
        </pc:spChg>
      </pc:sldChg>
      <pc:sldChg chg="addSp delSp modSp add mod ord">
        <pc:chgData name="Matheus Rabelo" userId="039ea8988cbe4bfc" providerId="LiveId" clId="{2D6AC719-6187-44A2-9004-273A3C2EBEB6}" dt="2023-08-29T22:34:12.993" v="1477" actId="167"/>
        <pc:sldMkLst>
          <pc:docMk/>
          <pc:sldMk cId="3636938023" sldId="316"/>
        </pc:sldMkLst>
        <pc:spChg chg="mod">
          <ac:chgData name="Matheus Rabelo" userId="039ea8988cbe4bfc" providerId="LiveId" clId="{2D6AC719-6187-44A2-9004-273A3C2EBEB6}" dt="2023-08-29T22:29:35.855" v="1472" actId="113"/>
          <ac:spMkLst>
            <pc:docMk/>
            <pc:sldMk cId="3636938023" sldId="316"/>
            <ac:spMk id="4" creationId="{A71810FF-63D3-9EC5-B266-1E37CE5DCA6E}"/>
          </ac:spMkLst>
        </pc:spChg>
        <pc:spChg chg="mod">
          <ac:chgData name="Matheus Rabelo" userId="039ea8988cbe4bfc" providerId="LiveId" clId="{2D6AC719-6187-44A2-9004-273A3C2EBEB6}" dt="2023-08-29T22:28:58.627" v="1403" actId="207"/>
          <ac:spMkLst>
            <pc:docMk/>
            <pc:sldMk cId="3636938023" sldId="316"/>
            <ac:spMk id="8" creationId="{9E4C631F-4900-8BCF-143E-70C00A1BF2E8}"/>
          </ac:spMkLst>
        </pc:spChg>
        <pc:picChg chg="del">
          <ac:chgData name="Matheus Rabelo" userId="039ea8988cbe4bfc" providerId="LiveId" clId="{2D6AC719-6187-44A2-9004-273A3C2EBEB6}" dt="2023-08-29T22:33:39.885" v="1473" actId="478"/>
          <ac:picMkLst>
            <pc:docMk/>
            <pc:sldMk cId="3636938023" sldId="316"/>
            <ac:picMk id="3" creationId="{18CDBD61-24E7-3B71-CE77-A9F8542D8AE6}"/>
          </ac:picMkLst>
        </pc:picChg>
        <pc:picChg chg="add mod ord">
          <ac:chgData name="Matheus Rabelo" userId="039ea8988cbe4bfc" providerId="LiveId" clId="{2D6AC719-6187-44A2-9004-273A3C2EBEB6}" dt="2023-08-29T22:34:12.993" v="1477" actId="167"/>
          <ac:picMkLst>
            <pc:docMk/>
            <pc:sldMk cId="3636938023" sldId="316"/>
            <ac:picMk id="5" creationId="{1E4B8CEF-1C5C-C57D-86F3-BE18BAB44371}"/>
          </ac:picMkLst>
        </pc:picChg>
      </pc:sldChg>
      <pc:sldChg chg="addSp delSp modSp add mod">
        <pc:chgData name="Matheus Rabelo" userId="039ea8988cbe4bfc" providerId="LiveId" clId="{2D6AC719-6187-44A2-9004-273A3C2EBEB6}" dt="2023-08-29T22:37:35.753" v="1519" actId="14100"/>
        <pc:sldMkLst>
          <pc:docMk/>
          <pc:sldMk cId="3337472226" sldId="317"/>
        </pc:sldMkLst>
        <pc:spChg chg="add mod">
          <ac:chgData name="Matheus Rabelo" userId="039ea8988cbe4bfc" providerId="LiveId" clId="{2D6AC719-6187-44A2-9004-273A3C2EBEB6}" dt="2023-08-29T22:36:59.711" v="1514" actId="20577"/>
          <ac:spMkLst>
            <pc:docMk/>
            <pc:sldMk cId="3337472226" sldId="317"/>
            <ac:spMk id="2" creationId="{FA271DB9-436E-9A1A-5075-D0D864E70120}"/>
          </ac:spMkLst>
        </pc:spChg>
        <pc:spChg chg="add mod">
          <ac:chgData name="Matheus Rabelo" userId="039ea8988cbe4bfc" providerId="LiveId" clId="{2D6AC719-6187-44A2-9004-273A3C2EBEB6}" dt="2023-08-29T22:37:35.753" v="1519" actId="14100"/>
          <ac:spMkLst>
            <pc:docMk/>
            <pc:sldMk cId="3337472226" sldId="317"/>
            <ac:spMk id="3" creationId="{3F837C58-A7CE-F92D-CB12-9F13FCE2FFA7}"/>
          </ac:spMkLst>
        </pc:spChg>
        <pc:spChg chg="add del mod">
          <ac:chgData name="Matheus Rabelo" userId="039ea8988cbe4bfc" providerId="LiveId" clId="{2D6AC719-6187-44A2-9004-273A3C2EBEB6}" dt="2023-08-29T22:36:06.284" v="1502" actId="207"/>
          <ac:spMkLst>
            <pc:docMk/>
            <pc:sldMk cId="3337472226" sldId="317"/>
            <ac:spMk id="4" creationId="{A71810FF-63D3-9EC5-B266-1E37CE5DCA6E}"/>
          </ac:spMkLst>
        </pc:spChg>
        <pc:spChg chg="add del mod">
          <ac:chgData name="Matheus Rabelo" userId="039ea8988cbe4bfc" providerId="LiveId" clId="{2D6AC719-6187-44A2-9004-273A3C2EBEB6}" dt="2023-08-29T22:36:28.868" v="1507" actId="20577"/>
          <ac:spMkLst>
            <pc:docMk/>
            <pc:sldMk cId="3337472226" sldId="317"/>
            <ac:spMk id="8" creationId="{9E4C631F-4900-8BCF-143E-70C00A1BF2E8}"/>
          </ac:spMkLst>
        </pc:spChg>
        <pc:spChg chg="mod">
          <ac:chgData name="Matheus Rabelo" userId="039ea8988cbe4bfc" providerId="LiveId" clId="{2D6AC719-6187-44A2-9004-273A3C2EBEB6}" dt="2023-08-29T22:35:38.809" v="1497" actId="1076"/>
          <ac:spMkLst>
            <pc:docMk/>
            <pc:sldMk cId="3337472226" sldId="317"/>
            <ac:spMk id="13" creationId="{45EE36F8-7443-9407-2456-8AB262121CB2}"/>
          </ac:spMkLst>
        </pc:spChg>
        <pc:picChg chg="mod">
          <ac:chgData name="Matheus Rabelo" userId="039ea8988cbe4bfc" providerId="LiveId" clId="{2D6AC719-6187-44A2-9004-273A3C2EBEB6}" dt="2023-08-29T22:34:35.156" v="1484" actId="1076"/>
          <ac:picMkLst>
            <pc:docMk/>
            <pc:sldMk cId="3337472226" sldId="317"/>
            <ac:picMk id="5" creationId="{1E4B8CEF-1C5C-C57D-86F3-BE18BAB44371}"/>
          </ac:picMkLst>
        </pc:picChg>
      </pc:sldChg>
      <pc:sldChg chg="modSp add mod">
        <pc:chgData name="Matheus Rabelo" userId="039ea8988cbe4bfc" providerId="LiveId" clId="{2D6AC719-6187-44A2-9004-273A3C2EBEB6}" dt="2023-08-29T22:39:25.569" v="1538" actId="207"/>
        <pc:sldMkLst>
          <pc:docMk/>
          <pc:sldMk cId="482437273" sldId="318"/>
        </pc:sldMkLst>
        <pc:spChg chg="mod">
          <ac:chgData name="Matheus Rabelo" userId="039ea8988cbe4bfc" providerId="LiveId" clId="{2D6AC719-6187-44A2-9004-273A3C2EBEB6}" dt="2023-08-29T22:39:25.569" v="1538" actId="207"/>
          <ac:spMkLst>
            <pc:docMk/>
            <pc:sldMk cId="482437273" sldId="318"/>
            <ac:spMk id="2" creationId="{FA271DB9-436E-9A1A-5075-D0D864E70120}"/>
          </ac:spMkLst>
        </pc:spChg>
        <pc:spChg chg="mod">
          <ac:chgData name="Matheus Rabelo" userId="039ea8988cbe4bfc" providerId="LiveId" clId="{2D6AC719-6187-44A2-9004-273A3C2EBEB6}" dt="2023-08-29T22:39:00.518" v="1535" actId="113"/>
          <ac:spMkLst>
            <pc:docMk/>
            <pc:sldMk cId="482437273" sldId="318"/>
            <ac:spMk id="3" creationId="{3F837C58-A7CE-F92D-CB12-9F13FCE2FFA7}"/>
          </ac:spMkLst>
        </pc:spChg>
        <pc:spChg chg="mod">
          <ac:chgData name="Matheus Rabelo" userId="039ea8988cbe4bfc" providerId="LiveId" clId="{2D6AC719-6187-44A2-9004-273A3C2EBEB6}" dt="2023-08-29T22:38:36.209" v="1527" actId="207"/>
          <ac:spMkLst>
            <pc:docMk/>
            <pc:sldMk cId="482437273" sldId="318"/>
            <ac:spMk id="4" creationId="{A71810FF-63D3-9EC5-B266-1E37CE5DCA6E}"/>
          </ac:spMkLst>
        </pc:spChg>
        <pc:spChg chg="mod">
          <ac:chgData name="Matheus Rabelo" userId="039ea8988cbe4bfc" providerId="LiveId" clId="{2D6AC719-6187-44A2-9004-273A3C2EBEB6}" dt="2023-08-29T22:38:10.610" v="1523" actId="207"/>
          <ac:spMkLst>
            <pc:docMk/>
            <pc:sldMk cId="482437273" sldId="318"/>
            <ac:spMk id="8" creationId="{9E4C631F-4900-8BCF-143E-70C00A1BF2E8}"/>
          </ac:spMkLst>
        </pc:spChg>
      </pc:sldChg>
      <pc:sldChg chg="modSp add mod">
        <pc:chgData name="Matheus Rabelo" userId="039ea8988cbe4bfc" providerId="LiveId" clId="{2D6AC719-6187-44A2-9004-273A3C2EBEB6}" dt="2023-08-29T22:40:46.158" v="1552" actId="207"/>
        <pc:sldMkLst>
          <pc:docMk/>
          <pc:sldMk cId="3573987886" sldId="319"/>
        </pc:sldMkLst>
        <pc:spChg chg="mod">
          <ac:chgData name="Matheus Rabelo" userId="039ea8988cbe4bfc" providerId="LiveId" clId="{2D6AC719-6187-44A2-9004-273A3C2EBEB6}" dt="2023-08-29T22:40:31.609" v="1550" actId="207"/>
          <ac:spMkLst>
            <pc:docMk/>
            <pc:sldMk cId="3573987886" sldId="319"/>
            <ac:spMk id="2" creationId="{FA271DB9-436E-9A1A-5075-D0D864E70120}"/>
          </ac:spMkLst>
        </pc:spChg>
        <pc:spChg chg="mod">
          <ac:chgData name="Matheus Rabelo" userId="039ea8988cbe4bfc" providerId="LiveId" clId="{2D6AC719-6187-44A2-9004-273A3C2EBEB6}" dt="2023-08-29T22:40:46.158" v="1552" actId="207"/>
          <ac:spMkLst>
            <pc:docMk/>
            <pc:sldMk cId="3573987886" sldId="319"/>
            <ac:spMk id="3" creationId="{3F837C58-A7CE-F92D-CB12-9F13FCE2FFA7}"/>
          </ac:spMkLst>
        </pc:spChg>
        <pc:spChg chg="mod">
          <ac:chgData name="Matheus Rabelo" userId="039ea8988cbe4bfc" providerId="LiveId" clId="{2D6AC719-6187-44A2-9004-273A3C2EBEB6}" dt="2023-08-29T22:40:04.198" v="1545" actId="207"/>
          <ac:spMkLst>
            <pc:docMk/>
            <pc:sldMk cId="3573987886" sldId="319"/>
            <ac:spMk id="4" creationId="{A71810FF-63D3-9EC5-B266-1E37CE5DCA6E}"/>
          </ac:spMkLst>
        </pc:spChg>
        <pc:spChg chg="mod">
          <ac:chgData name="Matheus Rabelo" userId="039ea8988cbe4bfc" providerId="LiveId" clId="{2D6AC719-6187-44A2-9004-273A3C2EBEB6}" dt="2023-08-29T22:39:52.827" v="1542" actId="207"/>
          <ac:spMkLst>
            <pc:docMk/>
            <pc:sldMk cId="3573987886" sldId="319"/>
            <ac:spMk id="8" creationId="{9E4C631F-4900-8BCF-143E-70C00A1BF2E8}"/>
          </ac:spMkLst>
        </pc:spChg>
      </pc:sldChg>
      <pc:sldChg chg="modSp add mod">
        <pc:chgData name="Matheus Rabelo" userId="039ea8988cbe4bfc" providerId="LiveId" clId="{2D6AC719-6187-44A2-9004-273A3C2EBEB6}" dt="2023-08-29T22:41:59.622" v="1566" actId="207"/>
        <pc:sldMkLst>
          <pc:docMk/>
          <pc:sldMk cId="3197584818" sldId="320"/>
        </pc:sldMkLst>
        <pc:spChg chg="mod">
          <ac:chgData name="Matheus Rabelo" userId="039ea8988cbe4bfc" providerId="LiveId" clId="{2D6AC719-6187-44A2-9004-273A3C2EBEB6}" dt="2023-08-29T22:41:47.982" v="1563" actId="207"/>
          <ac:spMkLst>
            <pc:docMk/>
            <pc:sldMk cId="3197584818" sldId="320"/>
            <ac:spMk id="2" creationId="{FA271DB9-436E-9A1A-5075-D0D864E70120}"/>
          </ac:spMkLst>
        </pc:spChg>
        <pc:spChg chg="mod">
          <ac:chgData name="Matheus Rabelo" userId="039ea8988cbe4bfc" providerId="LiveId" clId="{2D6AC719-6187-44A2-9004-273A3C2EBEB6}" dt="2023-08-29T22:41:59.622" v="1566" actId="207"/>
          <ac:spMkLst>
            <pc:docMk/>
            <pc:sldMk cId="3197584818" sldId="320"/>
            <ac:spMk id="3" creationId="{3F837C58-A7CE-F92D-CB12-9F13FCE2FFA7}"/>
          </ac:spMkLst>
        </pc:spChg>
        <pc:spChg chg="mod">
          <ac:chgData name="Matheus Rabelo" userId="039ea8988cbe4bfc" providerId="LiveId" clId="{2D6AC719-6187-44A2-9004-273A3C2EBEB6}" dt="2023-08-29T22:41:32.283" v="1560" actId="207"/>
          <ac:spMkLst>
            <pc:docMk/>
            <pc:sldMk cId="3197584818" sldId="320"/>
            <ac:spMk id="4" creationId="{A71810FF-63D3-9EC5-B266-1E37CE5DCA6E}"/>
          </ac:spMkLst>
        </pc:spChg>
        <pc:spChg chg="mod">
          <ac:chgData name="Matheus Rabelo" userId="039ea8988cbe4bfc" providerId="LiveId" clId="{2D6AC719-6187-44A2-9004-273A3C2EBEB6}" dt="2023-08-29T22:41:18.328" v="1557" actId="207"/>
          <ac:spMkLst>
            <pc:docMk/>
            <pc:sldMk cId="3197584818" sldId="320"/>
            <ac:spMk id="8" creationId="{9E4C631F-4900-8BCF-143E-70C00A1BF2E8}"/>
          </ac:spMkLst>
        </pc:spChg>
      </pc:sldChg>
      <pc:sldChg chg="modSp add mod">
        <pc:chgData name="Matheus Rabelo" userId="039ea8988cbe4bfc" providerId="LiveId" clId="{2D6AC719-6187-44A2-9004-273A3C2EBEB6}" dt="2023-08-29T22:43:04.987" v="1579" actId="255"/>
        <pc:sldMkLst>
          <pc:docMk/>
          <pc:sldMk cId="1784210635" sldId="321"/>
        </pc:sldMkLst>
        <pc:spChg chg="mod">
          <ac:chgData name="Matheus Rabelo" userId="039ea8988cbe4bfc" providerId="LiveId" clId="{2D6AC719-6187-44A2-9004-273A3C2EBEB6}" dt="2023-08-29T22:42:50.086" v="1576" actId="207"/>
          <ac:spMkLst>
            <pc:docMk/>
            <pc:sldMk cId="1784210635" sldId="321"/>
            <ac:spMk id="2" creationId="{FA271DB9-436E-9A1A-5075-D0D864E70120}"/>
          </ac:spMkLst>
        </pc:spChg>
        <pc:spChg chg="mod">
          <ac:chgData name="Matheus Rabelo" userId="039ea8988cbe4bfc" providerId="LiveId" clId="{2D6AC719-6187-44A2-9004-273A3C2EBEB6}" dt="2023-08-29T22:43:04.987" v="1579" actId="255"/>
          <ac:spMkLst>
            <pc:docMk/>
            <pc:sldMk cId="1784210635" sldId="321"/>
            <ac:spMk id="3" creationId="{3F837C58-A7CE-F92D-CB12-9F13FCE2FFA7}"/>
          </ac:spMkLst>
        </pc:spChg>
        <pc:spChg chg="mod">
          <ac:chgData name="Matheus Rabelo" userId="039ea8988cbe4bfc" providerId="LiveId" clId="{2D6AC719-6187-44A2-9004-273A3C2EBEB6}" dt="2023-08-29T22:42:35.271" v="1573" actId="207"/>
          <ac:spMkLst>
            <pc:docMk/>
            <pc:sldMk cId="1784210635" sldId="321"/>
            <ac:spMk id="4" creationId="{A71810FF-63D3-9EC5-B266-1E37CE5DCA6E}"/>
          </ac:spMkLst>
        </pc:spChg>
        <pc:spChg chg="mod">
          <ac:chgData name="Matheus Rabelo" userId="039ea8988cbe4bfc" providerId="LiveId" clId="{2D6AC719-6187-44A2-9004-273A3C2EBEB6}" dt="2023-08-29T22:42:22.640" v="1570" actId="207"/>
          <ac:spMkLst>
            <pc:docMk/>
            <pc:sldMk cId="1784210635" sldId="321"/>
            <ac:spMk id="8" creationId="{9E4C631F-4900-8BCF-143E-70C00A1BF2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B7E79-2C47-455D-977F-64E77A0E85C3}" type="datetimeFigureOut">
              <a:rPr lang="en-US" smtClean="0"/>
              <a:t>8/29/2023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C402F-BD32-4D8A-B16C-AB5ABB94114A}" type="slidenum">
              <a:rPr lang="en-US" smtClean="0"/>
              <a:t>‹#›</a:t>
            </a:fld>
            <a:endParaRPr lang="en-US"/>
          </a:p>
        </p:txBody>
      </p:sp>
    </p:spTree>
    <p:extLst>
      <p:ext uri="{BB962C8B-B14F-4D97-AF65-F5344CB8AC3E}">
        <p14:creationId xmlns:p14="http://schemas.microsoft.com/office/powerpoint/2010/main" val="739486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2</a:t>
            </a:fld>
            <a:endParaRPr lang="en-US"/>
          </a:p>
        </p:txBody>
      </p:sp>
    </p:spTree>
    <p:extLst>
      <p:ext uri="{BB962C8B-B14F-4D97-AF65-F5344CB8AC3E}">
        <p14:creationId xmlns:p14="http://schemas.microsoft.com/office/powerpoint/2010/main" val="462496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36</a:t>
            </a:fld>
            <a:endParaRPr lang="en-US"/>
          </a:p>
        </p:txBody>
      </p:sp>
    </p:spTree>
    <p:extLst>
      <p:ext uri="{BB962C8B-B14F-4D97-AF65-F5344CB8AC3E}">
        <p14:creationId xmlns:p14="http://schemas.microsoft.com/office/powerpoint/2010/main" val="2363631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37</a:t>
            </a:fld>
            <a:endParaRPr lang="en-US"/>
          </a:p>
        </p:txBody>
      </p:sp>
    </p:spTree>
    <p:extLst>
      <p:ext uri="{BB962C8B-B14F-4D97-AF65-F5344CB8AC3E}">
        <p14:creationId xmlns:p14="http://schemas.microsoft.com/office/powerpoint/2010/main" val="53877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38</a:t>
            </a:fld>
            <a:endParaRPr lang="en-US"/>
          </a:p>
        </p:txBody>
      </p:sp>
    </p:spTree>
    <p:extLst>
      <p:ext uri="{BB962C8B-B14F-4D97-AF65-F5344CB8AC3E}">
        <p14:creationId xmlns:p14="http://schemas.microsoft.com/office/powerpoint/2010/main" val="2779241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39</a:t>
            </a:fld>
            <a:endParaRPr lang="en-US"/>
          </a:p>
        </p:txBody>
      </p:sp>
    </p:spTree>
    <p:extLst>
      <p:ext uri="{BB962C8B-B14F-4D97-AF65-F5344CB8AC3E}">
        <p14:creationId xmlns:p14="http://schemas.microsoft.com/office/powerpoint/2010/main" val="1724718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40</a:t>
            </a:fld>
            <a:endParaRPr lang="en-US"/>
          </a:p>
        </p:txBody>
      </p:sp>
    </p:spTree>
    <p:extLst>
      <p:ext uri="{BB962C8B-B14F-4D97-AF65-F5344CB8AC3E}">
        <p14:creationId xmlns:p14="http://schemas.microsoft.com/office/powerpoint/2010/main" val="774648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41</a:t>
            </a:fld>
            <a:endParaRPr lang="en-US"/>
          </a:p>
        </p:txBody>
      </p:sp>
    </p:spTree>
    <p:extLst>
      <p:ext uri="{BB962C8B-B14F-4D97-AF65-F5344CB8AC3E}">
        <p14:creationId xmlns:p14="http://schemas.microsoft.com/office/powerpoint/2010/main" val="747405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42</a:t>
            </a:fld>
            <a:endParaRPr lang="en-US"/>
          </a:p>
        </p:txBody>
      </p:sp>
    </p:spTree>
    <p:extLst>
      <p:ext uri="{BB962C8B-B14F-4D97-AF65-F5344CB8AC3E}">
        <p14:creationId xmlns:p14="http://schemas.microsoft.com/office/powerpoint/2010/main" val="51730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43</a:t>
            </a:fld>
            <a:endParaRPr lang="en-US"/>
          </a:p>
        </p:txBody>
      </p:sp>
    </p:spTree>
    <p:extLst>
      <p:ext uri="{BB962C8B-B14F-4D97-AF65-F5344CB8AC3E}">
        <p14:creationId xmlns:p14="http://schemas.microsoft.com/office/powerpoint/2010/main" val="3455939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44</a:t>
            </a:fld>
            <a:endParaRPr lang="en-US"/>
          </a:p>
        </p:txBody>
      </p:sp>
    </p:spTree>
    <p:extLst>
      <p:ext uri="{BB962C8B-B14F-4D97-AF65-F5344CB8AC3E}">
        <p14:creationId xmlns:p14="http://schemas.microsoft.com/office/powerpoint/2010/main" val="1467710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45</a:t>
            </a:fld>
            <a:endParaRPr lang="en-US"/>
          </a:p>
        </p:txBody>
      </p:sp>
    </p:spTree>
    <p:extLst>
      <p:ext uri="{BB962C8B-B14F-4D97-AF65-F5344CB8AC3E}">
        <p14:creationId xmlns:p14="http://schemas.microsoft.com/office/powerpoint/2010/main" val="2232017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18</a:t>
            </a:fld>
            <a:endParaRPr lang="en-US"/>
          </a:p>
        </p:txBody>
      </p:sp>
    </p:spTree>
    <p:extLst>
      <p:ext uri="{BB962C8B-B14F-4D97-AF65-F5344CB8AC3E}">
        <p14:creationId xmlns:p14="http://schemas.microsoft.com/office/powerpoint/2010/main" val="1496639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46</a:t>
            </a:fld>
            <a:endParaRPr lang="en-US"/>
          </a:p>
        </p:txBody>
      </p:sp>
    </p:spTree>
    <p:extLst>
      <p:ext uri="{BB962C8B-B14F-4D97-AF65-F5344CB8AC3E}">
        <p14:creationId xmlns:p14="http://schemas.microsoft.com/office/powerpoint/2010/main" val="1173558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47</a:t>
            </a:fld>
            <a:endParaRPr lang="en-US"/>
          </a:p>
        </p:txBody>
      </p:sp>
    </p:spTree>
    <p:extLst>
      <p:ext uri="{BB962C8B-B14F-4D97-AF65-F5344CB8AC3E}">
        <p14:creationId xmlns:p14="http://schemas.microsoft.com/office/powerpoint/2010/main" val="250686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48</a:t>
            </a:fld>
            <a:endParaRPr lang="en-US"/>
          </a:p>
        </p:txBody>
      </p:sp>
    </p:spTree>
    <p:extLst>
      <p:ext uri="{BB962C8B-B14F-4D97-AF65-F5344CB8AC3E}">
        <p14:creationId xmlns:p14="http://schemas.microsoft.com/office/powerpoint/2010/main" val="4179862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49</a:t>
            </a:fld>
            <a:endParaRPr lang="en-US"/>
          </a:p>
        </p:txBody>
      </p:sp>
    </p:spTree>
    <p:extLst>
      <p:ext uri="{BB962C8B-B14F-4D97-AF65-F5344CB8AC3E}">
        <p14:creationId xmlns:p14="http://schemas.microsoft.com/office/powerpoint/2010/main" val="627901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50</a:t>
            </a:fld>
            <a:endParaRPr lang="en-US"/>
          </a:p>
        </p:txBody>
      </p:sp>
    </p:spTree>
    <p:extLst>
      <p:ext uri="{BB962C8B-B14F-4D97-AF65-F5344CB8AC3E}">
        <p14:creationId xmlns:p14="http://schemas.microsoft.com/office/powerpoint/2010/main" val="4007900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51</a:t>
            </a:fld>
            <a:endParaRPr lang="en-US"/>
          </a:p>
        </p:txBody>
      </p:sp>
    </p:spTree>
    <p:extLst>
      <p:ext uri="{BB962C8B-B14F-4D97-AF65-F5344CB8AC3E}">
        <p14:creationId xmlns:p14="http://schemas.microsoft.com/office/powerpoint/2010/main" val="1155994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52</a:t>
            </a:fld>
            <a:endParaRPr lang="en-US"/>
          </a:p>
        </p:txBody>
      </p:sp>
    </p:spTree>
    <p:extLst>
      <p:ext uri="{BB962C8B-B14F-4D97-AF65-F5344CB8AC3E}">
        <p14:creationId xmlns:p14="http://schemas.microsoft.com/office/powerpoint/2010/main" val="1717107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53</a:t>
            </a:fld>
            <a:endParaRPr lang="en-US"/>
          </a:p>
        </p:txBody>
      </p:sp>
    </p:spTree>
    <p:extLst>
      <p:ext uri="{BB962C8B-B14F-4D97-AF65-F5344CB8AC3E}">
        <p14:creationId xmlns:p14="http://schemas.microsoft.com/office/powerpoint/2010/main" val="409027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54</a:t>
            </a:fld>
            <a:endParaRPr lang="en-US"/>
          </a:p>
        </p:txBody>
      </p:sp>
    </p:spTree>
    <p:extLst>
      <p:ext uri="{BB962C8B-B14F-4D97-AF65-F5344CB8AC3E}">
        <p14:creationId xmlns:p14="http://schemas.microsoft.com/office/powerpoint/2010/main" val="13173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55</a:t>
            </a:fld>
            <a:endParaRPr lang="en-US"/>
          </a:p>
        </p:txBody>
      </p:sp>
    </p:spTree>
    <p:extLst>
      <p:ext uri="{BB962C8B-B14F-4D97-AF65-F5344CB8AC3E}">
        <p14:creationId xmlns:p14="http://schemas.microsoft.com/office/powerpoint/2010/main" val="167801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20</a:t>
            </a:fld>
            <a:endParaRPr lang="en-US"/>
          </a:p>
        </p:txBody>
      </p:sp>
    </p:spTree>
    <p:extLst>
      <p:ext uri="{BB962C8B-B14F-4D97-AF65-F5344CB8AC3E}">
        <p14:creationId xmlns:p14="http://schemas.microsoft.com/office/powerpoint/2010/main" val="1768142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56</a:t>
            </a:fld>
            <a:endParaRPr lang="en-US"/>
          </a:p>
        </p:txBody>
      </p:sp>
    </p:spTree>
    <p:extLst>
      <p:ext uri="{BB962C8B-B14F-4D97-AF65-F5344CB8AC3E}">
        <p14:creationId xmlns:p14="http://schemas.microsoft.com/office/powerpoint/2010/main" val="2034640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57</a:t>
            </a:fld>
            <a:endParaRPr lang="en-US"/>
          </a:p>
        </p:txBody>
      </p:sp>
    </p:spTree>
    <p:extLst>
      <p:ext uri="{BB962C8B-B14F-4D97-AF65-F5344CB8AC3E}">
        <p14:creationId xmlns:p14="http://schemas.microsoft.com/office/powerpoint/2010/main" val="4024165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58</a:t>
            </a:fld>
            <a:endParaRPr lang="en-US"/>
          </a:p>
        </p:txBody>
      </p:sp>
    </p:spTree>
    <p:extLst>
      <p:ext uri="{BB962C8B-B14F-4D97-AF65-F5344CB8AC3E}">
        <p14:creationId xmlns:p14="http://schemas.microsoft.com/office/powerpoint/2010/main" val="2705993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59</a:t>
            </a:fld>
            <a:endParaRPr lang="en-US"/>
          </a:p>
        </p:txBody>
      </p:sp>
    </p:spTree>
    <p:extLst>
      <p:ext uri="{BB962C8B-B14F-4D97-AF65-F5344CB8AC3E}">
        <p14:creationId xmlns:p14="http://schemas.microsoft.com/office/powerpoint/2010/main" val="20307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30</a:t>
            </a:fld>
            <a:endParaRPr lang="en-US"/>
          </a:p>
        </p:txBody>
      </p:sp>
    </p:spTree>
    <p:extLst>
      <p:ext uri="{BB962C8B-B14F-4D97-AF65-F5344CB8AC3E}">
        <p14:creationId xmlns:p14="http://schemas.microsoft.com/office/powerpoint/2010/main" val="194951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31</a:t>
            </a:fld>
            <a:endParaRPr lang="en-US"/>
          </a:p>
        </p:txBody>
      </p:sp>
    </p:spTree>
    <p:extLst>
      <p:ext uri="{BB962C8B-B14F-4D97-AF65-F5344CB8AC3E}">
        <p14:creationId xmlns:p14="http://schemas.microsoft.com/office/powerpoint/2010/main" val="420533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32</a:t>
            </a:fld>
            <a:endParaRPr lang="en-US"/>
          </a:p>
        </p:txBody>
      </p:sp>
    </p:spTree>
    <p:extLst>
      <p:ext uri="{BB962C8B-B14F-4D97-AF65-F5344CB8AC3E}">
        <p14:creationId xmlns:p14="http://schemas.microsoft.com/office/powerpoint/2010/main" val="276372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33</a:t>
            </a:fld>
            <a:endParaRPr lang="en-US"/>
          </a:p>
        </p:txBody>
      </p:sp>
    </p:spTree>
    <p:extLst>
      <p:ext uri="{BB962C8B-B14F-4D97-AF65-F5344CB8AC3E}">
        <p14:creationId xmlns:p14="http://schemas.microsoft.com/office/powerpoint/2010/main" val="2848741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34</a:t>
            </a:fld>
            <a:endParaRPr lang="en-US"/>
          </a:p>
        </p:txBody>
      </p:sp>
    </p:spTree>
    <p:extLst>
      <p:ext uri="{BB962C8B-B14F-4D97-AF65-F5344CB8AC3E}">
        <p14:creationId xmlns:p14="http://schemas.microsoft.com/office/powerpoint/2010/main" val="1163150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402F-BD32-4D8A-B16C-AB5ABB94114A}" type="slidenum">
              <a:rPr lang="en-US" smtClean="0"/>
              <a:t>35</a:t>
            </a:fld>
            <a:endParaRPr lang="en-US"/>
          </a:p>
        </p:txBody>
      </p:sp>
    </p:spTree>
    <p:extLst>
      <p:ext uri="{BB962C8B-B14F-4D97-AF65-F5344CB8AC3E}">
        <p14:creationId xmlns:p14="http://schemas.microsoft.com/office/powerpoint/2010/main" val="317840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E235-7AA7-6FB6-D4C7-50EE6A10B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C3A5C0-4CB7-9CD0-9A54-4DF9397E5C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5870D0-20FD-A21F-172D-D82624632D3F}"/>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5" name="Footer Placeholder 4">
            <a:extLst>
              <a:ext uri="{FF2B5EF4-FFF2-40B4-BE49-F238E27FC236}">
                <a16:creationId xmlns:a16="http://schemas.microsoft.com/office/drawing/2014/main" id="{7D3C0372-25F2-2D7C-B4EE-228019A75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C6C83-AB3C-3614-9831-A005D45A37C8}"/>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228767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1C1E-A7B9-0D5B-4982-9200E7AC97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662DF8-99AE-AC38-BCF9-1E35451F5A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4FE67-AB08-0C49-26F4-5BADBD7CBBA2}"/>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5" name="Footer Placeholder 4">
            <a:extLst>
              <a:ext uri="{FF2B5EF4-FFF2-40B4-BE49-F238E27FC236}">
                <a16:creationId xmlns:a16="http://schemas.microsoft.com/office/drawing/2014/main" id="{0F2BE3FA-A086-AE27-AE89-51FA927DF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C2829-609E-AE29-3D56-3C5AA082B328}"/>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88760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BB2E4A-C504-E7D3-9B21-F960C0641D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63B6FB-29C2-7332-56F1-5192F0AF96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66548-88DA-0B63-8EC1-B19762BAD57A}"/>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5" name="Footer Placeholder 4">
            <a:extLst>
              <a:ext uri="{FF2B5EF4-FFF2-40B4-BE49-F238E27FC236}">
                <a16:creationId xmlns:a16="http://schemas.microsoft.com/office/drawing/2014/main" id="{B9FD130D-36AA-8647-384C-7183A2FCB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4BE2B-B35F-3676-2C64-9B419F5CB285}"/>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346323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AF4C-2030-7A08-6775-7D73A4C81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8265A-98E7-6BCE-D102-FBF43CEC29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79BB6-DEB1-72DC-007A-0124E8F0891E}"/>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5" name="Footer Placeholder 4">
            <a:extLst>
              <a:ext uri="{FF2B5EF4-FFF2-40B4-BE49-F238E27FC236}">
                <a16:creationId xmlns:a16="http://schemas.microsoft.com/office/drawing/2014/main" id="{E363EF24-471E-D96A-2CE6-A3A4E74A8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497CF-7635-DAB6-442E-B303C921E9E7}"/>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200036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B38A-A277-97A8-B6B6-63826C4F42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DF3674-FF49-6C40-A867-EEAF64F993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7CE144-A860-1A5F-A658-8AF41A3C8AE9}"/>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5" name="Footer Placeholder 4">
            <a:extLst>
              <a:ext uri="{FF2B5EF4-FFF2-40B4-BE49-F238E27FC236}">
                <a16:creationId xmlns:a16="http://schemas.microsoft.com/office/drawing/2014/main" id="{19F62E38-C4F3-FBD4-5D01-0E19D3CC0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6B85F-E9BA-E560-D486-CBF2655F0A49}"/>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48480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862A-5940-2204-75A6-BC2CAD31E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085B9-355D-DD5B-2FA6-82C60FED51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3ADA21-3B1A-9662-DA89-B4D6B10367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C97796-EC9C-DCB9-A36B-FC5D52BB2E04}"/>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6" name="Footer Placeholder 5">
            <a:extLst>
              <a:ext uri="{FF2B5EF4-FFF2-40B4-BE49-F238E27FC236}">
                <a16:creationId xmlns:a16="http://schemas.microsoft.com/office/drawing/2014/main" id="{6AF69C9F-392C-C7BC-A152-C0526C526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FBE14-2942-07C9-DB95-2454D87F6864}"/>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248430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3256-82AE-2404-2E69-3F57D657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B97407-6FFD-BC48-4E4D-39EF07A4C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E3EDA-526A-D3FB-FD87-B63433C3D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C2ED4F-50C0-79E4-5BCF-298148C905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00A76-34CD-1F1C-ADB3-1CF90D18A2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DCF600-50E5-2D91-73FA-FAA5858CD2F7}"/>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8" name="Footer Placeholder 7">
            <a:extLst>
              <a:ext uri="{FF2B5EF4-FFF2-40B4-BE49-F238E27FC236}">
                <a16:creationId xmlns:a16="http://schemas.microsoft.com/office/drawing/2014/main" id="{A8C05AC3-139E-1262-6421-80086071F5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39E976-CB23-B5CB-4AB3-40C79B067D73}"/>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185805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0A76-7BA5-781C-684A-C35F3D0373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470A1D-CD3F-FA1E-1F04-A03C51AECE09}"/>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4" name="Footer Placeholder 3">
            <a:extLst>
              <a:ext uri="{FF2B5EF4-FFF2-40B4-BE49-F238E27FC236}">
                <a16:creationId xmlns:a16="http://schemas.microsoft.com/office/drawing/2014/main" id="{E15F6CAD-D29F-9B9F-0CCC-D26648BDCA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185FA2-7552-968F-7C1C-3411ABD7327B}"/>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21277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7DD59-74DB-384F-82B8-387842D132C1}"/>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3" name="Footer Placeholder 2">
            <a:extLst>
              <a:ext uri="{FF2B5EF4-FFF2-40B4-BE49-F238E27FC236}">
                <a16:creationId xmlns:a16="http://schemas.microsoft.com/office/drawing/2014/main" id="{D5C89245-243D-62C9-B653-CE671BF65F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ECCF44-A5A4-DFE3-CED9-445E901E64A7}"/>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143135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5342-ADA2-5405-BEF3-11F868497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8B915-65C0-4DD0-39C1-085046834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3B9CB8-3052-2702-4753-FC6428D64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00199-4239-3178-ECFD-80B911FE3123}"/>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6" name="Footer Placeholder 5">
            <a:extLst>
              <a:ext uri="{FF2B5EF4-FFF2-40B4-BE49-F238E27FC236}">
                <a16:creationId xmlns:a16="http://schemas.microsoft.com/office/drawing/2014/main" id="{38A46468-4BA4-99BC-E417-5D678A699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71E2F-037B-043E-F2AC-DFB026FA6838}"/>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79710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FF0E-1247-4BC6-67B0-B20FE7375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2FCA4A-ADFB-9117-FD01-EBB4223A9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D2670B-409D-9F1A-74F8-9E206F8F5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5805E-906F-F76D-CDC3-A625260C1EF1}"/>
              </a:ext>
            </a:extLst>
          </p:cNvPr>
          <p:cNvSpPr>
            <a:spLocks noGrp="1"/>
          </p:cNvSpPr>
          <p:nvPr>
            <p:ph type="dt" sz="half" idx="10"/>
          </p:nvPr>
        </p:nvSpPr>
        <p:spPr/>
        <p:txBody>
          <a:bodyPr/>
          <a:lstStyle/>
          <a:p>
            <a:fld id="{54CFBD75-DB8D-4FDA-A8FF-86D7E65CA17A}" type="datetimeFigureOut">
              <a:rPr lang="en-US" smtClean="0"/>
              <a:t>8/29/2023</a:t>
            </a:fld>
            <a:endParaRPr lang="en-US"/>
          </a:p>
        </p:txBody>
      </p:sp>
      <p:sp>
        <p:nvSpPr>
          <p:cNvPr id="6" name="Footer Placeholder 5">
            <a:extLst>
              <a:ext uri="{FF2B5EF4-FFF2-40B4-BE49-F238E27FC236}">
                <a16:creationId xmlns:a16="http://schemas.microsoft.com/office/drawing/2014/main" id="{7350AB12-7DBA-A3DC-6012-2778CDF58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A58F5D-A4D6-4DED-F99E-CD9BF77EC707}"/>
              </a:ext>
            </a:extLst>
          </p:cNvPr>
          <p:cNvSpPr>
            <a:spLocks noGrp="1"/>
          </p:cNvSpPr>
          <p:nvPr>
            <p:ph type="sldNum" sz="quarter" idx="12"/>
          </p:nvPr>
        </p:nvSpPr>
        <p:spPr/>
        <p:txBody>
          <a:bodyPr/>
          <a:lstStyle/>
          <a:p>
            <a:fld id="{070E0CC3-0293-48FB-B6B3-7266803CFB02}" type="slidenum">
              <a:rPr lang="en-US" smtClean="0"/>
              <a:t>‹#›</a:t>
            </a:fld>
            <a:endParaRPr lang="en-US"/>
          </a:p>
        </p:txBody>
      </p:sp>
    </p:spTree>
    <p:extLst>
      <p:ext uri="{BB962C8B-B14F-4D97-AF65-F5344CB8AC3E}">
        <p14:creationId xmlns:p14="http://schemas.microsoft.com/office/powerpoint/2010/main" val="288689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6CA30-5FB4-577D-C3DF-0BAA6D1C56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810285-ADC3-7247-502A-7616AA72AC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55E0A-5B0C-E352-9227-6A4644BC0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FBD75-DB8D-4FDA-A8FF-86D7E65CA17A}" type="datetimeFigureOut">
              <a:rPr lang="en-US" smtClean="0"/>
              <a:t>8/29/2023</a:t>
            </a:fld>
            <a:endParaRPr lang="en-US"/>
          </a:p>
        </p:txBody>
      </p:sp>
      <p:sp>
        <p:nvSpPr>
          <p:cNvPr id="5" name="Footer Placeholder 4">
            <a:extLst>
              <a:ext uri="{FF2B5EF4-FFF2-40B4-BE49-F238E27FC236}">
                <a16:creationId xmlns:a16="http://schemas.microsoft.com/office/drawing/2014/main" id="{38223037-9562-CB45-0617-88A5A9470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5C11D4-EB0E-FB51-90C8-E02F41164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E0CC3-0293-48FB-B6B3-7266803CFB02}" type="slidenum">
              <a:rPr lang="en-US" smtClean="0"/>
              <a:t>‹#›</a:t>
            </a:fld>
            <a:endParaRPr lang="en-US"/>
          </a:p>
        </p:txBody>
      </p:sp>
    </p:spTree>
    <p:extLst>
      <p:ext uri="{BB962C8B-B14F-4D97-AF65-F5344CB8AC3E}">
        <p14:creationId xmlns:p14="http://schemas.microsoft.com/office/powerpoint/2010/main" val="3626177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login"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readme.md/"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9CD7D7-6FAD-F2A4-BA3C-3AA3BE0F5966}"/>
              </a:ext>
            </a:extLst>
          </p:cNvPr>
          <p:cNvSpPr txBox="1"/>
          <p:nvPr/>
        </p:nvSpPr>
        <p:spPr>
          <a:xfrm>
            <a:off x="1" y="-6126"/>
            <a:ext cx="12191999" cy="6870253"/>
          </a:xfrm>
          <a:custGeom>
            <a:avLst/>
            <a:gdLst/>
            <a:ahLst/>
            <a:cxnLst/>
            <a:rect l="l" t="t" r="r" b="b"/>
            <a:pathLst>
              <a:path w="12191999" h="6870253">
                <a:moveTo>
                  <a:pt x="7988594" y="4183088"/>
                </a:moveTo>
                <a:cubicBezTo>
                  <a:pt x="7976703" y="4183088"/>
                  <a:pt x="7967740" y="4186838"/>
                  <a:pt x="7961703" y="4194338"/>
                </a:cubicBezTo>
                <a:cubicBezTo>
                  <a:pt x="7955666" y="4201839"/>
                  <a:pt x="7952648" y="4212906"/>
                  <a:pt x="7952648" y="4227541"/>
                </a:cubicBezTo>
                <a:cubicBezTo>
                  <a:pt x="7952648" y="4237237"/>
                  <a:pt x="7954888" y="4244508"/>
                  <a:pt x="7959371" y="4249356"/>
                </a:cubicBezTo>
                <a:cubicBezTo>
                  <a:pt x="7963853" y="4254204"/>
                  <a:pt x="7970576" y="4256628"/>
                  <a:pt x="7979539" y="4256628"/>
                </a:cubicBezTo>
                <a:cubicBezTo>
                  <a:pt x="7990698" y="4256628"/>
                  <a:pt x="7999204" y="4253518"/>
                  <a:pt x="8005059" y="4247298"/>
                </a:cubicBezTo>
                <a:cubicBezTo>
                  <a:pt x="8010913" y="4241078"/>
                  <a:pt x="8013839" y="4231840"/>
                  <a:pt x="8013839" y="4219583"/>
                </a:cubicBezTo>
                <a:lnTo>
                  <a:pt x="8013839" y="4183088"/>
                </a:lnTo>
                <a:close/>
                <a:moveTo>
                  <a:pt x="7550444" y="4183088"/>
                </a:moveTo>
                <a:cubicBezTo>
                  <a:pt x="7538553" y="4183088"/>
                  <a:pt x="7529590" y="4186838"/>
                  <a:pt x="7523553" y="4194338"/>
                </a:cubicBezTo>
                <a:cubicBezTo>
                  <a:pt x="7517516" y="4201839"/>
                  <a:pt x="7514498" y="4212906"/>
                  <a:pt x="7514498" y="4227541"/>
                </a:cubicBezTo>
                <a:cubicBezTo>
                  <a:pt x="7514498" y="4237237"/>
                  <a:pt x="7516739" y="4244508"/>
                  <a:pt x="7521221" y="4249356"/>
                </a:cubicBezTo>
                <a:cubicBezTo>
                  <a:pt x="7525702" y="4254204"/>
                  <a:pt x="7532425" y="4256628"/>
                  <a:pt x="7541389" y="4256628"/>
                </a:cubicBezTo>
                <a:cubicBezTo>
                  <a:pt x="7552548" y="4256628"/>
                  <a:pt x="7561055" y="4253518"/>
                  <a:pt x="7566909" y="4247298"/>
                </a:cubicBezTo>
                <a:cubicBezTo>
                  <a:pt x="7572762" y="4241078"/>
                  <a:pt x="7575689" y="4231840"/>
                  <a:pt x="7575689" y="4219583"/>
                </a:cubicBezTo>
                <a:lnTo>
                  <a:pt x="7575689" y="4183088"/>
                </a:lnTo>
                <a:close/>
                <a:moveTo>
                  <a:pt x="6712244" y="4183088"/>
                </a:moveTo>
                <a:lnTo>
                  <a:pt x="6737489" y="4183088"/>
                </a:lnTo>
                <a:lnTo>
                  <a:pt x="6737489" y="4219583"/>
                </a:lnTo>
                <a:cubicBezTo>
                  <a:pt x="6737489" y="4231840"/>
                  <a:pt x="6734563" y="4241078"/>
                  <a:pt x="6728709" y="4247298"/>
                </a:cubicBezTo>
                <a:cubicBezTo>
                  <a:pt x="6722855" y="4253518"/>
                  <a:pt x="6714349" y="4256628"/>
                  <a:pt x="6703189" y="4256628"/>
                </a:cubicBezTo>
                <a:cubicBezTo>
                  <a:pt x="6694225" y="4256628"/>
                  <a:pt x="6687503" y="4254204"/>
                  <a:pt x="6683021" y="4249356"/>
                </a:cubicBezTo>
                <a:cubicBezTo>
                  <a:pt x="6678539" y="4244508"/>
                  <a:pt x="6676298" y="4237237"/>
                  <a:pt x="6676298" y="4227541"/>
                </a:cubicBezTo>
                <a:cubicBezTo>
                  <a:pt x="6676298" y="4212906"/>
                  <a:pt x="6679316" y="4201839"/>
                  <a:pt x="6685353" y="4194338"/>
                </a:cubicBezTo>
                <a:cubicBezTo>
                  <a:pt x="6691390" y="4186838"/>
                  <a:pt x="6700354" y="4183088"/>
                  <a:pt x="6712244" y="4183088"/>
                </a:cubicBezTo>
                <a:close/>
                <a:moveTo>
                  <a:pt x="5245395" y="4183088"/>
                </a:moveTo>
                <a:lnTo>
                  <a:pt x="5270640" y="4183088"/>
                </a:lnTo>
                <a:lnTo>
                  <a:pt x="5270640" y="4219583"/>
                </a:lnTo>
                <a:cubicBezTo>
                  <a:pt x="5270640" y="4231840"/>
                  <a:pt x="5267713" y="4241078"/>
                  <a:pt x="5261859" y="4247298"/>
                </a:cubicBezTo>
                <a:cubicBezTo>
                  <a:pt x="5256005" y="4253518"/>
                  <a:pt x="5247499" y="4256628"/>
                  <a:pt x="5236339" y="4256628"/>
                </a:cubicBezTo>
                <a:cubicBezTo>
                  <a:pt x="5227376" y="4256628"/>
                  <a:pt x="5220653" y="4254204"/>
                  <a:pt x="5216171" y="4249356"/>
                </a:cubicBezTo>
                <a:cubicBezTo>
                  <a:pt x="5211690" y="4244508"/>
                  <a:pt x="5209448" y="4237237"/>
                  <a:pt x="5209448" y="4227541"/>
                </a:cubicBezTo>
                <a:cubicBezTo>
                  <a:pt x="5209448" y="4212906"/>
                  <a:pt x="5212466" y="4201839"/>
                  <a:pt x="5218503" y="4194338"/>
                </a:cubicBezTo>
                <a:cubicBezTo>
                  <a:pt x="5224540" y="4186838"/>
                  <a:pt x="5233505" y="4183088"/>
                  <a:pt x="5245395" y="4183088"/>
                </a:cubicBezTo>
                <a:close/>
                <a:moveTo>
                  <a:pt x="8205944" y="4070034"/>
                </a:moveTo>
                <a:cubicBezTo>
                  <a:pt x="8198626" y="4070034"/>
                  <a:pt x="8192819" y="4072413"/>
                  <a:pt x="8188519" y="4077169"/>
                </a:cubicBezTo>
                <a:cubicBezTo>
                  <a:pt x="8184220" y="4081925"/>
                  <a:pt x="8182071" y="4088419"/>
                  <a:pt x="8182071" y="4096651"/>
                </a:cubicBezTo>
                <a:lnTo>
                  <a:pt x="8182071" y="4224797"/>
                </a:lnTo>
                <a:cubicBezTo>
                  <a:pt x="8182071" y="4233578"/>
                  <a:pt x="8184175" y="4240347"/>
                  <a:pt x="8188382" y="4245103"/>
                </a:cubicBezTo>
                <a:cubicBezTo>
                  <a:pt x="8192590" y="4249859"/>
                  <a:pt x="8198444" y="4252237"/>
                  <a:pt x="8205944" y="4252237"/>
                </a:cubicBezTo>
                <a:cubicBezTo>
                  <a:pt x="8213627" y="4252237"/>
                  <a:pt x="8219527" y="4249859"/>
                  <a:pt x="8223643" y="4245103"/>
                </a:cubicBezTo>
                <a:cubicBezTo>
                  <a:pt x="8227759" y="4240347"/>
                  <a:pt x="8229817" y="4233578"/>
                  <a:pt x="8229817" y="4224797"/>
                </a:cubicBezTo>
                <a:lnTo>
                  <a:pt x="8229817" y="4096651"/>
                </a:lnTo>
                <a:cubicBezTo>
                  <a:pt x="8229817" y="4088236"/>
                  <a:pt x="8227759" y="4081696"/>
                  <a:pt x="8223643" y="4077032"/>
                </a:cubicBezTo>
                <a:cubicBezTo>
                  <a:pt x="8219527" y="4072367"/>
                  <a:pt x="8213627" y="4070034"/>
                  <a:pt x="8205944" y="4070034"/>
                </a:cubicBezTo>
                <a:close/>
                <a:moveTo>
                  <a:pt x="7158194" y="4070034"/>
                </a:moveTo>
                <a:cubicBezTo>
                  <a:pt x="7165877" y="4070034"/>
                  <a:pt x="7171777" y="4072367"/>
                  <a:pt x="7175893" y="4077032"/>
                </a:cubicBezTo>
                <a:cubicBezTo>
                  <a:pt x="7180009" y="4081696"/>
                  <a:pt x="7182067" y="4088236"/>
                  <a:pt x="7182067" y="4096651"/>
                </a:cubicBezTo>
                <a:lnTo>
                  <a:pt x="7182067" y="4224797"/>
                </a:lnTo>
                <a:cubicBezTo>
                  <a:pt x="7182067" y="4233578"/>
                  <a:pt x="7180009" y="4240347"/>
                  <a:pt x="7175893" y="4245103"/>
                </a:cubicBezTo>
                <a:cubicBezTo>
                  <a:pt x="7171777" y="4249859"/>
                  <a:pt x="7165877" y="4252237"/>
                  <a:pt x="7158194" y="4252237"/>
                </a:cubicBezTo>
                <a:cubicBezTo>
                  <a:pt x="7150694" y="4252237"/>
                  <a:pt x="7144840" y="4249859"/>
                  <a:pt x="7140632" y="4245103"/>
                </a:cubicBezTo>
                <a:cubicBezTo>
                  <a:pt x="7136425" y="4240347"/>
                  <a:pt x="7134321" y="4233578"/>
                  <a:pt x="7134321" y="4224797"/>
                </a:cubicBezTo>
                <a:lnTo>
                  <a:pt x="7134321" y="4096651"/>
                </a:lnTo>
                <a:cubicBezTo>
                  <a:pt x="7134321" y="4088419"/>
                  <a:pt x="7136470" y="4081925"/>
                  <a:pt x="7140769" y="4077169"/>
                </a:cubicBezTo>
                <a:cubicBezTo>
                  <a:pt x="7145069" y="4072413"/>
                  <a:pt x="7150876" y="4070034"/>
                  <a:pt x="7158194" y="4070034"/>
                </a:cubicBezTo>
                <a:close/>
                <a:moveTo>
                  <a:pt x="6358094" y="4070034"/>
                </a:moveTo>
                <a:cubicBezTo>
                  <a:pt x="6365777" y="4070034"/>
                  <a:pt x="6371677" y="4072367"/>
                  <a:pt x="6375793" y="4077032"/>
                </a:cubicBezTo>
                <a:cubicBezTo>
                  <a:pt x="6379909" y="4081696"/>
                  <a:pt x="6381967" y="4088236"/>
                  <a:pt x="6381967" y="4096651"/>
                </a:cubicBezTo>
                <a:lnTo>
                  <a:pt x="6381967" y="4224797"/>
                </a:lnTo>
                <a:cubicBezTo>
                  <a:pt x="6381967" y="4233578"/>
                  <a:pt x="6379909" y="4240347"/>
                  <a:pt x="6375793" y="4245103"/>
                </a:cubicBezTo>
                <a:cubicBezTo>
                  <a:pt x="6371677" y="4249859"/>
                  <a:pt x="6365777" y="4252237"/>
                  <a:pt x="6358094" y="4252237"/>
                </a:cubicBezTo>
                <a:cubicBezTo>
                  <a:pt x="6350594" y="4252237"/>
                  <a:pt x="6344740" y="4249859"/>
                  <a:pt x="6340533" y="4245103"/>
                </a:cubicBezTo>
                <a:cubicBezTo>
                  <a:pt x="6336325" y="4240347"/>
                  <a:pt x="6334221" y="4233578"/>
                  <a:pt x="6334221" y="4224797"/>
                </a:cubicBezTo>
                <a:lnTo>
                  <a:pt x="6334221" y="4096651"/>
                </a:lnTo>
                <a:cubicBezTo>
                  <a:pt x="6334221" y="4088419"/>
                  <a:pt x="6336371" y="4081925"/>
                  <a:pt x="6340670" y="4077169"/>
                </a:cubicBezTo>
                <a:cubicBezTo>
                  <a:pt x="6344969" y="4072413"/>
                  <a:pt x="6350777" y="4070034"/>
                  <a:pt x="6358094" y="4070034"/>
                </a:cubicBezTo>
                <a:close/>
                <a:moveTo>
                  <a:pt x="5462744" y="4070034"/>
                </a:moveTo>
                <a:cubicBezTo>
                  <a:pt x="5470427" y="4070034"/>
                  <a:pt x="5476327" y="4072367"/>
                  <a:pt x="5480443" y="4077032"/>
                </a:cubicBezTo>
                <a:cubicBezTo>
                  <a:pt x="5484559" y="4081696"/>
                  <a:pt x="5486617" y="4088236"/>
                  <a:pt x="5486617" y="4096651"/>
                </a:cubicBezTo>
                <a:lnTo>
                  <a:pt x="5486617" y="4224797"/>
                </a:lnTo>
                <a:cubicBezTo>
                  <a:pt x="5486617" y="4233578"/>
                  <a:pt x="5484559" y="4240347"/>
                  <a:pt x="5480443" y="4245103"/>
                </a:cubicBezTo>
                <a:cubicBezTo>
                  <a:pt x="5476327" y="4249859"/>
                  <a:pt x="5470427" y="4252237"/>
                  <a:pt x="5462744" y="4252237"/>
                </a:cubicBezTo>
                <a:cubicBezTo>
                  <a:pt x="5455244" y="4252237"/>
                  <a:pt x="5449390" y="4249859"/>
                  <a:pt x="5445182" y="4245103"/>
                </a:cubicBezTo>
                <a:cubicBezTo>
                  <a:pt x="5440975" y="4240347"/>
                  <a:pt x="5438872" y="4233578"/>
                  <a:pt x="5438872" y="4224797"/>
                </a:cubicBezTo>
                <a:lnTo>
                  <a:pt x="5438872" y="4096651"/>
                </a:lnTo>
                <a:cubicBezTo>
                  <a:pt x="5438872" y="4088419"/>
                  <a:pt x="5441021" y="4081925"/>
                  <a:pt x="5445320" y="4077169"/>
                </a:cubicBezTo>
                <a:cubicBezTo>
                  <a:pt x="5449618" y="4072413"/>
                  <a:pt x="5455427" y="4070034"/>
                  <a:pt x="5462744" y="4070034"/>
                </a:cubicBezTo>
                <a:close/>
                <a:moveTo>
                  <a:pt x="3195794" y="4070034"/>
                </a:moveTo>
                <a:cubicBezTo>
                  <a:pt x="3203478" y="4070034"/>
                  <a:pt x="3209377" y="4072367"/>
                  <a:pt x="3213493" y="4077032"/>
                </a:cubicBezTo>
                <a:cubicBezTo>
                  <a:pt x="3217609" y="4081696"/>
                  <a:pt x="3219667" y="4088236"/>
                  <a:pt x="3219667" y="4096651"/>
                </a:cubicBezTo>
                <a:lnTo>
                  <a:pt x="3219667" y="4224797"/>
                </a:lnTo>
                <a:cubicBezTo>
                  <a:pt x="3219667" y="4233578"/>
                  <a:pt x="3217609" y="4240347"/>
                  <a:pt x="3213493" y="4245103"/>
                </a:cubicBezTo>
                <a:cubicBezTo>
                  <a:pt x="3209377" y="4249859"/>
                  <a:pt x="3203478" y="4252237"/>
                  <a:pt x="3195794" y="4252237"/>
                </a:cubicBezTo>
                <a:cubicBezTo>
                  <a:pt x="3188294" y="4252237"/>
                  <a:pt x="3182440" y="4249859"/>
                  <a:pt x="3178233" y="4245103"/>
                </a:cubicBezTo>
                <a:cubicBezTo>
                  <a:pt x="3174025" y="4240347"/>
                  <a:pt x="3171921" y="4233578"/>
                  <a:pt x="3171921" y="4224797"/>
                </a:cubicBezTo>
                <a:lnTo>
                  <a:pt x="3171921" y="4096651"/>
                </a:lnTo>
                <a:cubicBezTo>
                  <a:pt x="3171921" y="4088419"/>
                  <a:pt x="3174071" y="4081925"/>
                  <a:pt x="3178370" y="4077169"/>
                </a:cubicBezTo>
                <a:cubicBezTo>
                  <a:pt x="3182669" y="4072413"/>
                  <a:pt x="3188477" y="4070034"/>
                  <a:pt x="3195794" y="4070034"/>
                </a:cubicBezTo>
                <a:close/>
                <a:moveTo>
                  <a:pt x="2433794" y="4070034"/>
                </a:moveTo>
                <a:cubicBezTo>
                  <a:pt x="2441478" y="4070034"/>
                  <a:pt x="2447377" y="4072367"/>
                  <a:pt x="2451493" y="4077032"/>
                </a:cubicBezTo>
                <a:cubicBezTo>
                  <a:pt x="2455609" y="4081696"/>
                  <a:pt x="2457667" y="4088236"/>
                  <a:pt x="2457667" y="4096651"/>
                </a:cubicBezTo>
                <a:lnTo>
                  <a:pt x="2457667" y="4224797"/>
                </a:lnTo>
                <a:cubicBezTo>
                  <a:pt x="2457667" y="4233578"/>
                  <a:pt x="2455609" y="4240347"/>
                  <a:pt x="2451493" y="4245103"/>
                </a:cubicBezTo>
                <a:cubicBezTo>
                  <a:pt x="2447377" y="4249859"/>
                  <a:pt x="2441478" y="4252237"/>
                  <a:pt x="2433794" y="4252237"/>
                </a:cubicBezTo>
                <a:cubicBezTo>
                  <a:pt x="2426294" y="4252237"/>
                  <a:pt x="2420440" y="4249859"/>
                  <a:pt x="2416233" y="4245103"/>
                </a:cubicBezTo>
                <a:cubicBezTo>
                  <a:pt x="2412025" y="4240347"/>
                  <a:pt x="2409921" y="4233578"/>
                  <a:pt x="2409921" y="4224797"/>
                </a:cubicBezTo>
                <a:lnTo>
                  <a:pt x="2409921" y="4096651"/>
                </a:lnTo>
                <a:cubicBezTo>
                  <a:pt x="2409921" y="4088419"/>
                  <a:pt x="2412071" y="4081925"/>
                  <a:pt x="2416370" y="4077169"/>
                </a:cubicBezTo>
                <a:cubicBezTo>
                  <a:pt x="2420669" y="4072413"/>
                  <a:pt x="2426477" y="4070034"/>
                  <a:pt x="2433794" y="4070034"/>
                </a:cubicBezTo>
                <a:close/>
                <a:moveTo>
                  <a:pt x="3866112" y="4069486"/>
                </a:moveTo>
                <a:cubicBezTo>
                  <a:pt x="3871965" y="4069486"/>
                  <a:pt x="3876905" y="4070812"/>
                  <a:pt x="3880929" y="4073464"/>
                </a:cubicBezTo>
                <a:cubicBezTo>
                  <a:pt x="3884954" y="4076117"/>
                  <a:pt x="3888064" y="4080004"/>
                  <a:pt x="3890259" y="4085126"/>
                </a:cubicBezTo>
                <a:cubicBezTo>
                  <a:pt x="3892454" y="4090249"/>
                  <a:pt x="3893552" y="4096377"/>
                  <a:pt x="3893552" y="4103511"/>
                </a:cubicBezTo>
                <a:lnTo>
                  <a:pt x="3893552" y="4220407"/>
                </a:lnTo>
                <a:cubicBezTo>
                  <a:pt x="3893552" y="4227358"/>
                  <a:pt x="3892454" y="4233349"/>
                  <a:pt x="3890259" y="4238380"/>
                </a:cubicBezTo>
                <a:cubicBezTo>
                  <a:pt x="3888064" y="4243411"/>
                  <a:pt x="3884954" y="4247207"/>
                  <a:pt x="3880929" y="4249768"/>
                </a:cubicBezTo>
                <a:cubicBezTo>
                  <a:pt x="3876905" y="4252329"/>
                  <a:pt x="3871965" y="4253609"/>
                  <a:pt x="3866112" y="4253609"/>
                </a:cubicBezTo>
                <a:cubicBezTo>
                  <a:pt x="3857331" y="4253609"/>
                  <a:pt x="3850516" y="4250820"/>
                  <a:pt x="3845669" y="4245240"/>
                </a:cubicBezTo>
                <a:cubicBezTo>
                  <a:pt x="3840821" y="4239661"/>
                  <a:pt x="3838397" y="4231749"/>
                  <a:pt x="3838397" y="4221504"/>
                </a:cubicBezTo>
                <a:lnTo>
                  <a:pt x="3838397" y="4103786"/>
                </a:lnTo>
                <a:cubicBezTo>
                  <a:pt x="3838397" y="4092993"/>
                  <a:pt x="3840821" y="4084578"/>
                  <a:pt x="3845669" y="4078541"/>
                </a:cubicBezTo>
                <a:cubicBezTo>
                  <a:pt x="3850517" y="4072504"/>
                  <a:pt x="3857331" y="4069486"/>
                  <a:pt x="3866112" y="4069486"/>
                </a:cubicBezTo>
                <a:close/>
                <a:moveTo>
                  <a:pt x="6939747" y="4068937"/>
                </a:moveTo>
                <a:cubicBezTo>
                  <a:pt x="6948345" y="4068937"/>
                  <a:pt x="6955022" y="4072092"/>
                  <a:pt x="6959778" y="4078404"/>
                </a:cubicBezTo>
                <a:cubicBezTo>
                  <a:pt x="6964535" y="4084715"/>
                  <a:pt x="6966913" y="4093541"/>
                  <a:pt x="6966913" y="4104883"/>
                </a:cubicBezTo>
                <a:lnTo>
                  <a:pt x="6966913" y="4216016"/>
                </a:lnTo>
                <a:cubicBezTo>
                  <a:pt x="6966913" y="4227907"/>
                  <a:pt x="6964535" y="4237145"/>
                  <a:pt x="6959778" y="4243731"/>
                </a:cubicBezTo>
                <a:cubicBezTo>
                  <a:pt x="6955022" y="4250316"/>
                  <a:pt x="6948345" y="4253609"/>
                  <a:pt x="6939747" y="4253609"/>
                </a:cubicBezTo>
                <a:cubicBezTo>
                  <a:pt x="6933893" y="4253609"/>
                  <a:pt x="6928908" y="4252192"/>
                  <a:pt x="6924792" y="4249356"/>
                </a:cubicBezTo>
                <a:cubicBezTo>
                  <a:pt x="6920676" y="4246521"/>
                  <a:pt x="6917520" y="4242359"/>
                  <a:pt x="6915325" y="4236871"/>
                </a:cubicBezTo>
                <a:cubicBezTo>
                  <a:pt x="6913130" y="4231383"/>
                  <a:pt x="6912032" y="4224797"/>
                  <a:pt x="6912032" y="4217114"/>
                </a:cubicBezTo>
                <a:lnTo>
                  <a:pt x="6912032" y="4103786"/>
                </a:lnTo>
                <a:cubicBezTo>
                  <a:pt x="6912032" y="4096468"/>
                  <a:pt x="6913130" y="4090157"/>
                  <a:pt x="6915325" y="4084852"/>
                </a:cubicBezTo>
                <a:cubicBezTo>
                  <a:pt x="6917520" y="4079547"/>
                  <a:pt x="6920631" y="4075568"/>
                  <a:pt x="6924655" y="4072916"/>
                </a:cubicBezTo>
                <a:cubicBezTo>
                  <a:pt x="6928679" y="4070263"/>
                  <a:pt x="6933710" y="4068937"/>
                  <a:pt x="6939747" y="4068937"/>
                </a:cubicBezTo>
                <a:close/>
                <a:moveTo>
                  <a:pt x="9923187" y="4068114"/>
                </a:moveTo>
                <a:cubicBezTo>
                  <a:pt x="9914225" y="4068114"/>
                  <a:pt x="9907273" y="4071544"/>
                  <a:pt x="9902333" y="4078404"/>
                </a:cubicBezTo>
                <a:cubicBezTo>
                  <a:pt x="9897394" y="4085264"/>
                  <a:pt x="9894925" y="4094914"/>
                  <a:pt x="9894925" y="4107353"/>
                </a:cubicBezTo>
                <a:lnTo>
                  <a:pt x="9894925" y="4137263"/>
                </a:lnTo>
                <a:lnTo>
                  <a:pt x="9952549" y="4137263"/>
                </a:lnTo>
                <a:lnTo>
                  <a:pt x="9952549" y="4104883"/>
                </a:lnTo>
                <a:cubicBezTo>
                  <a:pt x="9952549" y="4093176"/>
                  <a:pt x="9949987" y="4084120"/>
                  <a:pt x="9944865" y="4077718"/>
                </a:cubicBezTo>
                <a:cubicBezTo>
                  <a:pt x="9939743" y="4071315"/>
                  <a:pt x="9932517" y="4068114"/>
                  <a:pt x="9923187" y="4068114"/>
                </a:cubicBezTo>
                <a:close/>
                <a:moveTo>
                  <a:pt x="9323113" y="4068114"/>
                </a:moveTo>
                <a:cubicBezTo>
                  <a:pt x="9314149" y="4068114"/>
                  <a:pt x="9307197" y="4071544"/>
                  <a:pt x="9302258" y="4078404"/>
                </a:cubicBezTo>
                <a:cubicBezTo>
                  <a:pt x="9297319" y="4085264"/>
                  <a:pt x="9294849" y="4094914"/>
                  <a:pt x="9294849" y="4107353"/>
                </a:cubicBezTo>
                <a:lnTo>
                  <a:pt x="9294849" y="4137263"/>
                </a:lnTo>
                <a:lnTo>
                  <a:pt x="9352473" y="4137263"/>
                </a:lnTo>
                <a:lnTo>
                  <a:pt x="9352473" y="4104883"/>
                </a:lnTo>
                <a:cubicBezTo>
                  <a:pt x="9352473" y="4093176"/>
                  <a:pt x="9349912" y="4084120"/>
                  <a:pt x="9344791" y="4077718"/>
                </a:cubicBezTo>
                <a:cubicBezTo>
                  <a:pt x="9339669" y="4071315"/>
                  <a:pt x="9332443" y="4068114"/>
                  <a:pt x="9323113" y="4068114"/>
                </a:cubicBezTo>
                <a:close/>
                <a:moveTo>
                  <a:pt x="5789338" y="4068114"/>
                </a:moveTo>
                <a:cubicBezTo>
                  <a:pt x="5798668" y="4068114"/>
                  <a:pt x="5805895" y="4071315"/>
                  <a:pt x="5811016" y="4077718"/>
                </a:cubicBezTo>
                <a:cubicBezTo>
                  <a:pt x="5816138" y="4084120"/>
                  <a:pt x="5818700" y="4093176"/>
                  <a:pt x="5818700" y="4104883"/>
                </a:cubicBezTo>
                <a:lnTo>
                  <a:pt x="5818700" y="4137263"/>
                </a:lnTo>
                <a:lnTo>
                  <a:pt x="5761075" y="4137263"/>
                </a:lnTo>
                <a:lnTo>
                  <a:pt x="5761075" y="4107353"/>
                </a:lnTo>
                <a:cubicBezTo>
                  <a:pt x="5761075" y="4094914"/>
                  <a:pt x="5763544" y="4085264"/>
                  <a:pt x="5768484" y="4078404"/>
                </a:cubicBezTo>
                <a:cubicBezTo>
                  <a:pt x="5773423" y="4071544"/>
                  <a:pt x="5780375" y="4068114"/>
                  <a:pt x="5789338" y="4068114"/>
                </a:cubicBezTo>
                <a:close/>
                <a:moveTo>
                  <a:pt x="4646339" y="4068114"/>
                </a:moveTo>
                <a:cubicBezTo>
                  <a:pt x="4655668" y="4068114"/>
                  <a:pt x="4662894" y="4071315"/>
                  <a:pt x="4668017" y="4077718"/>
                </a:cubicBezTo>
                <a:cubicBezTo>
                  <a:pt x="4673138" y="4084120"/>
                  <a:pt x="4675699" y="4093176"/>
                  <a:pt x="4675699" y="4104883"/>
                </a:cubicBezTo>
                <a:lnTo>
                  <a:pt x="4675699" y="4137263"/>
                </a:lnTo>
                <a:lnTo>
                  <a:pt x="4618075" y="4137263"/>
                </a:lnTo>
                <a:lnTo>
                  <a:pt x="4618075" y="4107353"/>
                </a:lnTo>
                <a:cubicBezTo>
                  <a:pt x="4618075" y="4094914"/>
                  <a:pt x="4620544" y="4085264"/>
                  <a:pt x="4625484" y="4078404"/>
                </a:cubicBezTo>
                <a:cubicBezTo>
                  <a:pt x="4630423" y="4071544"/>
                  <a:pt x="4637374" y="4068114"/>
                  <a:pt x="4646339" y="4068114"/>
                </a:cubicBezTo>
                <a:close/>
                <a:moveTo>
                  <a:pt x="4093888" y="4068114"/>
                </a:moveTo>
                <a:cubicBezTo>
                  <a:pt x="4103218" y="4068114"/>
                  <a:pt x="4110444" y="4071315"/>
                  <a:pt x="4115566" y="4077718"/>
                </a:cubicBezTo>
                <a:cubicBezTo>
                  <a:pt x="4120688" y="4084120"/>
                  <a:pt x="4123250" y="4093176"/>
                  <a:pt x="4123250" y="4104883"/>
                </a:cubicBezTo>
                <a:lnTo>
                  <a:pt x="4123250" y="4137263"/>
                </a:lnTo>
                <a:lnTo>
                  <a:pt x="4065625" y="4137263"/>
                </a:lnTo>
                <a:lnTo>
                  <a:pt x="4065625" y="4107353"/>
                </a:lnTo>
                <a:cubicBezTo>
                  <a:pt x="4065625" y="4094914"/>
                  <a:pt x="4068095" y="4085264"/>
                  <a:pt x="4073034" y="4078404"/>
                </a:cubicBezTo>
                <a:cubicBezTo>
                  <a:pt x="4077973" y="4071544"/>
                  <a:pt x="4084925" y="4068114"/>
                  <a:pt x="4093888" y="4068114"/>
                </a:cubicBezTo>
                <a:close/>
                <a:moveTo>
                  <a:pt x="3541438" y="4068114"/>
                </a:moveTo>
                <a:cubicBezTo>
                  <a:pt x="3550768" y="4068114"/>
                  <a:pt x="3557994" y="4071315"/>
                  <a:pt x="3563116" y="4077718"/>
                </a:cubicBezTo>
                <a:cubicBezTo>
                  <a:pt x="3568238" y="4084120"/>
                  <a:pt x="3570799" y="4093176"/>
                  <a:pt x="3570799" y="4104883"/>
                </a:cubicBezTo>
                <a:lnTo>
                  <a:pt x="3570799" y="4137263"/>
                </a:lnTo>
                <a:lnTo>
                  <a:pt x="3513175" y="4137263"/>
                </a:lnTo>
                <a:lnTo>
                  <a:pt x="3513175" y="4107353"/>
                </a:lnTo>
                <a:cubicBezTo>
                  <a:pt x="3513175" y="4094914"/>
                  <a:pt x="3515645" y="4085264"/>
                  <a:pt x="3520584" y="4078404"/>
                </a:cubicBezTo>
                <a:cubicBezTo>
                  <a:pt x="3525523" y="4071544"/>
                  <a:pt x="3532475" y="4068114"/>
                  <a:pt x="3541438" y="4068114"/>
                </a:cubicBezTo>
                <a:close/>
                <a:moveTo>
                  <a:pt x="9125395" y="4019270"/>
                </a:moveTo>
                <a:lnTo>
                  <a:pt x="9185489" y="4019270"/>
                </a:lnTo>
                <a:lnTo>
                  <a:pt x="9185489" y="4304099"/>
                </a:lnTo>
                <a:lnTo>
                  <a:pt x="9125395" y="4304099"/>
                </a:lnTo>
                <a:close/>
                <a:moveTo>
                  <a:pt x="8801545" y="4019270"/>
                </a:moveTo>
                <a:lnTo>
                  <a:pt x="8861639" y="4019270"/>
                </a:lnTo>
                <a:lnTo>
                  <a:pt x="8861639" y="4304099"/>
                </a:lnTo>
                <a:lnTo>
                  <a:pt x="8801545" y="4304099"/>
                </a:lnTo>
                <a:close/>
                <a:moveTo>
                  <a:pt x="9923187" y="4014331"/>
                </a:moveTo>
                <a:cubicBezTo>
                  <a:pt x="9941481" y="4014331"/>
                  <a:pt x="9957168" y="4017898"/>
                  <a:pt x="9970247" y="4025032"/>
                </a:cubicBezTo>
                <a:cubicBezTo>
                  <a:pt x="9983327" y="4032167"/>
                  <a:pt x="9993297" y="4042548"/>
                  <a:pt x="10000157" y="4056177"/>
                </a:cubicBezTo>
                <a:cubicBezTo>
                  <a:pt x="10007017" y="4069806"/>
                  <a:pt x="10010447" y="4086316"/>
                  <a:pt x="10010447" y="4105707"/>
                </a:cubicBezTo>
                <a:lnTo>
                  <a:pt x="10010447" y="4183637"/>
                </a:lnTo>
                <a:lnTo>
                  <a:pt x="9894925" y="4183637"/>
                </a:lnTo>
                <a:lnTo>
                  <a:pt x="9894925" y="4219035"/>
                </a:lnTo>
                <a:cubicBezTo>
                  <a:pt x="9894925" y="4229828"/>
                  <a:pt x="9897577" y="4238243"/>
                  <a:pt x="9902882" y="4244280"/>
                </a:cubicBezTo>
                <a:cubicBezTo>
                  <a:pt x="9908187" y="4250316"/>
                  <a:pt x="9915687" y="4253335"/>
                  <a:pt x="9925383" y="4253335"/>
                </a:cubicBezTo>
                <a:cubicBezTo>
                  <a:pt x="9934347" y="4253335"/>
                  <a:pt x="9941253" y="4251002"/>
                  <a:pt x="9946101" y="4246338"/>
                </a:cubicBezTo>
                <a:cubicBezTo>
                  <a:pt x="9950947" y="4241673"/>
                  <a:pt x="9953372" y="4235133"/>
                  <a:pt x="9953372" y="4226718"/>
                </a:cubicBezTo>
                <a:lnTo>
                  <a:pt x="9953372" y="4220681"/>
                </a:lnTo>
                <a:lnTo>
                  <a:pt x="10011271" y="4220955"/>
                </a:lnTo>
                <a:lnTo>
                  <a:pt x="10011271" y="4225895"/>
                </a:lnTo>
                <a:cubicBezTo>
                  <a:pt x="10011271" y="4252054"/>
                  <a:pt x="10003770" y="4272314"/>
                  <a:pt x="9988769" y="4286675"/>
                </a:cubicBezTo>
                <a:cubicBezTo>
                  <a:pt x="9973769" y="4301035"/>
                  <a:pt x="9952641" y="4308215"/>
                  <a:pt x="9925383" y="4308215"/>
                </a:cubicBezTo>
                <a:cubicBezTo>
                  <a:pt x="9906723" y="4308215"/>
                  <a:pt x="9890809" y="4304648"/>
                  <a:pt x="9877637" y="4297514"/>
                </a:cubicBezTo>
                <a:cubicBezTo>
                  <a:pt x="9864465" y="4290379"/>
                  <a:pt x="9854405" y="4279998"/>
                  <a:pt x="9847453" y="4266369"/>
                </a:cubicBezTo>
                <a:cubicBezTo>
                  <a:pt x="9840501" y="4252740"/>
                  <a:pt x="9837025" y="4236322"/>
                  <a:pt x="9837025" y="4217114"/>
                </a:cubicBezTo>
                <a:lnTo>
                  <a:pt x="9837025" y="4110646"/>
                </a:lnTo>
                <a:cubicBezTo>
                  <a:pt x="9837025" y="4090340"/>
                  <a:pt x="9840410" y="4072961"/>
                  <a:pt x="9847179" y="4058510"/>
                </a:cubicBezTo>
                <a:cubicBezTo>
                  <a:pt x="9853947" y="4044058"/>
                  <a:pt x="9863779" y="4033082"/>
                  <a:pt x="9876677" y="4025581"/>
                </a:cubicBezTo>
                <a:cubicBezTo>
                  <a:pt x="9889573" y="4018081"/>
                  <a:pt x="9905077" y="4014331"/>
                  <a:pt x="9923187" y="4014331"/>
                </a:cubicBezTo>
                <a:close/>
                <a:moveTo>
                  <a:pt x="9579781" y="4014331"/>
                </a:moveTo>
                <a:cubicBezTo>
                  <a:pt x="9598623" y="4014331"/>
                  <a:pt x="9613166" y="4020779"/>
                  <a:pt x="9623411" y="4033676"/>
                </a:cubicBezTo>
                <a:cubicBezTo>
                  <a:pt x="9633655" y="4046573"/>
                  <a:pt x="9638777" y="4064912"/>
                  <a:pt x="9638777" y="4088694"/>
                </a:cubicBezTo>
                <a:lnTo>
                  <a:pt x="9638777" y="4304099"/>
                </a:lnTo>
                <a:lnTo>
                  <a:pt x="9578683" y="4304099"/>
                </a:lnTo>
                <a:lnTo>
                  <a:pt x="9578683" y="4104609"/>
                </a:lnTo>
                <a:cubicBezTo>
                  <a:pt x="9578683" y="4092901"/>
                  <a:pt x="9576305" y="4084075"/>
                  <a:pt x="9571549" y="4078129"/>
                </a:cubicBezTo>
                <a:cubicBezTo>
                  <a:pt x="9566792" y="4072184"/>
                  <a:pt x="9559657" y="4069211"/>
                  <a:pt x="9550145" y="4069211"/>
                </a:cubicBezTo>
                <a:cubicBezTo>
                  <a:pt x="9540815" y="4069211"/>
                  <a:pt x="9533819" y="4072230"/>
                  <a:pt x="9529153" y="4078266"/>
                </a:cubicBezTo>
                <a:cubicBezTo>
                  <a:pt x="9524489" y="4084303"/>
                  <a:pt x="9522157" y="4093359"/>
                  <a:pt x="9522157" y="4105432"/>
                </a:cubicBezTo>
                <a:lnTo>
                  <a:pt x="9522157" y="4304099"/>
                </a:lnTo>
                <a:lnTo>
                  <a:pt x="9461788" y="4304099"/>
                </a:lnTo>
                <a:lnTo>
                  <a:pt x="9461788" y="4019270"/>
                </a:lnTo>
                <a:lnTo>
                  <a:pt x="9522157" y="4019270"/>
                </a:lnTo>
                <a:lnTo>
                  <a:pt x="9522157" y="4055812"/>
                </a:lnTo>
                <a:lnTo>
                  <a:pt x="9527335" y="4044755"/>
                </a:lnTo>
                <a:cubicBezTo>
                  <a:pt x="9531611" y="4038055"/>
                  <a:pt x="9536517" y="4032441"/>
                  <a:pt x="9542051" y="4027914"/>
                </a:cubicBezTo>
                <a:cubicBezTo>
                  <a:pt x="9553119" y="4018858"/>
                  <a:pt x="9565695" y="4014331"/>
                  <a:pt x="9579781" y="4014331"/>
                </a:cubicBezTo>
                <a:close/>
                <a:moveTo>
                  <a:pt x="9323113" y="4014331"/>
                </a:moveTo>
                <a:cubicBezTo>
                  <a:pt x="9341406" y="4014331"/>
                  <a:pt x="9357093" y="4017898"/>
                  <a:pt x="9370173" y="4025032"/>
                </a:cubicBezTo>
                <a:cubicBezTo>
                  <a:pt x="9383252" y="4032167"/>
                  <a:pt x="9393223" y="4042548"/>
                  <a:pt x="9400083" y="4056177"/>
                </a:cubicBezTo>
                <a:cubicBezTo>
                  <a:pt x="9406943" y="4069806"/>
                  <a:pt x="9410373" y="4086316"/>
                  <a:pt x="9410373" y="4105707"/>
                </a:cubicBezTo>
                <a:lnTo>
                  <a:pt x="9410373" y="4183637"/>
                </a:lnTo>
                <a:lnTo>
                  <a:pt x="9294849" y="4183637"/>
                </a:lnTo>
                <a:lnTo>
                  <a:pt x="9294849" y="4219035"/>
                </a:lnTo>
                <a:cubicBezTo>
                  <a:pt x="9294849" y="4229828"/>
                  <a:pt x="9297501" y="4238243"/>
                  <a:pt x="9302807" y="4244280"/>
                </a:cubicBezTo>
                <a:cubicBezTo>
                  <a:pt x="9308113" y="4250316"/>
                  <a:pt x="9315612" y="4253335"/>
                  <a:pt x="9325308" y="4253335"/>
                </a:cubicBezTo>
                <a:cubicBezTo>
                  <a:pt x="9334271" y="4253335"/>
                  <a:pt x="9341178" y="4251002"/>
                  <a:pt x="9346025" y="4246338"/>
                </a:cubicBezTo>
                <a:cubicBezTo>
                  <a:pt x="9350873" y="4241673"/>
                  <a:pt x="9353297" y="4235133"/>
                  <a:pt x="9353297" y="4226718"/>
                </a:cubicBezTo>
                <a:lnTo>
                  <a:pt x="9353297" y="4220681"/>
                </a:lnTo>
                <a:lnTo>
                  <a:pt x="9411195" y="4220955"/>
                </a:lnTo>
                <a:lnTo>
                  <a:pt x="9411195" y="4225895"/>
                </a:lnTo>
                <a:cubicBezTo>
                  <a:pt x="9411195" y="4252054"/>
                  <a:pt x="9403695" y="4272314"/>
                  <a:pt x="9388695" y="4286675"/>
                </a:cubicBezTo>
                <a:cubicBezTo>
                  <a:pt x="9373695" y="4301035"/>
                  <a:pt x="9352565" y="4308215"/>
                  <a:pt x="9325308" y="4308215"/>
                </a:cubicBezTo>
                <a:cubicBezTo>
                  <a:pt x="9306649" y="4308215"/>
                  <a:pt x="9290733" y="4304648"/>
                  <a:pt x="9277562" y="4297514"/>
                </a:cubicBezTo>
                <a:cubicBezTo>
                  <a:pt x="9264391" y="4290379"/>
                  <a:pt x="9254329" y="4279998"/>
                  <a:pt x="9247378" y="4266369"/>
                </a:cubicBezTo>
                <a:cubicBezTo>
                  <a:pt x="9240426" y="4252740"/>
                  <a:pt x="9236951" y="4236322"/>
                  <a:pt x="9236951" y="4217114"/>
                </a:cubicBezTo>
                <a:lnTo>
                  <a:pt x="9236951" y="4110646"/>
                </a:lnTo>
                <a:cubicBezTo>
                  <a:pt x="9236951" y="4090340"/>
                  <a:pt x="9240335" y="4072961"/>
                  <a:pt x="9247103" y="4058510"/>
                </a:cubicBezTo>
                <a:cubicBezTo>
                  <a:pt x="9253871" y="4044058"/>
                  <a:pt x="9263705" y="4033082"/>
                  <a:pt x="9276601" y="4025581"/>
                </a:cubicBezTo>
                <a:cubicBezTo>
                  <a:pt x="9289499" y="4018081"/>
                  <a:pt x="9305002" y="4014331"/>
                  <a:pt x="9323113" y="4014331"/>
                </a:cubicBezTo>
                <a:close/>
                <a:moveTo>
                  <a:pt x="9000909" y="4014331"/>
                </a:moveTo>
                <a:cubicBezTo>
                  <a:pt x="9019386" y="4014331"/>
                  <a:pt x="9035255" y="4017669"/>
                  <a:pt x="9048518" y="4024346"/>
                </a:cubicBezTo>
                <a:cubicBezTo>
                  <a:pt x="9061781" y="4031024"/>
                  <a:pt x="9071887" y="4040856"/>
                  <a:pt x="9078839" y="4053845"/>
                </a:cubicBezTo>
                <a:cubicBezTo>
                  <a:pt x="9085791" y="4066833"/>
                  <a:pt x="9089267" y="4082382"/>
                  <a:pt x="9089267" y="4100493"/>
                </a:cubicBezTo>
                <a:lnTo>
                  <a:pt x="9089267" y="4117506"/>
                </a:lnTo>
                <a:lnTo>
                  <a:pt x="9029995" y="4117506"/>
                </a:lnTo>
                <a:lnTo>
                  <a:pt x="9029995" y="4103511"/>
                </a:lnTo>
                <a:cubicBezTo>
                  <a:pt x="9029995" y="4092535"/>
                  <a:pt x="9027526" y="4084029"/>
                  <a:pt x="9022587" y="4077992"/>
                </a:cubicBezTo>
                <a:cubicBezTo>
                  <a:pt x="9017647" y="4071955"/>
                  <a:pt x="9010695" y="4068937"/>
                  <a:pt x="9001733" y="4068937"/>
                </a:cubicBezTo>
                <a:cubicBezTo>
                  <a:pt x="8992769" y="4068937"/>
                  <a:pt x="8985771" y="4071909"/>
                  <a:pt x="8980741" y="4077855"/>
                </a:cubicBezTo>
                <a:cubicBezTo>
                  <a:pt x="8975709" y="4083800"/>
                  <a:pt x="8973195" y="4092078"/>
                  <a:pt x="8973195" y="4102688"/>
                </a:cubicBezTo>
                <a:lnTo>
                  <a:pt x="8973195" y="4223699"/>
                </a:lnTo>
                <a:cubicBezTo>
                  <a:pt x="8973195" y="4233212"/>
                  <a:pt x="8975709" y="4240529"/>
                  <a:pt x="8980741" y="4245652"/>
                </a:cubicBezTo>
                <a:cubicBezTo>
                  <a:pt x="8985771" y="4250774"/>
                  <a:pt x="8992769" y="4253335"/>
                  <a:pt x="9001733" y="4253335"/>
                </a:cubicBezTo>
                <a:cubicBezTo>
                  <a:pt x="9010695" y="4253335"/>
                  <a:pt x="9017647" y="4250637"/>
                  <a:pt x="9022587" y="4245240"/>
                </a:cubicBezTo>
                <a:cubicBezTo>
                  <a:pt x="9027526" y="4239843"/>
                  <a:pt x="9029995" y="4232206"/>
                  <a:pt x="9029995" y="4222327"/>
                </a:cubicBezTo>
                <a:lnTo>
                  <a:pt x="9029995" y="4209156"/>
                </a:lnTo>
                <a:lnTo>
                  <a:pt x="9089815" y="4209705"/>
                </a:lnTo>
                <a:lnTo>
                  <a:pt x="9089815" y="4225346"/>
                </a:lnTo>
                <a:cubicBezTo>
                  <a:pt x="9089815" y="4242725"/>
                  <a:pt x="9086293" y="4257588"/>
                  <a:pt x="9079251" y="4269936"/>
                </a:cubicBezTo>
                <a:cubicBezTo>
                  <a:pt x="9072209" y="4282284"/>
                  <a:pt x="9062055" y="4291751"/>
                  <a:pt x="9048792" y="4298337"/>
                </a:cubicBezTo>
                <a:cubicBezTo>
                  <a:pt x="9035529" y="4304922"/>
                  <a:pt x="9019569" y="4308215"/>
                  <a:pt x="9000909" y="4308215"/>
                </a:cubicBezTo>
                <a:cubicBezTo>
                  <a:pt x="8982250" y="4308215"/>
                  <a:pt x="8966380" y="4305014"/>
                  <a:pt x="8953301" y="4298611"/>
                </a:cubicBezTo>
                <a:cubicBezTo>
                  <a:pt x="8940221" y="4292208"/>
                  <a:pt x="8930251" y="4282879"/>
                  <a:pt x="8923391" y="4270622"/>
                </a:cubicBezTo>
                <a:cubicBezTo>
                  <a:pt x="8916531" y="4258366"/>
                  <a:pt x="8913101" y="4243639"/>
                  <a:pt x="8913101" y="4226444"/>
                </a:cubicBezTo>
                <a:lnTo>
                  <a:pt x="8913101" y="4099944"/>
                </a:lnTo>
                <a:cubicBezTo>
                  <a:pt x="8913101" y="4081834"/>
                  <a:pt x="8916531" y="4066376"/>
                  <a:pt x="8923391" y="4053570"/>
                </a:cubicBezTo>
                <a:cubicBezTo>
                  <a:pt x="8930251" y="4040765"/>
                  <a:pt x="8940267" y="4031024"/>
                  <a:pt x="8953437" y="4024346"/>
                </a:cubicBezTo>
                <a:cubicBezTo>
                  <a:pt x="8966609" y="4017669"/>
                  <a:pt x="8982433" y="4014331"/>
                  <a:pt x="9000909" y="4014331"/>
                </a:cubicBezTo>
                <a:close/>
                <a:moveTo>
                  <a:pt x="8206218" y="4014331"/>
                </a:moveTo>
                <a:cubicBezTo>
                  <a:pt x="8223780" y="4014331"/>
                  <a:pt x="8238826" y="4017395"/>
                  <a:pt x="8251357" y="4023523"/>
                </a:cubicBezTo>
                <a:cubicBezTo>
                  <a:pt x="8263889" y="4029652"/>
                  <a:pt x="8273401" y="4038615"/>
                  <a:pt x="8279895" y="4050415"/>
                </a:cubicBezTo>
                <a:cubicBezTo>
                  <a:pt x="8286390" y="4062214"/>
                  <a:pt x="8289637" y="4076437"/>
                  <a:pt x="8289637" y="4093084"/>
                </a:cubicBezTo>
                <a:lnTo>
                  <a:pt x="8289637" y="4228913"/>
                </a:lnTo>
                <a:cubicBezTo>
                  <a:pt x="8289637" y="4245560"/>
                  <a:pt x="8286390" y="4259829"/>
                  <a:pt x="8279895" y="4271720"/>
                </a:cubicBezTo>
                <a:cubicBezTo>
                  <a:pt x="8273401" y="4283611"/>
                  <a:pt x="8263889" y="4292666"/>
                  <a:pt x="8251357" y="4298886"/>
                </a:cubicBezTo>
                <a:cubicBezTo>
                  <a:pt x="8238826" y="4305105"/>
                  <a:pt x="8223780" y="4308215"/>
                  <a:pt x="8206218" y="4308215"/>
                </a:cubicBezTo>
                <a:cubicBezTo>
                  <a:pt x="8188657" y="4308215"/>
                  <a:pt x="8173610" y="4305060"/>
                  <a:pt x="8161079" y="4298748"/>
                </a:cubicBezTo>
                <a:cubicBezTo>
                  <a:pt x="8148548" y="4292437"/>
                  <a:pt x="8138990" y="4283290"/>
                  <a:pt x="8132404" y="4271308"/>
                </a:cubicBezTo>
                <a:cubicBezTo>
                  <a:pt x="8125819" y="4259326"/>
                  <a:pt x="8122526" y="4244920"/>
                  <a:pt x="8122526" y="4228090"/>
                </a:cubicBezTo>
                <a:lnTo>
                  <a:pt x="8122526" y="4093084"/>
                </a:lnTo>
                <a:cubicBezTo>
                  <a:pt x="8122526" y="4076437"/>
                  <a:pt x="8125819" y="4062214"/>
                  <a:pt x="8132404" y="4050415"/>
                </a:cubicBezTo>
                <a:cubicBezTo>
                  <a:pt x="8138990" y="4038615"/>
                  <a:pt x="8148548" y="4029652"/>
                  <a:pt x="8161079" y="4023523"/>
                </a:cubicBezTo>
                <a:cubicBezTo>
                  <a:pt x="8173610" y="4017395"/>
                  <a:pt x="8188657" y="4014331"/>
                  <a:pt x="8206218" y="4014331"/>
                </a:cubicBezTo>
                <a:close/>
                <a:moveTo>
                  <a:pt x="7985850" y="4014331"/>
                </a:moveTo>
                <a:cubicBezTo>
                  <a:pt x="8003778" y="4014331"/>
                  <a:pt x="8019145" y="4017578"/>
                  <a:pt x="8031950" y="4024072"/>
                </a:cubicBezTo>
                <a:cubicBezTo>
                  <a:pt x="8044755" y="4030566"/>
                  <a:pt x="8054543" y="4040079"/>
                  <a:pt x="8061311" y="4052610"/>
                </a:cubicBezTo>
                <a:cubicBezTo>
                  <a:pt x="8068079" y="4065141"/>
                  <a:pt x="8071464" y="4080187"/>
                  <a:pt x="8071464" y="4097749"/>
                </a:cubicBezTo>
                <a:lnTo>
                  <a:pt x="8071464" y="4304099"/>
                </a:lnTo>
                <a:lnTo>
                  <a:pt x="8013839" y="4304099"/>
                </a:lnTo>
                <a:lnTo>
                  <a:pt x="8013839" y="4274801"/>
                </a:lnTo>
                <a:lnTo>
                  <a:pt x="8012330" y="4279677"/>
                </a:lnTo>
                <a:cubicBezTo>
                  <a:pt x="8008032" y="4289190"/>
                  <a:pt x="8001766" y="4296325"/>
                  <a:pt x="7993534" y="4301081"/>
                </a:cubicBezTo>
                <a:cubicBezTo>
                  <a:pt x="7985302" y="4305837"/>
                  <a:pt x="7975241" y="4308215"/>
                  <a:pt x="7963349" y="4308215"/>
                </a:cubicBezTo>
                <a:cubicBezTo>
                  <a:pt x="7941031" y="4308215"/>
                  <a:pt x="7924155" y="4301401"/>
                  <a:pt x="7912722" y="4287772"/>
                </a:cubicBezTo>
                <a:cubicBezTo>
                  <a:pt x="7901289" y="4274144"/>
                  <a:pt x="7895572" y="4254067"/>
                  <a:pt x="7895572" y="4227541"/>
                </a:cubicBezTo>
                <a:cubicBezTo>
                  <a:pt x="7895572" y="4196259"/>
                  <a:pt x="7903255" y="4172661"/>
                  <a:pt x="7918622" y="4156745"/>
                </a:cubicBezTo>
                <a:cubicBezTo>
                  <a:pt x="7933988" y="4140830"/>
                  <a:pt x="7956672" y="4132872"/>
                  <a:pt x="7986674" y="4132872"/>
                </a:cubicBezTo>
                <a:lnTo>
                  <a:pt x="8013839" y="4132872"/>
                </a:lnTo>
                <a:lnTo>
                  <a:pt x="8013839" y="4097749"/>
                </a:lnTo>
                <a:cubicBezTo>
                  <a:pt x="8013839" y="4088236"/>
                  <a:pt x="8011278" y="4080873"/>
                  <a:pt x="8006156" y="4075660"/>
                </a:cubicBezTo>
                <a:cubicBezTo>
                  <a:pt x="8001034" y="4070446"/>
                  <a:pt x="7993900" y="4067839"/>
                  <a:pt x="7984753" y="4067839"/>
                </a:cubicBezTo>
                <a:cubicBezTo>
                  <a:pt x="7976703" y="4067839"/>
                  <a:pt x="7970439" y="4070446"/>
                  <a:pt x="7965956" y="4075660"/>
                </a:cubicBezTo>
                <a:cubicBezTo>
                  <a:pt x="7961474" y="4080873"/>
                  <a:pt x="7959233" y="4088236"/>
                  <a:pt x="7959233" y="4097749"/>
                </a:cubicBezTo>
                <a:lnTo>
                  <a:pt x="7901335" y="4097749"/>
                </a:lnTo>
                <a:cubicBezTo>
                  <a:pt x="7901335" y="4071223"/>
                  <a:pt x="7908698" y="4050689"/>
                  <a:pt x="7923424" y="4036146"/>
                </a:cubicBezTo>
                <a:cubicBezTo>
                  <a:pt x="7938150" y="4021602"/>
                  <a:pt x="7958959" y="4014331"/>
                  <a:pt x="7985850" y="4014331"/>
                </a:cubicBezTo>
                <a:close/>
                <a:moveTo>
                  <a:pt x="7772184" y="4014331"/>
                </a:moveTo>
                <a:cubicBezTo>
                  <a:pt x="7790661" y="4014331"/>
                  <a:pt x="7806531" y="4017669"/>
                  <a:pt x="7819793" y="4024346"/>
                </a:cubicBezTo>
                <a:cubicBezTo>
                  <a:pt x="7833056" y="4031024"/>
                  <a:pt x="7843163" y="4040856"/>
                  <a:pt x="7850114" y="4053845"/>
                </a:cubicBezTo>
                <a:cubicBezTo>
                  <a:pt x="7857066" y="4066833"/>
                  <a:pt x="7860542" y="4082382"/>
                  <a:pt x="7860542" y="4100493"/>
                </a:cubicBezTo>
                <a:lnTo>
                  <a:pt x="7860542" y="4117506"/>
                </a:lnTo>
                <a:lnTo>
                  <a:pt x="7801271" y="4117506"/>
                </a:lnTo>
                <a:lnTo>
                  <a:pt x="7801271" y="4103511"/>
                </a:lnTo>
                <a:cubicBezTo>
                  <a:pt x="7801271" y="4092535"/>
                  <a:pt x="7798801" y="4084029"/>
                  <a:pt x="7793862" y="4077992"/>
                </a:cubicBezTo>
                <a:cubicBezTo>
                  <a:pt x="7788923" y="4071955"/>
                  <a:pt x="7781972" y="4068937"/>
                  <a:pt x="7773008" y="4068937"/>
                </a:cubicBezTo>
                <a:cubicBezTo>
                  <a:pt x="7764044" y="4068937"/>
                  <a:pt x="7757046" y="4071909"/>
                  <a:pt x="7752016" y="4077855"/>
                </a:cubicBezTo>
                <a:cubicBezTo>
                  <a:pt x="7746985" y="4083800"/>
                  <a:pt x="7744470" y="4092078"/>
                  <a:pt x="7744470" y="4102688"/>
                </a:cubicBezTo>
                <a:lnTo>
                  <a:pt x="7744470" y="4223699"/>
                </a:lnTo>
                <a:cubicBezTo>
                  <a:pt x="7744470" y="4233212"/>
                  <a:pt x="7746985" y="4240529"/>
                  <a:pt x="7752016" y="4245652"/>
                </a:cubicBezTo>
                <a:cubicBezTo>
                  <a:pt x="7757046" y="4250774"/>
                  <a:pt x="7764044" y="4253335"/>
                  <a:pt x="7773008" y="4253335"/>
                </a:cubicBezTo>
                <a:cubicBezTo>
                  <a:pt x="7781972" y="4253335"/>
                  <a:pt x="7788923" y="4250637"/>
                  <a:pt x="7793862" y="4245240"/>
                </a:cubicBezTo>
                <a:cubicBezTo>
                  <a:pt x="7798801" y="4239843"/>
                  <a:pt x="7801271" y="4232206"/>
                  <a:pt x="7801271" y="4222327"/>
                </a:cubicBezTo>
                <a:lnTo>
                  <a:pt x="7801271" y="4209156"/>
                </a:lnTo>
                <a:lnTo>
                  <a:pt x="7861091" y="4209705"/>
                </a:lnTo>
                <a:lnTo>
                  <a:pt x="7861091" y="4225346"/>
                </a:lnTo>
                <a:cubicBezTo>
                  <a:pt x="7861091" y="4242725"/>
                  <a:pt x="7857569" y="4257588"/>
                  <a:pt x="7850526" y="4269936"/>
                </a:cubicBezTo>
                <a:cubicBezTo>
                  <a:pt x="7843483" y="4282284"/>
                  <a:pt x="7833330" y="4291751"/>
                  <a:pt x="7820067" y="4298337"/>
                </a:cubicBezTo>
                <a:cubicBezTo>
                  <a:pt x="7813436" y="4301630"/>
                  <a:pt x="7806130" y="4304099"/>
                  <a:pt x="7798150" y="4305746"/>
                </a:cubicBezTo>
                <a:lnTo>
                  <a:pt x="7790569" y="4306467"/>
                </a:lnTo>
                <a:lnTo>
                  <a:pt x="7790569" y="4323924"/>
                </a:lnTo>
                <a:lnTo>
                  <a:pt x="7796709" y="4324679"/>
                </a:lnTo>
                <a:cubicBezTo>
                  <a:pt x="7803729" y="4326692"/>
                  <a:pt x="7809594" y="4329710"/>
                  <a:pt x="7814305" y="4333735"/>
                </a:cubicBezTo>
                <a:cubicBezTo>
                  <a:pt x="7823726" y="4341784"/>
                  <a:pt x="7828437" y="4354040"/>
                  <a:pt x="7828437" y="4370504"/>
                </a:cubicBezTo>
                <a:cubicBezTo>
                  <a:pt x="7828437" y="4386969"/>
                  <a:pt x="7823269" y="4399317"/>
                  <a:pt x="7812933" y="4407549"/>
                </a:cubicBezTo>
                <a:cubicBezTo>
                  <a:pt x="7802597" y="4415781"/>
                  <a:pt x="7787093" y="4419897"/>
                  <a:pt x="7766422" y="4419897"/>
                </a:cubicBezTo>
                <a:cubicBezTo>
                  <a:pt x="7749409" y="4419897"/>
                  <a:pt x="7735140" y="4418250"/>
                  <a:pt x="7723615" y="4414958"/>
                </a:cubicBezTo>
                <a:lnTo>
                  <a:pt x="7734866" y="4375444"/>
                </a:lnTo>
                <a:cubicBezTo>
                  <a:pt x="7743098" y="4378005"/>
                  <a:pt x="7751239" y="4379285"/>
                  <a:pt x="7759287" y="4379285"/>
                </a:cubicBezTo>
                <a:cubicBezTo>
                  <a:pt x="7765324" y="4379285"/>
                  <a:pt x="7769852" y="4378233"/>
                  <a:pt x="7772870" y="4376130"/>
                </a:cubicBezTo>
                <a:cubicBezTo>
                  <a:pt x="7775889" y="4374026"/>
                  <a:pt x="7777398" y="4370779"/>
                  <a:pt x="7777398" y="4366388"/>
                </a:cubicBezTo>
                <a:cubicBezTo>
                  <a:pt x="7777398" y="4361815"/>
                  <a:pt x="7774882" y="4358431"/>
                  <a:pt x="7769852" y="4356236"/>
                </a:cubicBezTo>
                <a:cubicBezTo>
                  <a:pt x="7764821" y="4354040"/>
                  <a:pt x="7757275" y="4352943"/>
                  <a:pt x="7747214" y="4352943"/>
                </a:cubicBezTo>
                <a:lnTo>
                  <a:pt x="7742823" y="4352943"/>
                </a:lnTo>
                <a:lnTo>
                  <a:pt x="7742823" y="4304665"/>
                </a:lnTo>
                <a:lnTo>
                  <a:pt x="7724576" y="4298611"/>
                </a:lnTo>
                <a:cubicBezTo>
                  <a:pt x="7711496" y="4292208"/>
                  <a:pt x="7701526" y="4282879"/>
                  <a:pt x="7694666" y="4270622"/>
                </a:cubicBezTo>
                <a:cubicBezTo>
                  <a:pt x="7687806" y="4258366"/>
                  <a:pt x="7684376" y="4243639"/>
                  <a:pt x="7684376" y="4226444"/>
                </a:cubicBezTo>
                <a:lnTo>
                  <a:pt x="7684376" y="4099944"/>
                </a:lnTo>
                <a:cubicBezTo>
                  <a:pt x="7684376" y="4081834"/>
                  <a:pt x="7687806" y="4066376"/>
                  <a:pt x="7694666" y="4053570"/>
                </a:cubicBezTo>
                <a:cubicBezTo>
                  <a:pt x="7701526" y="4040765"/>
                  <a:pt x="7711542" y="4031024"/>
                  <a:pt x="7724713" y="4024346"/>
                </a:cubicBezTo>
                <a:cubicBezTo>
                  <a:pt x="7737884" y="4017669"/>
                  <a:pt x="7753708" y="4014331"/>
                  <a:pt x="7772184" y="4014331"/>
                </a:cubicBezTo>
                <a:close/>
                <a:moveTo>
                  <a:pt x="7547700" y="4014331"/>
                </a:moveTo>
                <a:cubicBezTo>
                  <a:pt x="7565628" y="4014331"/>
                  <a:pt x="7580994" y="4017578"/>
                  <a:pt x="7593800" y="4024072"/>
                </a:cubicBezTo>
                <a:cubicBezTo>
                  <a:pt x="7606605" y="4030566"/>
                  <a:pt x="7616392" y="4040079"/>
                  <a:pt x="7623161" y="4052610"/>
                </a:cubicBezTo>
                <a:cubicBezTo>
                  <a:pt x="7629929" y="4065141"/>
                  <a:pt x="7633314" y="4080187"/>
                  <a:pt x="7633314" y="4097749"/>
                </a:cubicBezTo>
                <a:lnTo>
                  <a:pt x="7633314" y="4304099"/>
                </a:lnTo>
                <a:lnTo>
                  <a:pt x="7575689" y="4304099"/>
                </a:lnTo>
                <a:lnTo>
                  <a:pt x="7575689" y="4274802"/>
                </a:lnTo>
                <a:lnTo>
                  <a:pt x="7574180" y="4279677"/>
                </a:lnTo>
                <a:cubicBezTo>
                  <a:pt x="7569881" y="4289190"/>
                  <a:pt x="7563616" y="4296325"/>
                  <a:pt x="7555384" y="4301081"/>
                </a:cubicBezTo>
                <a:cubicBezTo>
                  <a:pt x="7547152" y="4305837"/>
                  <a:pt x="7537090" y="4308215"/>
                  <a:pt x="7525199" y="4308215"/>
                </a:cubicBezTo>
                <a:cubicBezTo>
                  <a:pt x="7502881" y="4308215"/>
                  <a:pt x="7486006" y="4301401"/>
                  <a:pt x="7474572" y="4287772"/>
                </a:cubicBezTo>
                <a:cubicBezTo>
                  <a:pt x="7463139" y="4274144"/>
                  <a:pt x="7457422" y="4254067"/>
                  <a:pt x="7457422" y="4227541"/>
                </a:cubicBezTo>
                <a:cubicBezTo>
                  <a:pt x="7457422" y="4196259"/>
                  <a:pt x="7465105" y="4172661"/>
                  <a:pt x="7480472" y="4156745"/>
                </a:cubicBezTo>
                <a:cubicBezTo>
                  <a:pt x="7495838" y="4140830"/>
                  <a:pt x="7518523" y="4132872"/>
                  <a:pt x="7548524" y="4132872"/>
                </a:cubicBezTo>
                <a:lnTo>
                  <a:pt x="7575689" y="4132872"/>
                </a:lnTo>
                <a:lnTo>
                  <a:pt x="7575689" y="4097749"/>
                </a:lnTo>
                <a:cubicBezTo>
                  <a:pt x="7575689" y="4088236"/>
                  <a:pt x="7573128" y="4080873"/>
                  <a:pt x="7568006" y="4075660"/>
                </a:cubicBezTo>
                <a:cubicBezTo>
                  <a:pt x="7562884" y="4070446"/>
                  <a:pt x="7555749" y="4067839"/>
                  <a:pt x="7546603" y="4067839"/>
                </a:cubicBezTo>
                <a:cubicBezTo>
                  <a:pt x="7538553" y="4067839"/>
                  <a:pt x="7532288" y="4070446"/>
                  <a:pt x="7527806" y="4075660"/>
                </a:cubicBezTo>
                <a:cubicBezTo>
                  <a:pt x="7523324" y="4080873"/>
                  <a:pt x="7521083" y="4088236"/>
                  <a:pt x="7521083" y="4097749"/>
                </a:cubicBezTo>
                <a:lnTo>
                  <a:pt x="7463185" y="4097749"/>
                </a:lnTo>
                <a:cubicBezTo>
                  <a:pt x="7463185" y="4071223"/>
                  <a:pt x="7470548" y="4050689"/>
                  <a:pt x="7485274" y="4036146"/>
                </a:cubicBezTo>
                <a:cubicBezTo>
                  <a:pt x="7500000" y="4021602"/>
                  <a:pt x="7520809" y="4014331"/>
                  <a:pt x="7547700" y="4014331"/>
                </a:cubicBezTo>
                <a:close/>
                <a:moveTo>
                  <a:pt x="7423448" y="4014331"/>
                </a:moveTo>
                <a:lnTo>
                  <a:pt x="7423448" y="4076346"/>
                </a:lnTo>
                <a:cubicBezTo>
                  <a:pt x="7421618" y="4076346"/>
                  <a:pt x="7419606" y="4076346"/>
                  <a:pt x="7417411" y="4076346"/>
                </a:cubicBezTo>
                <a:cubicBezTo>
                  <a:pt x="7415215" y="4076346"/>
                  <a:pt x="7412655" y="4076346"/>
                  <a:pt x="7409727" y="4076346"/>
                </a:cubicBezTo>
                <a:cubicBezTo>
                  <a:pt x="7391068" y="4076346"/>
                  <a:pt x="7376525" y="4081331"/>
                  <a:pt x="7366098" y="4091300"/>
                </a:cubicBezTo>
                <a:cubicBezTo>
                  <a:pt x="7355670" y="4101270"/>
                  <a:pt x="7350365" y="4114945"/>
                  <a:pt x="7350182" y="4132324"/>
                </a:cubicBezTo>
                <a:lnTo>
                  <a:pt x="7350182" y="4304099"/>
                </a:lnTo>
                <a:lnTo>
                  <a:pt x="7295084" y="4304099"/>
                </a:lnTo>
                <a:lnTo>
                  <a:pt x="7290088" y="4283066"/>
                </a:lnTo>
                <a:lnTo>
                  <a:pt x="7290088" y="4019270"/>
                </a:lnTo>
                <a:lnTo>
                  <a:pt x="7350182" y="4019270"/>
                </a:lnTo>
                <a:lnTo>
                  <a:pt x="7350182" y="4060135"/>
                </a:lnTo>
                <a:lnTo>
                  <a:pt x="7359443" y="4045990"/>
                </a:lnTo>
                <a:cubicBezTo>
                  <a:pt x="7365069" y="4039290"/>
                  <a:pt x="7371311" y="4033539"/>
                  <a:pt x="7378171" y="4028737"/>
                </a:cubicBezTo>
                <a:cubicBezTo>
                  <a:pt x="7391891" y="4019133"/>
                  <a:pt x="7406983" y="4014331"/>
                  <a:pt x="7423448" y="4014331"/>
                </a:cubicBezTo>
                <a:close/>
                <a:moveTo>
                  <a:pt x="7158468" y="4014331"/>
                </a:moveTo>
                <a:cubicBezTo>
                  <a:pt x="7140907" y="4014331"/>
                  <a:pt x="7125860" y="4017395"/>
                  <a:pt x="7113329" y="4023523"/>
                </a:cubicBezTo>
                <a:cubicBezTo>
                  <a:pt x="7100798" y="4029652"/>
                  <a:pt x="7091240" y="4038615"/>
                  <a:pt x="7084654" y="4050415"/>
                </a:cubicBezTo>
                <a:cubicBezTo>
                  <a:pt x="7078069" y="4062214"/>
                  <a:pt x="7074776" y="4076437"/>
                  <a:pt x="7074776" y="4093084"/>
                </a:cubicBezTo>
                <a:lnTo>
                  <a:pt x="7074776" y="4228090"/>
                </a:lnTo>
                <a:cubicBezTo>
                  <a:pt x="7074776" y="4244920"/>
                  <a:pt x="7078069" y="4259326"/>
                  <a:pt x="7084654" y="4271308"/>
                </a:cubicBezTo>
                <a:cubicBezTo>
                  <a:pt x="7091240" y="4283290"/>
                  <a:pt x="7100798" y="4292437"/>
                  <a:pt x="7113329" y="4298748"/>
                </a:cubicBezTo>
                <a:cubicBezTo>
                  <a:pt x="7125860" y="4305060"/>
                  <a:pt x="7140907" y="4308215"/>
                  <a:pt x="7158468" y="4308215"/>
                </a:cubicBezTo>
                <a:cubicBezTo>
                  <a:pt x="7176030" y="4308215"/>
                  <a:pt x="7191076" y="4305105"/>
                  <a:pt x="7203607" y="4298886"/>
                </a:cubicBezTo>
                <a:cubicBezTo>
                  <a:pt x="7216139" y="4292666"/>
                  <a:pt x="7225651" y="4283611"/>
                  <a:pt x="7232145" y="4271720"/>
                </a:cubicBezTo>
                <a:cubicBezTo>
                  <a:pt x="7238640" y="4259829"/>
                  <a:pt x="7241887" y="4245560"/>
                  <a:pt x="7241887" y="4228913"/>
                </a:cubicBezTo>
                <a:lnTo>
                  <a:pt x="7241887" y="4093084"/>
                </a:lnTo>
                <a:cubicBezTo>
                  <a:pt x="7241887" y="4076437"/>
                  <a:pt x="7238640" y="4062214"/>
                  <a:pt x="7232145" y="4050415"/>
                </a:cubicBezTo>
                <a:cubicBezTo>
                  <a:pt x="7225651" y="4038615"/>
                  <a:pt x="7216139" y="4029652"/>
                  <a:pt x="7203607" y="4023523"/>
                </a:cubicBezTo>
                <a:cubicBezTo>
                  <a:pt x="7191076" y="4017395"/>
                  <a:pt x="7176030" y="4014331"/>
                  <a:pt x="7158468" y="4014331"/>
                </a:cubicBezTo>
                <a:close/>
                <a:moveTo>
                  <a:pt x="6709500" y="4014331"/>
                </a:moveTo>
                <a:cubicBezTo>
                  <a:pt x="6682609" y="4014331"/>
                  <a:pt x="6661801" y="4021602"/>
                  <a:pt x="6647074" y="4036146"/>
                </a:cubicBezTo>
                <a:cubicBezTo>
                  <a:pt x="6632348" y="4050689"/>
                  <a:pt x="6624985" y="4071223"/>
                  <a:pt x="6624985" y="4097749"/>
                </a:cubicBezTo>
                <a:lnTo>
                  <a:pt x="6682883" y="4097749"/>
                </a:lnTo>
                <a:cubicBezTo>
                  <a:pt x="6682883" y="4088236"/>
                  <a:pt x="6685125" y="4080873"/>
                  <a:pt x="6689606" y="4075660"/>
                </a:cubicBezTo>
                <a:cubicBezTo>
                  <a:pt x="6694088" y="4070446"/>
                  <a:pt x="6700354" y="4067839"/>
                  <a:pt x="6708403" y="4067839"/>
                </a:cubicBezTo>
                <a:cubicBezTo>
                  <a:pt x="6717550" y="4067839"/>
                  <a:pt x="6724684" y="4070446"/>
                  <a:pt x="6729806" y="4075660"/>
                </a:cubicBezTo>
                <a:cubicBezTo>
                  <a:pt x="6734929" y="4080873"/>
                  <a:pt x="6737489" y="4088236"/>
                  <a:pt x="6737489" y="4097749"/>
                </a:cubicBezTo>
                <a:lnTo>
                  <a:pt x="6737489" y="4132872"/>
                </a:lnTo>
                <a:lnTo>
                  <a:pt x="6710324" y="4132872"/>
                </a:lnTo>
                <a:cubicBezTo>
                  <a:pt x="6680323" y="4132872"/>
                  <a:pt x="6657638" y="4140830"/>
                  <a:pt x="6642272" y="4156745"/>
                </a:cubicBezTo>
                <a:cubicBezTo>
                  <a:pt x="6626905" y="4172661"/>
                  <a:pt x="6619222" y="4196259"/>
                  <a:pt x="6619222" y="4227541"/>
                </a:cubicBezTo>
                <a:cubicBezTo>
                  <a:pt x="6619222" y="4254067"/>
                  <a:pt x="6624939" y="4274144"/>
                  <a:pt x="6636372" y="4287772"/>
                </a:cubicBezTo>
                <a:cubicBezTo>
                  <a:pt x="6647806" y="4301401"/>
                  <a:pt x="6664682" y="4308215"/>
                  <a:pt x="6686999" y="4308215"/>
                </a:cubicBezTo>
                <a:cubicBezTo>
                  <a:pt x="6698890" y="4308215"/>
                  <a:pt x="6708952" y="4305837"/>
                  <a:pt x="6717184" y="4301081"/>
                </a:cubicBezTo>
                <a:cubicBezTo>
                  <a:pt x="6725416" y="4296325"/>
                  <a:pt x="6731681" y="4289190"/>
                  <a:pt x="6735980" y="4279677"/>
                </a:cubicBezTo>
                <a:lnTo>
                  <a:pt x="6737489" y="4274802"/>
                </a:lnTo>
                <a:lnTo>
                  <a:pt x="6737489" y="4304099"/>
                </a:lnTo>
                <a:lnTo>
                  <a:pt x="6795114" y="4304099"/>
                </a:lnTo>
                <a:lnTo>
                  <a:pt x="6795114" y="4097749"/>
                </a:lnTo>
                <a:cubicBezTo>
                  <a:pt x="6795114" y="4080187"/>
                  <a:pt x="6791730" y="4065141"/>
                  <a:pt x="6784961" y="4052610"/>
                </a:cubicBezTo>
                <a:cubicBezTo>
                  <a:pt x="6778192" y="4040079"/>
                  <a:pt x="6768406" y="4030566"/>
                  <a:pt x="6755600" y="4024072"/>
                </a:cubicBezTo>
                <a:cubicBezTo>
                  <a:pt x="6742795" y="4017578"/>
                  <a:pt x="6727428" y="4014331"/>
                  <a:pt x="6709500" y="4014331"/>
                </a:cubicBezTo>
                <a:close/>
                <a:moveTo>
                  <a:pt x="6358369" y="4014331"/>
                </a:moveTo>
                <a:cubicBezTo>
                  <a:pt x="6340807" y="4014331"/>
                  <a:pt x="6325761" y="4017395"/>
                  <a:pt x="6313230" y="4023523"/>
                </a:cubicBezTo>
                <a:cubicBezTo>
                  <a:pt x="6300699" y="4029652"/>
                  <a:pt x="6291140" y="4038615"/>
                  <a:pt x="6284555" y="4050415"/>
                </a:cubicBezTo>
                <a:cubicBezTo>
                  <a:pt x="6277969" y="4062214"/>
                  <a:pt x="6274676" y="4076437"/>
                  <a:pt x="6274676" y="4093084"/>
                </a:cubicBezTo>
                <a:lnTo>
                  <a:pt x="6274676" y="4228090"/>
                </a:lnTo>
                <a:cubicBezTo>
                  <a:pt x="6274676" y="4244920"/>
                  <a:pt x="6277969" y="4259326"/>
                  <a:pt x="6284555" y="4271308"/>
                </a:cubicBezTo>
                <a:cubicBezTo>
                  <a:pt x="6291140" y="4283290"/>
                  <a:pt x="6300699" y="4292437"/>
                  <a:pt x="6313230" y="4298748"/>
                </a:cubicBezTo>
                <a:cubicBezTo>
                  <a:pt x="6325760" y="4305060"/>
                  <a:pt x="6340807" y="4308215"/>
                  <a:pt x="6358369" y="4308215"/>
                </a:cubicBezTo>
                <a:cubicBezTo>
                  <a:pt x="6375930" y="4308215"/>
                  <a:pt x="6390977" y="4305105"/>
                  <a:pt x="6403508" y="4298886"/>
                </a:cubicBezTo>
                <a:cubicBezTo>
                  <a:pt x="6416039" y="4292666"/>
                  <a:pt x="6425551" y="4283611"/>
                  <a:pt x="6432046" y="4271720"/>
                </a:cubicBezTo>
                <a:cubicBezTo>
                  <a:pt x="6438540" y="4259829"/>
                  <a:pt x="6441787" y="4245560"/>
                  <a:pt x="6441787" y="4228913"/>
                </a:cubicBezTo>
                <a:lnTo>
                  <a:pt x="6441787" y="4093084"/>
                </a:lnTo>
                <a:cubicBezTo>
                  <a:pt x="6441787" y="4076437"/>
                  <a:pt x="6438540" y="4062214"/>
                  <a:pt x="6432046" y="4050415"/>
                </a:cubicBezTo>
                <a:cubicBezTo>
                  <a:pt x="6425551" y="4038615"/>
                  <a:pt x="6416039" y="4029652"/>
                  <a:pt x="6403508" y="4023523"/>
                </a:cubicBezTo>
                <a:cubicBezTo>
                  <a:pt x="6390977" y="4017395"/>
                  <a:pt x="6375930" y="4014331"/>
                  <a:pt x="6358369" y="4014331"/>
                </a:cubicBezTo>
                <a:close/>
                <a:moveTo>
                  <a:pt x="5789338" y="4014331"/>
                </a:moveTo>
                <a:cubicBezTo>
                  <a:pt x="5771228" y="4014331"/>
                  <a:pt x="5755724" y="4018081"/>
                  <a:pt x="5742828" y="4025581"/>
                </a:cubicBezTo>
                <a:cubicBezTo>
                  <a:pt x="5729930" y="4033082"/>
                  <a:pt x="5720098" y="4044058"/>
                  <a:pt x="5713329" y="4058510"/>
                </a:cubicBezTo>
                <a:cubicBezTo>
                  <a:pt x="5706561" y="4072961"/>
                  <a:pt x="5703176" y="4090340"/>
                  <a:pt x="5703176" y="4110646"/>
                </a:cubicBezTo>
                <a:lnTo>
                  <a:pt x="5703176" y="4217114"/>
                </a:lnTo>
                <a:cubicBezTo>
                  <a:pt x="5703176" y="4236322"/>
                  <a:pt x="5706652" y="4252740"/>
                  <a:pt x="5713603" y="4266369"/>
                </a:cubicBezTo>
                <a:cubicBezTo>
                  <a:pt x="5720555" y="4279998"/>
                  <a:pt x="5730616" y="4290379"/>
                  <a:pt x="5743787" y="4297514"/>
                </a:cubicBezTo>
                <a:cubicBezTo>
                  <a:pt x="5756959" y="4304648"/>
                  <a:pt x="5772874" y="4308215"/>
                  <a:pt x="5791533" y="4308215"/>
                </a:cubicBezTo>
                <a:cubicBezTo>
                  <a:pt x="5818791" y="4308215"/>
                  <a:pt x="5839920" y="4301035"/>
                  <a:pt x="5854920" y="4286675"/>
                </a:cubicBezTo>
                <a:cubicBezTo>
                  <a:pt x="5869921" y="4272314"/>
                  <a:pt x="5877421" y="4252054"/>
                  <a:pt x="5877421" y="4225895"/>
                </a:cubicBezTo>
                <a:lnTo>
                  <a:pt x="5877421" y="4220955"/>
                </a:lnTo>
                <a:lnTo>
                  <a:pt x="5819522" y="4220681"/>
                </a:lnTo>
                <a:lnTo>
                  <a:pt x="5819522" y="4226718"/>
                </a:lnTo>
                <a:cubicBezTo>
                  <a:pt x="5819522" y="4235133"/>
                  <a:pt x="5817099" y="4241673"/>
                  <a:pt x="5812251" y="4246338"/>
                </a:cubicBezTo>
                <a:cubicBezTo>
                  <a:pt x="5807404" y="4251002"/>
                  <a:pt x="5800497" y="4253335"/>
                  <a:pt x="5791533" y="4253335"/>
                </a:cubicBezTo>
                <a:cubicBezTo>
                  <a:pt x="5781838" y="4253335"/>
                  <a:pt x="5774338" y="4250316"/>
                  <a:pt x="5769033" y="4244280"/>
                </a:cubicBezTo>
                <a:cubicBezTo>
                  <a:pt x="5763727" y="4238243"/>
                  <a:pt x="5761075" y="4229828"/>
                  <a:pt x="5761075" y="4219035"/>
                </a:cubicBezTo>
                <a:lnTo>
                  <a:pt x="5761075" y="4183637"/>
                </a:lnTo>
                <a:lnTo>
                  <a:pt x="5876598" y="4183637"/>
                </a:lnTo>
                <a:lnTo>
                  <a:pt x="5876598" y="4105707"/>
                </a:lnTo>
                <a:cubicBezTo>
                  <a:pt x="5876598" y="4086316"/>
                  <a:pt x="5873168" y="4069806"/>
                  <a:pt x="5866309" y="4056177"/>
                </a:cubicBezTo>
                <a:cubicBezTo>
                  <a:pt x="5859448" y="4042548"/>
                  <a:pt x="5849479" y="4032167"/>
                  <a:pt x="5836398" y="4025032"/>
                </a:cubicBezTo>
                <a:cubicBezTo>
                  <a:pt x="5823318" y="4017898"/>
                  <a:pt x="5807632" y="4014331"/>
                  <a:pt x="5789338" y="4014331"/>
                </a:cubicBezTo>
                <a:close/>
                <a:moveTo>
                  <a:pt x="5463019" y="4014331"/>
                </a:moveTo>
                <a:cubicBezTo>
                  <a:pt x="5445457" y="4014331"/>
                  <a:pt x="5430411" y="4017395"/>
                  <a:pt x="5417880" y="4023523"/>
                </a:cubicBezTo>
                <a:cubicBezTo>
                  <a:pt x="5405348" y="4029652"/>
                  <a:pt x="5395790" y="4038615"/>
                  <a:pt x="5389204" y="4050415"/>
                </a:cubicBezTo>
                <a:cubicBezTo>
                  <a:pt x="5382619" y="4062214"/>
                  <a:pt x="5379326" y="4076437"/>
                  <a:pt x="5379326" y="4093084"/>
                </a:cubicBezTo>
                <a:lnTo>
                  <a:pt x="5379326" y="4228090"/>
                </a:lnTo>
                <a:cubicBezTo>
                  <a:pt x="5379326" y="4244920"/>
                  <a:pt x="5382619" y="4259326"/>
                  <a:pt x="5389204" y="4271308"/>
                </a:cubicBezTo>
                <a:cubicBezTo>
                  <a:pt x="5395790" y="4283290"/>
                  <a:pt x="5405348" y="4292437"/>
                  <a:pt x="5417880" y="4298748"/>
                </a:cubicBezTo>
                <a:cubicBezTo>
                  <a:pt x="5430411" y="4305060"/>
                  <a:pt x="5445457" y="4308215"/>
                  <a:pt x="5463019" y="4308215"/>
                </a:cubicBezTo>
                <a:cubicBezTo>
                  <a:pt x="5480580" y="4308215"/>
                  <a:pt x="5495627" y="4305105"/>
                  <a:pt x="5508158" y="4298886"/>
                </a:cubicBezTo>
                <a:cubicBezTo>
                  <a:pt x="5520689" y="4292666"/>
                  <a:pt x="5530201" y="4283611"/>
                  <a:pt x="5536696" y="4271720"/>
                </a:cubicBezTo>
                <a:cubicBezTo>
                  <a:pt x="5543189" y="4259829"/>
                  <a:pt x="5546437" y="4245560"/>
                  <a:pt x="5546437" y="4228913"/>
                </a:cubicBezTo>
                <a:lnTo>
                  <a:pt x="5546437" y="4093084"/>
                </a:lnTo>
                <a:cubicBezTo>
                  <a:pt x="5546437" y="4076437"/>
                  <a:pt x="5543189" y="4062214"/>
                  <a:pt x="5536696" y="4050415"/>
                </a:cubicBezTo>
                <a:cubicBezTo>
                  <a:pt x="5530201" y="4038615"/>
                  <a:pt x="5520689" y="4029652"/>
                  <a:pt x="5508158" y="4023523"/>
                </a:cubicBezTo>
                <a:cubicBezTo>
                  <a:pt x="5495627" y="4017395"/>
                  <a:pt x="5480580" y="4014331"/>
                  <a:pt x="5463019" y="4014331"/>
                </a:cubicBezTo>
                <a:close/>
                <a:moveTo>
                  <a:pt x="5242651" y="4014331"/>
                </a:moveTo>
                <a:cubicBezTo>
                  <a:pt x="5215759" y="4014331"/>
                  <a:pt x="5194951" y="4021602"/>
                  <a:pt x="5180225" y="4036146"/>
                </a:cubicBezTo>
                <a:cubicBezTo>
                  <a:pt x="5165498" y="4050689"/>
                  <a:pt x="5158135" y="4071223"/>
                  <a:pt x="5158135" y="4097749"/>
                </a:cubicBezTo>
                <a:lnTo>
                  <a:pt x="5216034" y="4097749"/>
                </a:lnTo>
                <a:cubicBezTo>
                  <a:pt x="5216034" y="4088236"/>
                  <a:pt x="5218275" y="4080873"/>
                  <a:pt x="5222757" y="4075660"/>
                </a:cubicBezTo>
                <a:cubicBezTo>
                  <a:pt x="5227239" y="4070446"/>
                  <a:pt x="5233505" y="4067839"/>
                  <a:pt x="5241553" y="4067839"/>
                </a:cubicBezTo>
                <a:cubicBezTo>
                  <a:pt x="5250700" y="4067839"/>
                  <a:pt x="5257834" y="4070446"/>
                  <a:pt x="5262956" y="4075660"/>
                </a:cubicBezTo>
                <a:cubicBezTo>
                  <a:pt x="5268079" y="4080873"/>
                  <a:pt x="5270640" y="4088236"/>
                  <a:pt x="5270640" y="4097749"/>
                </a:cubicBezTo>
                <a:lnTo>
                  <a:pt x="5270640" y="4132872"/>
                </a:lnTo>
                <a:lnTo>
                  <a:pt x="5243474" y="4132872"/>
                </a:lnTo>
                <a:cubicBezTo>
                  <a:pt x="5213472" y="4132872"/>
                  <a:pt x="5190789" y="4140830"/>
                  <a:pt x="5175422" y="4156745"/>
                </a:cubicBezTo>
                <a:cubicBezTo>
                  <a:pt x="5160056" y="4172661"/>
                  <a:pt x="5152372" y="4196259"/>
                  <a:pt x="5152372" y="4227541"/>
                </a:cubicBezTo>
                <a:cubicBezTo>
                  <a:pt x="5152372" y="4254067"/>
                  <a:pt x="5158089" y="4274144"/>
                  <a:pt x="5169522" y="4287772"/>
                </a:cubicBezTo>
                <a:cubicBezTo>
                  <a:pt x="5180956" y="4301401"/>
                  <a:pt x="5197832" y="4308215"/>
                  <a:pt x="5220150" y="4308215"/>
                </a:cubicBezTo>
                <a:cubicBezTo>
                  <a:pt x="5232041" y="4308215"/>
                  <a:pt x="5242102" y="4305837"/>
                  <a:pt x="5250335" y="4301081"/>
                </a:cubicBezTo>
                <a:cubicBezTo>
                  <a:pt x="5258566" y="4296325"/>
                  <a:pt x="5264831" y="4289190"/>
                  <a:pt x="5269130" y="4279677"/>
                </a:cubicBezTo>
                <a:lnTo>
                  <a:pt x="5270640" y="4274801"/>
                </a:lnTo>
                <a:lnTo>
                  <a:pt x="5270640" y="4304099"/>
                </a:lnTo>
                <a:lnTo>
                  <a:pt x="5328265" y="4304099"/>
                </a:lnTo>
                <a:lnTo>
                  <a:pt x="5328265" y="4097749"/>
                </a:lnTo>
                <a:cubicBezTo>
                  <a:pt x="5328265" y="4080187"/>
                  <a:pt x="5324880" y="4065141"/>
                  <a:pt x="5318111" y="4052610"/>
                </a:cubicBezTo>
                <a:cubicBezTo>
                  <a:pt x="5311343" y="4040079"/>
                  <a:pt x="5301556" y="4030566"/>
                  <a:pt x="5288750" y="4024072"/>
                </a:cubicBezTo>
                <a:cubicBezTo>
                  <a:pt x="5275945" y="4017578"/>
                  <a:pt x="5260578" y="4014331"/>
                  <a:pt x="5242651" y="4014331"/>
                </a:cubicBezTo>
                <a:close/>
                <a:moveTo>
                  <a:pt x="5027808" y="4014331"/>
                </a:moveTo>
                <a:cubicBezTo>
                  <a:pt x="5011344" y="4014331"/>
                  <a:pt x="4996938" y="4017761"/>
                  <a:pt x="4984590" y="4024621"/>
                </a:cubicBezTo>
                <a:cubicBezTo>
                  <a:pt x="4972242" y="4031481"/>
                  <a:pt x="4962729" y="4041314"/>
                  <a:pt x="4956053" y="4054119"/>
                </a:cubicBezTo>
                <a:cubicBezTo>
                  <a:pt x="4949375" y="4066924"/>
                  <a:pt x="4946036" y="4081742"/>
                  <a:pt x="4946036" y="4098572"/>
                </a:cubicBezTo>
                <a:cubicBezTo>
                  <a:pt x="4946036" y="4115219"/>
                  <a:pt x="4949009" y="4128985"/>
                  <a:pt x="4954954" y="4139870"/>
                </a:cubicBezTo>
                <a:cubicBezTo>
                  <a:pt x="4960900" y="4150754"/>
                  <a:pt x="4968354" y="4159261"/>
                  <a:pt x="4977318" y="4165389"/>
                </a:cubicBezTo>
                <a:cubicBezTo>
                  <a:pt x="4986282" y="4171517"/>
                  <a:pt x="4996984" y="4177051"/>
                  <a:pt x="5009423" y="4181990"/>
                </a:cubicBezTo>
                <a:cubicBezTo>
                  <a:pt x="5009789" y="4182173"/>
                  <a:pt x="5010247" y="4182356"/>
                  <a:pt x="5010795" y="4182539"/>
                </a:cubicBezTo>
                <a:cubicBezTo>
                  <a:pt x="5011344" y="4182722"/>
                  <a:pt x="5011801" y="4182905"/>
                  <a:pt x="5012167" y="4183088"/>
                </a:cubicBezTo>
                <a:cubicBezTo>
                  <a:pt x="5013448" y="4183637"/>
                  <a:pt x="5014683" y="4184140"/>
                  <a:pt x="5015871" y="4184597"/>
                </a:cubicBezTo>
                <a:cubicBezTo>
                  <a:pt x="5017061" y="4185054"/>
                  <a:pt x="5018204" y="4185466"/>
                  <a:pt x="5019301" y="4185832"/>
                </a:cubicBezTo>
                <a:cubicBezTo>
                  <a:pt x="5028997" y="4189491"/>
                  <a:pt x="5036497" y="4192692"/>
                  <a:pt x="5041802" y="4195436"/>
                </a:cubicBezTo>
                <a:cubicBezTo>
                  <a:pt x="5047107" y="4198180"/>
                  <a:pt x="5051498" y="4201839"/>
                  <a:pt x="5054974" y="4206412"/>
                </a:cubicBezTo>
                <a:cubicBezTo>
                  <a:pt x="5058450" y="4210986"/>
                  <a:pt x="5060188" y="4216657"/>
                  <a:pt x="5060188" y="4223425"/>
                </a:cubicBezTo>
                <a:cubicBezTo>
                  <a:pt x="5060188" y="4232938"/>
                  <a:pt x="5057489" y="4240484"/>
                  <a:pt x="5052092" y="4246063"/>
                </a:cubicBezTo>
                <a:cubicBezTo>
                  <a:pt x="5046697" y="4251643"/>
                  <a:pt x="5039333" y="4254432"/>
                  <a:pt x="5030003" y="4254432"/>
                </a:cubicBezTo>
                <a:cubicBezTo>
                  <a:pt x="5020673" y="4254432"/>
                  <a:pt x="5013310" y="4251460"/>
                  <a:pt x="5007914" y="4245514"/>
                </a:cubicBezTo>
                <a:cubicBezTo>
                  <a:pt x="5002518" y="4239569"/>
                  <a:pt x="4999819" y="4231566"/>
                  <a:pt x="4999819" y="4221504"/>
                </a:cubicBezTo>
                <a:lnTo>
                  <a:pt x="4999819" y="4218211"/>
                </a:lnTo>
                <a:lnTo>
                  <a:pt x="4942469" y="4218486"/>
                </a:lnTo>
                <a:lnTo>
                  <a:pt x="4942469" y="4222053"/>
                </a:lnTo>
                <a:cubicBezTo>
                  <a:pt x="4942469" y="4239249"/>
                  <a:pt x="4946082" y="4254341"/>
                  <a:pt x="4953308" y="4267329"/>
                </a:cubicBezTo>
                <a:cubicBezTo>
                  <a:pt x="4960533" y="4280318"/>
                  <a:pt x="4970733" y="4290379"/>
                  <a:pt x="4983904" y="4297514"/>
                </a:cubicBezTo>
                <a:cubicBezTo>
                  <a:pt x="4997075" y="4304648"/>
                  <a:pt x="5012442" y="4308215"/>
                  <a:pt x="5030003" y="4308215"/>
                </a:cubicBezTo>
                <a:cubicBezTo>
                  <a:pt x="5047748" y="4308215"/>
                  <a:pt x="5063206" y="4304740"/>
                  <a:pt x="5076377" y="4297788"/>
                </a:cubicBezTo>
                <a:cubicBezTo>
                  <a:pt x="5089548" y="4290836"/>
                  <a:pt x="5099747" y="4281004"/>
                  <a:pt x="5106973" y="4268290"/>
                </a:cubicBezTo>
                <a:cubicBezTo>
                  <a:pt x="5114199" y="4255576"/>
                  <a:pt x="5117812" y="4240621"/>
                  <a:pt x="5117812" y="4223425"/>
                </a:cubicBezTo>
                <a:cubicBezTo>
                  <a:pt x="5117812" y="4204400"/>
                  <a:pt x="5114565" y="4189262"/>
                  <a:pt x="5108070" y="4178011"/>
                </a:cubicBezTo>
                <a:cubicBezTo>
                  <a:pt x="5101577" y="4166761"/>
                  <a:pt x="5093710" y="4158437"/>
                  <a:pt x="5084472" y="4153041"/>
                </a:cubicBezTo>
                <a:cubicBezTo>
                  <a:pt x="5075233" y="4147644"/>
                  <a:pt x="5063480" y="4142568"/>
                  <a:pt x="5049211" y="4137812"/>
                </a:cubicBezTo>
                <a:cubicBezTo>
                  <a:pt x="5048846" y="4137629"/>
                  <a:pt x="5048480" y="4137537"/>
                  <a:pt x="5048114" y="4137537"/>
                </a:cubicBezTo>
                <a:cubicBezTo>
                  <a:pt x="5047748" y="4137537"/>
                  <a:pt x="5047474" y="4137446"/>
                  <a:pt x="5047290" y="4137263"/>
                </a:cubicBezTo>
                <a:cubicBezTo>
                  <a:pt x="5046925" y="4137080"/>
                  <a:pt x="5046513" y="4136943"/>
                  <a:pt x="5046056" y="4136851"/>
                </a:cubicBezTo>
                <a:cubicBezTo>
                  <a:pt x="5045598" y="4136760"/>
                  <a:pt x="5045187" y="4136623"/>
                  <a:pt x="5044821" y="4136440"/>
                </a:cubicBezTo>
                <a:cubicBezTo>
                  <a:pt x="5035675" y="4133330"/>
                  <a:pt x="5028311" y="4130357"/>
                  <a:pt x="5022731" y="4127522"/>
                </a:cubicBezTo>
                <a:cubicBezTo>
                  <a:pt x="5017152" y="4124686"/>
                  <a:pt x="5012579" y="4120890"/>
                  <a:pt x="5009011" y="4116134"/>
                </a:cubicBezTo>
                <a:cubicBezTo>
                  <a:pt x="5005444" y="4111378"/>
                  <a:pt x="5003661" y="4105341"/>
                  <a:pt x="5003661" y="4098023"/>
                </a:cubicBezTo>
                <a:cubicBezTo>
                  <a:pt x="5003661" y="4088694"/>
                  <a:pt x="5005810" y="4081331"/>
                  <a:pt x="5010109" y="4075934"/>
                </a:cubicBezTo>
                <a:cubicBezTo>
                  <a:pt x="5014409" y="4070537"/>
                  <a:pt x="5020308" y="4067839"/>
                  <a:pt x="5027808" y="4067839"/>
                </a:cubicBezTo>
                <a:cubicBezTo>
                  <a:pt x="5035492" y="4067839"/>
                  <a:pt x="5041528" y="4070309"/>
                  <a:pt x="5045918" y="4075248"/>
                </a:cubicBezTo>
                <a:cubicBezTo>
                  <a:pt x="5050309" y="4080187"/>
                  <a:pt x="5052504" y="4086956"/>
                  <a:pt x="5052504" y="4095554"/>
                </a:cubicBezTo>
                <a:lnTo>
                  <a:pt x="5052504" y="4099395"/>
                </a:lnTo>
                <a:lnTo>
                  <a:pt x="5109854" y="4099121"/>
                </a:lnTo>
                <a:lnTo>
                  <a:pt x="5109854" y="4095828"/>
                </a:lnTo>
                <a:cubicBezTo>
                  <a:pt x="5109854" y="4079364"/>
                  <a:pt x="5106515" y="4064958"/>
                  <a:pt x="5099838" y="4052610"/>
                </a:cubicBezTo>
                <a:cubicBezTo>
                  <a:pt x="5093162" y="4040262"/>
                  <a:pt x="5083649" y="4030795"/>
                  <a:pt x="5071301" y="4024209"/>
                </a:cubicBezTo>
                <a:cubicBezTo>
                  <a:pt x="5058952" y="4017624"/>
                  <a:pt x="5044455" y="4014331"/>
                  <a:pt x="5027808" y="4014331"/>
                </a:cubicBezTo>
                <a:close/>
                <a:moveTo>
                  <a:pt x="4918373" y="4014331"/>
                </a:moveTo>
                <a:cubicBezTo>
                  <a:pt x="4901909" y="4014331"/>
                  <a:pt x="4886816" y="4019133"/>
                  <a:pt x="4873096" y="4028737"/>
                </a:cubicBezTo>
                <a:cubicBezTo>
                  <a:pt x="4866237" y="4033539"/>
                  <a:pt x="4859994" y="4039290"/>
                  <a:pt x="4854369" y="4045990"/>
                </a:cubicBezTo>
                <a:lnTo>
                  <a:pt x="4845107" y="4060135"/>
                </a:lnTo>
                <a:lnTo>
                  <a:pt x="4845107" y="4019270"/>
                </a:lnTo>
                <a:lnTo>
                  <a:pt x="4785013" y="4019270"/>
                </a:lnTo>
                <a:lnTo>
                  <a:pt x="4785013" y="4304099"/>
                </a:lnTo>
                <a:lnTo>
                  <a:pt x="4845107" y="4304099"/>
                </a:lnTo>
                <a:lnTo>
                  <a:pt x="4845107" y="4132324"/>
                </a:lnTo>
                <a:cubicBezTo>
                  <a:pt x="4845290" y="4114945"/>
                  <a:pt x="4850595" y="4101270"/>
                  <a:pt x="4861023" y="4091300"/>
                </a:cubicBezTo>
                <a:cubicBezTo>
                  <a:pt x="4871450" y="4081331"/>
                  <a:pt x="4885993" y="4076346"/>
                  <a:pt x="4904653" y="4076346"/>
                </a:cubicBezTo>
                <a:cubicBezTo>
                  <a:pt x="4907579" y="4076346"/>
                  <a:pt x="4910141" y="4076346"/>
                  <a:pt x="4912336" y="4076346"/>
                </a:cubicBezTo>
                <a:cubicBezTo>
                  <a:pt x="4914531" y="4076346"/>
                  <a:pt x="4916544" y="4076346"/>
                  <a:pt x="4918373" y="4076346"/>
                </a:cubicBezTo>
                <a:close/>
                <a:moveTo>
                  <a:pt x="4646339" y="4014331"/>
                </a:moveTo>
                <a:cubicBezTo>
                  <a:pt x="4628228" y="4014331"/>
                  <a:pt x="4612724" y="4018081"/>
                  <a:pt x="4599827" y="4025581"/>
                </a:cubicBezTo>
                <a:cubicBezTo>
                  <a:pt x="4586930" y="4033082"/>
                  <a:pt x="4577098" y="4044058"/>
                  <a:pt x="4570330" y="4058510"/>
                </a:cubicBezTo>
                <a:cubicBezTo>
                  <a:pt x="4563560" y="4072961"/>
                  <a:pt x="4560176" y="4090340"/>
                  <a:pt x="4560176" y="4110646"/>
                </a:cubicBezTo>
                <a:lnTo>
                  <a:pt x="4560176" y="4217114"/>
                </a:lnTo>
                <a:cubicBezTo>
                  <a:pt x="4560176" y="4236322"/>
                  <a:pt x="4563652" y="4252740"/>
                  <a:pt x="4570603" y="4266369"/>
                </a:cubicBezTo>
                <a:cubicBezTo>
                  <a:pt x="4577555" y="4279998"/>
                  <a:pt x="4587616" y="4290379"/>
                  <a:pt x="4600788" y="4297514"/>
                </a:cubicBezTo>
                <a:cubicBezTo>
                  <a:pt x="4613959" y="4304648"/>
                  <a:pt x="4629874" y="4308215"/>
                  <a:pt x="4648534" y="4308215"/>
                </a:cubicBezTo>
                <a:cubicBezTo>
                  <a:pt x="4675790" y="4308215"/>
                  <a:pt x="4696920" y="4301035"/>
                  <a:pt x="4711920" y="4286675"/>
                </a:cubicBezTo>
                <a:cubicBezTo>
                  <a:pt x="4726922" y="4272314"/>
                  <a:pt x="4734421" y="4252054"/>
                  <a:pt x="4734421" y="4225895"/>
                </a:cubicBezTo>
                <a:lnTo>
                  <a:pt x="4734421" y="4220955"/>
                </a:lnTo>
                <a:lnTo>
                  <a:pt x="4676523" y="4220681"/>
                </a:lnTo>
                <a:lnTo>
                  <a:pt x="4676523" y="4226718"/>
                </a:lnTo>
                <a:cubicBezTo>
                  <a:pt x="4676523" y="4235133"/>
                  <a:pt x="4674099" y="4241673"/>
                  <a:pt x="4669251" y="4246338"/>
                </a:cubicBezTo>
                <a:cubicBezTo>
                  <a:pt x="4664403" y="4251002"/>
                  <a:pt x="4657497" y="4253335"/>
                  <a:pt x="4648534" y="4253335"/>
                </a:cubicBezTo>
                <a:cubicBezTo>
                  <a:pt x="4638838" y="4253335"/>
                  <a:pt x="4631338" y="4250316"/>
                  <a:pt x="4626033" y="4244280"/>
                </a:cubicBezTo>
                <a:cubicBezTo>
                  <a:pt x="4620727" y="4238243"/>
                  <a:pt x="4618075" y="4229828"/>
                  <a:pt x="4618075" y="4219035"/>
                </a:cubicBezTo>
                <a:lnTo>
                  <a:pt x="4618075" y="4183637"/>
                </a:lnTo>
                <a:lnTo>
                  <a:pt x="4733598" y="4183637"/>
                </a:lnTo>
                <a:lnTo>
                  <a:pt x="4733598" y="4105707"/>
                </a:lnTo>
                <a:cubicBezTo>
                  <a:pt x="4733598" y="4086316"/>
                  <a:pt x="4730168" y="4069806"/>
                  <a:pt x="4723308" y="4056177"/>
                </a:cubicBezTo>
                <a:cubicBezTo>
                  <a:pt x="4716449" y="4042548"/>
                  <a:pt x="4706478" y="4032167"/>
                  <a:pt x="4693398" y="4025032"/>
                </a:cubicBezTo>
                <a:cubicBezTo>
                  <a:pt x="4680318" y="4017898"/>
                  <a:pt x="4664632" y="4014331"/>
                  <a:pt x="4646339" y="4014331"/>
                </a:cubicBezTo>
                <a:close/>
                <a:moveTo>
                  <a:pt x="4093888" y="4014331"/>
                </a:moveTo>
                <a:cubicBezTo>
                  <a:pt x="4075778" y="4014331"/>
                  <a:pt x="4060274" y="4018081"/>
                  <a:pt x="4047377" y="4025581"/>
                </a:cubicBezTo>
                <a:cubicBezTo>
                  <a:pt x="4034480" y="4033082"/>
                  <a:pt x="4024648" y="4044058"/>
                  <a:pt x="4017879" y="4058510"/>
                </a:cubicBezTo>
                <a:cubicBezTo>
                  <a:pt x="4011111" y="4072961"/>
                  <a:pt x="4007726" y="4090340"/>
                  <a:pt x="4007726" y="4110646"/>
                </a:cubicBezTo>
                <a:lnTo>
                  <a:pt x="4007726" y="4217114"/>
                </a:lnTo>
                <a:cubicBezTo>
                  <a:pt x="4007726" y="4236322"/>
                  <a:pt x="4011202" y="4252740"/>
                  <a:pt x="4018154" y="4266369"/>
                </a:cubicBezTo>
                <a:cubicBezTo>
                  <a:pt x="4025105" y="4279998"/>
                  <a:pt x="4035166" y="4290379"/>
                  <a:pt x="4048338" y="4297514"/>
                </a:cubicBezTo>
                <a:cubicBezTo>
                  <a:pt x="4061509" y="4304648"/>
                  <a:pt x="4077424" y="4308215"/>
                  <a:pt x="4096083" y="4308215"/>
                </a:cubicBezTo>
                <a:cubicBezTo>
                  <a:pt x="4123341" y="4308215"/>
                  <a:pt x="4144470" y="4301035"/>
                  <a:pt x="4159470" y="4286675"/>
                </a:cubicBezTo>
                <a:cubicBezTo>
                  <a:pt x="4174471" y="4272314"/>
                  <a:pt x="4181972" y="4252054"/>
                  <a:pt x="4181972" y="4225895"/>
                </a:cubicBezTo>
                <a:lnTo>
                  <a:pt x="4181972" y="4220955"/>
                </a:lnTo>
                <a:lnTo>
                  <a:pt x="4124072" y="4220681"/>
                </a:lnTo>
                <a:lnTo>
                  <a:pt x="4124072" y="4226718"/>
                </a:lnTo>
                <a:cubicBezTo>
                  <a:pt x="4124072" y="4235133"/>
                  <a:pt x="4121649" y="4241673"/>
                  <a:pt x="4116801" y="4246338"/>
                </a:cubicBezTo>
                <a:cubicBezTo>
                  <a:pt x="4111953" y="4251002"/>
                  <a:pt x="4105047" y="4253335"/>
                  <a:pt x="4096083" y="4253335"/>
                </a:cubicBezTo>
                <a:cubicBezTo>
                  <a:pt x="4086388" y="4253335"/>
                  <a:pt x="4078888" y="4250316"/>
                  <a:pt x="4073583" y="4244280"/>
                </a:cubicBezTo>
                <a:cubicBezTo>
                  <a:pt x="4068278" y="4238243"/>
                  <a:pt x="4065625" y="4229828"/>
                  <a:pt x="4065625" y="4219035"/>
                </a:cubicBezTo>
                <a:lnTo>
                  <a:pt x="4065625" y="4183637"/>
                </a:lnTo>
                <a:lnTo>
                  <a:pt x="4181148" y="4183637"/>
                </a:lnTo>
                <a:lnTo>
                  <a:pt x="4181148" y="4105707"/>
                </a:lnTo>
                <a:cubicBezTo>
                  <a:pt x="4181148" y="4086316"/>
                  <a:pt x="4177718" y="4069806"/>
                  <a:pt x="4170858" y="4056177"/>
                </a:cubicBezTo>
                <a:cubicBezTo>
                  <a:pt x="4163998" y="4042548"/>
                  <a:pt x="4154028" y="4032167"/>
                  <a:pt x="4140948" y="4025032"/>
                </a:cubicBezTo>
                <a:cubicBezTo>
                  <a:pt x="4127869" y="4017898"/>
                  <a:pt x="4112182" y="4014331"/>
                  <a:pt x="4093888" y="4014331"/>
                </a:cubicBezTo>
                <a:close/>
                <a:moveTo>
                  <a:pt x="3541438" y="4014331"/>
                </a:moveTo>
                <a:cubicBezTo>
                  <a:pt x="3523328" y="4014331"/>
                  <a:pt x="3507824" y="4018081"/>
                  <a:pt x="3494927" y="4025581"/>
                </a:cubicBezTo>
                <a:cubicBezTo>
                  <a:pt x="3482030" y="4033082"/>
                  <a:pt x="3472198" y="4044058"/>
                  <a:pt x="3465429" y="4058510"/>
                </a:cubicBezTo>
                <a:cubicBezTo>
                  <a:pt x="3458661" y="4072961"/>
                  <a:pt x="3455276" y="4090340"/>
                  <a:pt x="3455276" y="4110646"/>
                </a:cubicBezTo>
                <a:lnTo>
                  <a:pt x="3455276" y="4217114"/>
                </a:lnTo>
                <a:cubicBezTo>
                  <a:pt x="3455276" y="4236322"/>
                  <a:pt x="3458752" y="4252740"/>
                  <a:pt x="3465704" y="4266369"/>
                </a:cubicBezTo>
                <a:cubicBezTo>
                  <a:pt x="3472655" y="4279998"/>
                  <a:pt x="3482716" y="4290379"/>
                  <a:pt x="3495888" y="4297514"/>
                </a:cubicBezTo>
                <a:cubicBezTo>
                  <a:pt x="3509059" y="4304648"/>
                  <a:pt x="3524974" y="4308215"/>
                  <a:pt x="3543634" y="4308215"/>
                </a:cubicBezTo>
                <a:cubicBezTo>
                  <a:pt x="3570891" y="4308215"/>
                  <a:pt x="3592020" y="4301035"/>
                  <a:pt x="3607020" y="4286675"/>
                </a:cubicBezTo>
                <a:cubicBezTo>
                  <a:pt x="3622021" y="4272314"/>
                  <a:pt x="3629521" y="4252054"/>
                  <a:pt x="3629521" y="4225895"/>
                </a:cubicBezTo>
                <a:lnTo>
                  <a:pt x="3629521" y="4220955"/>
                </a:lnTo>
                <a:lnTo>
                  <a:pt x="3571623" y="4220681"/>
                </a:lnTo>
                <a:lnTo>
                  <a:pt x="3571623" y="4226718"/>
                </a:lnTo>
                <a:cubicBezTo>
                  <a:pt x="3571623" y="4235133"/>
                  <a:pt x="3569199" y="4241673"/>
                  <a:pt x="3564351" y="4246338"/>
                </a:cubicBezTo>
                <a:cubicBezTo>
                  <a:pt x="3559503" y="4251002"/>
                  <a:pt x="3552598" y="4253335"/>
                  <a:pt x="3543634" y="4253335"/>
                </a:cubicBezTo>
                <a:cubicBezTo>
                  <a:pt x="3533938" y="4253335"/>
                  <a:pt x="3526438" y="4250316"/>
                  <a:pt x="3521133" y="4244280"/>
                </a:cubicBezTo>
                <a:cubicBezTo>
                  <a:pt x="3515828" y="4238243"/>
                  <a:pt x="3513175" y="4229828"/>
                  <a:pt x="3513175" y="4219035"/>
                </a:cubicBezTo>
                <a:lnTo>
                  <a:pt x="3513175" y="4183637"/>
                </a:lnTo>
                <a:lnTo>
                  <a:pt x="3628698" y="4183637"/>
                </a:lnTo>
                <a:lnTo>
                  <a:pt x="3628698" y="4105707"/>
                </a:lnTo>
                <a:cubicBezTo>
                  <a:pt x="3628698" y="4086316"/>
                  <a:pt x="3625268" y="4069806"/>
                  <a:pt x="3618408" y="4056177"/>
                </a:cubicBezTo>
                <a:cubicBezTo>
                  <a:pt x="3611548" y="4042548"/>
                  <a:pt x="3601578" y="4032167"/>
                  <a:pt x="3588498" y="4025032"/>
                </a:cubicBezTo>
                <a:cubicBezTo>
                  <a:pt x="3575418" y="4017898"/>
                  <a:pt x="3559732" y="4014331"/>
                  <a:pt x="3541438" y="4014331"/>
                </a:cubicBezTo>
                <a:close/>
                <a:moveTo>
                  <a:pt x="3196069" y="4014331"/>
                </a:moveTo>
                <a:cubicBezTo>
                  <a:pt x="3178507" y="4014331"/>
                  <a:pt x="3163461" y="4017395"/>
                  <a:pt x="3150930" y="4023523"/>
                </a:cubicBezTo>
                <a:cubicBezTo>
                  <a:pt x="3138398" y="4029652"/>
                  <a:pt x="3128840" y="4038615"/>
                  <a:pt x="3122255" y="4050415"/>
                </a:cubicBezTo>
                <a:cubicBezTo>
                  <a:pt x="3115669" y="4062214"/>
                  <a:pt x="3112376" y="4076437"/>
                  <a:pt x="3112376" y="4093084"/>
                </a:cubicBezTo>
                <a:lnTo>
                  <a:pt x="3112376" y="4228090"/>
                </a:lnTo>
                <a:cubicBezTo>
                  <a:pt x="3112376" y="4244920"/>
                  <a:pt x="3115669" y="4259326"/>
                  <a:pt x="3122255" y="4271308"/>
                </a:cubicBezTo>
                <a:cubicBezTo>
                  <a:pt x="3128840" y="4283290"/>
                  <a:pt x="3138398" y="4292437"/>
                  <a:pt x="3150930" y="4298748"/>
                </a:cubicBezTo>
                <a:cubicBezTo>
                  <a:pt x="3163461" y="4305060"/>
                  <a:pt x="3178507" y="4308215"/>
                  <a:pt x="3196069" y="4308215"/>
                </a:cubicBezTo>
                <a:cubicBezTo>
                  <a:pt x="3213630" y="4308215"/>
                  <a:pt x="3228677" y="4305105"/>
                  <a:pt x="3241208" y="4298886"/>
                </a:cubicBezTo>
                <a:cubicBezTo>
                  <a:pt x="3253739" y="4292666"/>
                  <a:pt x="3263252" y="4283611"/>
                  <a:pt x="3269745" y="4271720"/>
                </a:cubicBezTo>
                <a:cubicBezTo>
                  <a:pt x="3276240" y="4259829"/>
                  <a:pt x="3279487" y="4245560"/>
                  <a:pt x="3279487" y="4228913"/>
                </a:cubicBezTo>
                <a:lnTo>
                  <a:pt x="3279487" y="4093084"/>
                </a:lnTo>
                <a:cubicBezTo>
                  <a:pt x="3279487" y="4076437"/>
                  <a:pt x="3276240" y="4062214"/>
                  <a:pt x="3269745" y="4050415"/>
                </a:cubicBezTo>
                <a:cubicBezTo>
                  <a:pt x="3263252" y="4038615"/>
                  <a:pt x="3253739" y="4029652"/>
                  <a:pt x="3241208" y="4023523"/>
                </a:cubicBezTo>
                <a:cubicBezTo>
                  <a:pt x="3228677" y="4017395"/>
                  <a:pt x="3213630" y="4014331"/>
                  <a:pt x="3196069" y="4014331"/>
                </a:cubicBezTo>
                <a:close/>
                <a:moveTo>
                  <a:pt x="3080048" y="4014331"/>
                </a:moveTo>
                <a:cubicBezTo>
                  <a:pt x="3063584" y="4014331"/>
                  <a:pt x="3048492" y="4019133"/>
                  <a:pt x="3034772" y="4028737"/>
                </a:cubicBezTo>
                <a:cubicBezTo>
                  <a:pt x="3027912" y="4033539"/>
                  <a:pt x="3021669" y="4039290"/>
                  <a:pt x="3016044" y="4045990"/>
                </a:cubicBezTo>
                <a:lnTo>
                  <a:pt x="3006783" y="4060135"/>
                </a:lnTo>
                <a:lnTo>
                  <a:pt x="3006783" y="4019270"/>
                </a:lnTo>
                <a:lnTo>
                  <a:pt x="2946689" y="4019270"/>
                </a:lnTo>
                <a:lnTo>
                  <a:pt x="2946689" y="4304099"/>
                </a:lnTo>
                <a:lnTo>
                  <a:pt x="3006783" y="4304099"/>
                </a:lnTo>
                <a:lnTo>
                  <a:pt x="3006783" y="4132324"/>
                </a:lnTo>
                <a:cubicBezTo>
                  <a:pt x="3006966" y="4114945"/>
                  <a:pt x="3012271" y="4101270"/>
                  <a:pt x="3022698" y="4091300"/>
                </a:cubicBezTo>
                <a:cubicBezTo>
                  <a:pt x="3033125" y="4081331"/>
                  <a:pt x="3047668" y="4076346"/>
                  <a:pt x="3066328" y="4076346"/>
                </a:cubicBezTo>
                <a:cubicBezTo>
                  <a:pt x="3069255" y="4076346"/>
                  <a:pt x="3071816" y="4076346"/>
                  <a:pt x="3074011" y="4076346"/>
                </a:cubicBezTo>
                <a:cubicBezTo>
                  <a:pt x="3076206" y="4076346"/>
                  <a:pt x="3078218" y="4076346"/>
                  <a:pt x="3080048" y="4076346"/>
                </a:cubicBezTo>
                <a:close/>
                <a:moveTo>
                  <a:pt x="2683681" y="4014331"/>
                </a:moveTo>
                <a:cubicBezTo>
                  <a:pt x="2669595" y="4014331"/>
                  <a:pt x="2657019" y="4018858"/>
                  <a:pt x="2645951" y="4027914"/>
                </a:cubicBezTo>
                <a:cubicBezTo>
                  <a:pt x="2640417" y="4032441"/>
                  <a:pt x="2635512" y="4038055"/>
                  <a:pt x="2631236" y="4044755"/>
                </a:cubicBezTo>
                <a:lnTo>
                  <a:pt x="2626057" y="4055812"/>
                </a:lnTo>
                <a:lnTo>
                  <a:pt x="2626057" y="4019270"/>
                </a:lnTo>
                <a:lnTo>
                  <a:pt x="2565689" y="4019270"/>
                </a:lnTo>
                <a:lnTo>
                  <a:pt x="2565689" y="4304099"/>
                </a:lnTo>
                <a:lnTo>
                  <a:pt x="2626057" y="4304099"/>
                </a:lnTo>
                <a:lnTo>
                  <a:pt x="2626057" y="4105432"/>
                </a:lnTo>
                <a:cubicBezTo>
                  <a:pt x="2626057" y="4093359"/>
                  <a:pt x="2628389" y="4084303"/>
                  <a:pt x="2633054" y="4078266"/>
                </a:cubicBezTo>
                <a:cubicBezTo>
                  <a:pt x="2637719" y="4072230"/>
                  <a:pt x="2644716" y="4069211"/>
                  <a:pt x="2654046" y="4069211"/>
                </a:cubicBezTo>
                <a:cubicBezTo>
                  <a:pt x="2663558" y="4069211"/>
                  <a:pt x="2670693" y="4072184"/>
                  <a:pt x="2675449" y="4078129"/>
                </a:cubicBezTo>
                <a:cubicBezTo>
                  <a:pt x="2680206" y="4084075"/>
                  <a:pt x="2682584" y="4092901"/>
                  <a:pt x="2682584" y="4104609"/>
                </a:cubicBezTo>
                <a:lnTo>
                  <a:pt x="2682584" y="4304099"/>
                </a:lnTo>
                <a:lnTo>
                  <a:pt x="2742678" y="4304099"/>
                </a:lnTo>
                <a:lnTo>
                  <a:pt x="2742678" y="4088694"/>
                </a:lnTo>
                <a:cubicBezTo>
                  <a:pt x="2742678" y="4064912"/>
                  <a:pt x="2737556" y="4046573"/>
                  <a:pt x="2727311" y="4033676"/>
                </a:cubicBezTo>
                <a:cubicBezTo>
                  <a:pt x="2717067" y="4020779"/>
                  <a:pt x="2702524" y="4014331"/>
                  <a:pt x="2683681" y="4014331"/>
                </a:cubicBezTo>
                <a:close/>
                <a:moveTo>
                  <a:pt x="2434069" y="4014331"/>
                </a:moveTo>
                <a:cubicBezTo>
                  <a:pt x="2416507" y="4014331"/>
                  <a:pt x="2401461" y="4017395"/>
                  <a:pt x="2388930" y="4023523"/>
                </a:cubicBezTo>
                <a:cubicBezTo>
                  <a:pt x="2376399" y="4029652"/>
                  <a:pt x="2366840" y="4038615"/>
                  <a:pt x="2360255" y="4050415"/>
                </a:cubicBezTo>
                <a:cubicBezTo>
                  <a:pt x="2353669" y="4062214"/>
                  <a:pt x="2350376" y="4076437"/>
                  <a:pt x="2350376" y="4093084"/>
                </a:cubicBezTo>
                <a:lnTo>
                  <a:pt x="2350376" y="4228090"/>
                </a:lnTo>
                <a:cubicBezTo>
                  <a:pt x="2350376" y="4244920"/>
                  <a:pt x="2353669" y="4259326"/>
                  <a:pt x="2360255" y="4271308"/>
                </a:cubicBezTo>
                <a:cubicBezTo>
                  <a:pt x="2366840" y="4283290"/>
                  <a:pt x="2376399" y="4292437"/>
                  <a:pt x="2388930" y="4298748"/>
                </a:cubicBezTo>
                <a:cubicBezTo>
                  <a:pt x="2401461" y="4305060"/>
                  <a:pt x="2416507" y="4308215"/>
                  <a:pt x="2434069" y="4308215"/>
                </a:cubicBezTo>
                <a:cubicBezTo>
                  <a:pt x="2451630" y="4308215"/>
                  <a:pt x="2466677" y="4305105"/>
                  <a:pt x="2479208" y="4298886"/>
                </a:cubicBezTo>
                <a:cubicBezTo>
                  <a:pt x="2491739" y="4292666"/>
                  <a:pt x="2501251" y="4283611"/>
                  <a:pt x="2507746" y="4271720"/>
                </a:cubicBezTo>
                <a:cubicBezTo>
                  <a:pt x="2514240" y="4259829"/>
                  <a:pt x="2517487" y="4245560"/>
                  <a:pt x="2517487" y="4228913"/>
                </a:cubicBezTo>
                <a:lnTo>
                  <a:pt x="2517487" y="4093084"/>
                </a:lnTo>
                <a:cubicBezTo>
                  <a:pt x="2517487" y="4076437"/>
                  <a:pt x="2514240" y="4062214"/>
                  <a:pt x="2507746" y="4050415"/>
                </a:cubicBezTo>
                <a:cubicBezTo>
                  <a:pt x="2501251" y="4038615"/>
                  <a:pt x="2491739" y="4029652"/>
                  <a:pt x="2479208" y="4023523"/>
                </a:cubicBezTo>
                <a:cubicBezTo>
                  <a:pt x="2466677" y="4017395"/>
                  <a:pt x="2451630" y="4014331"/>
                  <a:pt x="2434069" y="4014331"/>
                </a:cubicBezTo>
                <a:close/>
                <a:moveTo>
                  <a:pt x="9704852" y="3936401"/>
                </a:moveTo>
                <a:lnTo>
                  <a:pt x="9764672" y="3936401"/>
                </a:lnTo>
                <a:lnTo>
                  <a:pt x="9764672" y="4019270"/>
                </a:lnTo>
                <a:lnTo>
                  <a:pt x="9803911" y="4019270"/>
                </a:lnTo>
                <a:lnTo>
                  <a:pt x="9803911" y="4074974"/>
                </a:lnTo>
                <a:lnTo>
                  <a:pt x="9764672" y="4074974"/>
                </a:lnTo>
                <a:lnTo>
                  <a:pt x="9764672" y="4224523"/>
                </a:lnTo>
                <a:cubicBezTo>
                  <a:pt x="9764672" y="4231657"/>
                  <a:pt x="9766318" y="4237237"/>
                  <a:pt x="9769611" y="4241261"/>
                </a:cubicBezTo>
                <a:cubicBezTo>
                  <a:pt x="9772904" y="4245286"/>
                  <a:pt x="9777569" y="4247298"/>
                  <a:pt x="9783605" y="4247298"/>
                </a:cubicBezTo>
                <a:lnTo>
                  <a:pt x="9803911" y="4247298"/>
                </a:lnTo>
                <a:lnTo>
                  <a:pt x="9803911" y="4305471"/>
                </a:lnTo>
                <a:lnTo>
                  <a:pt x="9775373" y="4305471"/>
                </a:lnTo>
                <a:cubicBezTo>
                  <a:pt x="9751043" y="4305471"/>
                  <a:pt x="9733207" y="4299114"/>
                  <a:pt x="9721865" y="4286400"/>
                </a:cubicBezTo>
                <a:cubicBezTo>
                  <a:pt x="9710523" y="4273686"/>
                  <a:pt x="9704852" y="4254890"/>
                  <a:pt x="9704852" y="4230011"/>
                </a:cubicBezTo>
                <a:lnTo>
                  <a:pt x="9704852" y="4074974"/>
                </a:lnTo>
                <a:lnTo>
                  <a:pt x="9677961" y="4074974"/>
                </a:lnTo>
                <a:lnTo>
                  <a:pt x="9677961" y="4019270"/>
                </a:lnTo>
                <a:lnTo>
                  <a:pt x="9704852" y="4019270"/>
                </a:lnTo>
                <a:close/>
                <a:moveTo>
                  <a:pt x="2808753" y="3936401"/>
                </a:moveTo>
                <a:lnTo>
                  <a:pt x="2808753" y="4019270"/>
                </a:lnTo>
                <a:lnTo>
                  <a:pt x="2781861" y="4019270"/>
                </a:lnTo>
                <a:lnTo>
                  <a:pt x="2781861" y="4074974"/>
                </a:lnTo>
                <a:lnTo>
                  <a:pt x="2808753" y="4074974"/>
                </a:lnTo>
                <a:lnTo>
                  <a:pt x="2808753" y="4230011"/>
                </a:lnTo>
                <a:cubicBezTo>
                  <a:pt x="2808753" y="4254890"/>
                  <a:pt x="2814424" y="4273686"/>
                  <a:pt x="2825766" y="4286400"/>
                </a:cubicBezTo>
                <a:cubicBezTo>
                  <a:pt x="2837108" y="4299114"/>
                  <a:pt x="2854944" y="4305471"/>
                  <a:pt x="2879274" y="4305471"/>
                </a:cubicBezTo>
                <a:lnTo>
                  <a:pt x="2907812" y="4305471"/>
                </a:lnTo>
                <a:lnTo>
                  <a:pt x="2907812" y="4247298"/>
                </a:lnTo>
                <a:lnTo>
                  <a:pt x="2887506" y="4247298"/>
                </a:lnTo>
                <a:cubicBezTo>
                  <a:pt x="2881469" y="4247298"/>
                  <a:pt x="2876805" y="4245286"/>
                  <a:pt x="2873512" y="4241261"/>
                </a:cubicBezTo>
                <a:cubicBezTo>
                  <a:pt x="2870219" y="4237237"/>
                  <a:pt x="2868572" y="4231657"/>
                  <a:pt x="2868572" y="4224523"/>
                </a:cubicBezTo>
                <a:lnTo>
                  <a:pt x="2868572" y="4074974"/>
                </a:lnTo>
                <a:lnTo>
                  <a:pt x="2907812" y="4074974"/>
                </a:lnTo>
                <a:lnTo>
                  <a:pt x="2907812" y="4019270"/>
                </a:lnTo>
                <a:lnTo>
                  <a:pt x="2868572" y="4019270"/>
                </a:lnTo>
                <a:lnTo>
                  <a:pt x="2868572" y="3936401"/>
                </a:lnTo>
                <a:close/>
                <a:moveTo>
                  <a:pt x="9125395" y="3906765"/>
                </a:moveTo>
                <a:lnTo>
                  <a:pt x="9185489" y="3906765"/>
                </a:lnTo>
                <a:lnTo>
                  <a:pt x="9185489" y="3966585"/>
                </a:lnTo>
                <a:lnTo>
                  <a:pt x="9125395" y="3966585"/>
                </a:lnTo>
                <a:close/>
                <a:moveTo>
                  <a:pt x="8801545" y="3906765"/>
                </a:moveTo>
                <a:lnTo>
                  <a:pt x="8861639" y="3906765"/>
                </a:lnTo>
                <a:lnTo>
                  <a:pt x="8861639" y="3966585"/>
                </a:lnTo>
                <a:lnTo>
                  <a:pt x="8801545" y="3966585"/>
                </a:lnTo>
                <a:close/>
                <a:moveTo>
                  <a:pt x="8739069" y="3905119"/>
                </a:moveTo>
                <a:lnTo>
                  <a:pt x="8774193" y="3905119"/>
                </a:lnTo>
                <a:lnTo>
                  <a:pt x="8774193" y="3961646"/>
                </a:lnTo>
                <a:lnTo>
                  <a:pt x="8745381" y="3961646"/>
                </a:lnTo>
                <a:cubicBezTo>
                  <a:pt x="8739161" y="3961646"/>
                  <a:pt x="8734450" y="3963749"/>
                  <a:pt x="8731249" y="3967957"/>
                </a:cubicBezTo>
                <a:cubicBezTo>
                  <a:pt x="8728048" y="3972164"/>
                  <a:pt x="8726447" y="3977652"/>
                  <a:pt x="8726447" y="3984421"/>
                </a:cubicBezTo>
                <a:lnTo>
                  <a:pt x="8726447" y="4019270"/>
                </a:lnTo>
                <a:lnTo>
                  <a:pt x="8774193" y="4019270"/>
                </a:lnTo>
                <a:lnTo>
                  <a:pt x="8774193" y="4072778"/>
                </a:lnTo>
                <a:lnTo>
                  <a:pt x="8726447" y="4072778"/>
                </a:lnTo>
                <a:lnTo>
                  <a:pt x="8726447" y="4304099"/>
                </a:lnTo>
                <a:lnTo>
                  <a:pt x="8666627" y="4304099"/>
                </a:lnTo>
                <a:lnTo>
                  <a:pt x="8666627" y="4072778"/>
                </a:lnTo>
                <a:lnTo>
                  <a:pt x="8639736" y="4072778"/>
                </a:lnTo>
                <a:lnTo>
                  <a:pt x="8639736" y="4019270"/>
                </a:lnTo>
                <a:lnTo>
                  <a:pt x="8666627" y="4019270"/>
                </a:lnTo>
                <a:lnTo>
                  <a:pt x="8666627" y="3980579"/>
                </a:lnTo>
                <a:cubicBezTo>
                  <a:pt x="8666627" y="3955334"/>
                  <a:pt x="8672572" y="3936446"/>
                  <a:pt x="8684463" y="3923915"/>
                </a:cubicBezTo>
                <a:cubicBezTo>
                  <a:pt x="8696355" y="3911384"/>
                  <a:pt x="8714555" y="3905119"/>
                  <a:pt x="8739069" y="3905119"/>
                </a:cubicBezTo>
                <a:close/>
                <a:moveTo>
                  <a:pt x="8449394" y="3905119"/>
                </a:moveTo>
                <a:lnTo>
                  <a:pt x="8477931" y="3905119"/>
                </a:lnTo>
                <a:lnTo>
                  <a:pt x="8509488" y="3905119"/>
                </a:lnTo>
                <a:lnTo>
                  <a:pt x="8623639" y="3905119"/>
                </a:lnTo>
                <a:lnTo>
                  <a:pt x="8623639" y="3963018"/>
                </a:lnTo>
                <a:lnTo>
                  <a:pt x="8509488" y="3963018"/>
                </a:lnTo>
                <a:lnTo>
                  <a:pt x="8509488" y="4076894"/>
                </a:lnTo>
                <a:lnTo>
                  <a:pt x="8609919" y="4076894"/>
                </a:lnTo>
                <a:lnTo>
                  <a:pt x="8609919" y="4134793"/>
                </a:lnTo>
                <a:lnTo>
                  <a:pt x="8509488" y="4134793"/>
                </a:lnTo>
                <a:lnTo>
                  <a:pt x="8509488" y="4246200"/>
                </a:lnTo>
                <a:lnTo>
                  <a:pt x="8623639" y="4246200"/>
                </a:lnTo>
                <a:lnTo>
                  <a:pt x="8623639" y="4304099"/>
                </a:lnTo>
                <a:lnTo>
                  <a:pt x="8509488" y="4304099"/>
                </a:lnTo>
                <a:lnTo>
                  <a:pt x="8477931" y="4304099"/>
                </a:lnTo>
                <a:lnTo>
                  <a:pt x="8449394" y="4304099"/>
                </a:lnTo>
                <a:close/>
                <a:moveTo>
                  <a:pt x="6851939" y="3905119"/>
                </a:moveTo>
                <a:lnTo>
                  <a:pt x="6851939" y="4304099"/>
                </a:lnTo>
                <a:lnTo>
                  <a:pt x="6912032" y="4304099"/>
                </a:lnTo>
                <a:lnTo>
                  <a:pt x="6912032" y="4268524"/>
                </a:lnTo>
                <a:lnTo>
                  <a:pt x="6916800" y="4279883"/>
                </a:lnTo>
                <a:cubicBezTo>
                  <a:pt x="6920345" y="4285874"/>
                  <a:pt x="6924563" y="4291019"/>
                  <a:pt x="6929457" y="4295318"/>
                </a:cubicBezTo>
                <a:cubicBezTo>
                  <a:pt x="6939244" y="4303916"/>
                  <a:pt x="6950723" y="4308215"/>
                  <a:pt x="6963894" y="4308215"/>
                </a:cubicBezTo>
                <a:cubicBezTo>
                  <a:pt x="6977065" y="4308215"/>
                  <a:pt x="6988316" y="4304831"/>
                  <a:pt x="6997646" y="4298062"/>
                </a:cubicBezTo>
                <a:cubicBezTo>
                  <a:pt x="7006975" y="4291294"/>
                  <a:pt x="7014110" y="4281461"/>
                  <a:pt x="7019049" y="4268564"/>
                </a:cubicBezTo>
                <a:cubicBezTo>
                  <a:pt x="7023988" y="4255667"/>
                  <a:pt x="7026458" y="4240164"/>
                  <a:pt x="7026458" y="4222053"/>
                </a:cubicBezTo>
                <a:lnTo>
                  <a:pt x="7026458" y="4098847"/>
                </a:lnTo>
                <a:cubicBezTo>
                  <a:pt x="7026458" y="4080919"/>
                  <a:pt x="7024080" y="4065644"/>
                  <a:pt x="7019323" y="4053021"/>
                </a:cubicBezTo>
                <a:cubicBezTo>
                  <a:pt x="7014567" y="4040399"/>
                  <a:pt x="7007661" y="4030795"/>
                  <a:pt x="6998606" y="4024209"/>
                </a:cubicBezTo>
                <a:cubicBezTo>
                  <a:pt x="6989551" y="4017624"/>
                  <a:pt x="6978620" y="4014331"/>
                  <a:pt x="6965815" y="4014331"/>
                </a:cubicBezTo>
                <a:cubicBezTo>
                  <a:pt x="6953192" y="4014331"/>
                  <a:pt x="6941668" y="4018904"/>
                  <a:pt x="6931240" y="4028051"/>
                </a:cubicBezTo>
                <a:cubicBezTo>
                  <a:pt x="6926027" y="4032624"/>
                  <a:pt x="6921339" y="4038112"/>
                  <a:pt x="6917177" y="4044515"/>
                </a:cubicBezTo>
                <a:lnTo>
                  <a:pt x="6912032" y="4054870"/>
                </a:lnTo>
                <a:lnTo>
                  <a:pt x="6912032" y="3905119"/>
                </a:lnTo>
                <a:close/>
                <a:moveTo>
                  <a:pt x="6489989" y="3905119"/>
                </a:moveTo>
                <a:lnTo>
                  <a:pt x="6489989" y="4228639"/>
                </a:lnTo>
                <a:cubicBezTo>
                  <a:pt x="6489989" y="4252603"/>
                  <a:pt x="6495934" y="4271171"/>
                  <a:pt x="6507825" y="4284342"/>
                </a:cubicBezTo>
                <a:cubicBezTo>
                  <a:pt x="6519715" y="4297514"/>
                  <a:pt x="6536454" y="4304099"/>
                  <a:pt x="6558040" y="4304099"/>
                </a:cubicBezTo>
                <a:lnTo>
                  <a:pt x="6581639" y="4304099"/>
                </a:lnTo>
                <a:lnTo>
                  <a:pt x="6581639" y="4245926"/>
                </a:lnTo>
                <a:lnTo>
                  <a:pt x="6569565" y="4245926"/>
                </a:lnTo>
                <a:cubicBezTo>
                  <a:pt x="6563345" y="4245926"/>
                  <a:pt x="6558543" y="4243914"/>
                  <a:pt x="6555159" y="4239889"/>
                </a:cubicBezTo>
                <a:cubicBezTo>
                  <a:pt x="6551775" y="4235865"/>
                  <a:pt x="6550083" y="4230285"/>
                  <a:pt x="6550083" y="4223151"/>
                </a:cubicBezTo>
                <a:lnTo>
                  <a:pt x="6550083" y="3905119"/>
                </a:lnTo>
                <a:close/>
                <a:moveTo>
                  <a:pt x="4319424" y="3905119"/>
                </a:moveTo>
                <a:lnTo>
                  <a:pt x="4396256" y="4304099"/>
                </a:lnTo>
                <a:lnTo>
                  <a:pt x="4460191" y="4304099"/>
                </a:lnTo>
                <a:lnTo>
                  <a:pt x="4537025" y="3905119"/>
                </a:lnTo>
                <a:lnTo>
                  <a:pt x="4473637" y="3905119"/>
                </a:lnTo>
                <a:lnTo>
                  <a:pt x="4428086" y="4195985"/>
                </a:lnTo>
                <a:lnTo>
                  <a:pt x="4382536" y="3905119"/>
                </a:lnTo>
                <a:close/>
                <a:moveTo>
                  <a:pt x="3893552" y="3905119"/>
                </a:moveTo>
                <a:lnTo>
                  <a:pt x="3893552" y="4054504"/>
                </a:lnTo>
                <a:lnTo>
                  <a:pt x="3887926" y="4043898"/>
                </a:lnTo>
                <a:cubicBezTo>
                  <a:pt x="3883628" y="4037632"/>
                  <a:pt x="3878825" y="4032258"/>
                  <a:pt x="3873520" y="4027777"/>
                </a:cubicBezTo>
                <a:cubicBezTo>
                  <a:pt x="3862910" y="4018813"/>
                  <a:pt x="3851202" y="4014331"/>
                  <a:pt x="3838397" y="4014331"/>
                </a:cubicBezTo>
                <a:cubicBezTo>
                  <a:pt x="3825958" y="4014331"/>
                  <a:pt x="3815302" y="4017578"/>
                  <a:pt x="3806429" y="4024072"/>
                </a:cubicBezTo>
                <a:cubicBezTo>
                  <a:pt x="3797557" y="4030566"/>
                  <a:pt x="3790788" y="4039987"/>
                  <a:pt x="3786123" y="4052335"/>
                </a:cubicBezTo>
                <a:cubicBezTo>
                  <a:pt x="3781459" y="4064684"/>
                  <a:pt x="3779126" y="4079547"/>
                  <a:pt x="3779126" y="4096926"/>
                </a:cubicBezTo>
                <a:lnTo>
                  <a:pt x="3779126" y="4227541"/>
                </a:lnTo>
                <a:cubicBezTo>
                  <a:pt x="3779126" y="4244737"/>
                  <a:pt x="3781459" y="4259417"/>
                  <a:pt x="3786123" y="4271583"/>
                </a:cubicBezTo>
                <a:cubicBezTo>
                  <a:pt x="3790788" y="4283748"/>
                  <a:pt x="3797557" y="4292986"/>
                  <a:pt x="3806429" y="4299297"/>
                </a:cubicBezTo>
                <a:cubicBezTo>
                  <a:pt x="3815302" y="4305608"/>
                  <a:pt x="3825957" y="4308764"/>
                  <a:pt x="3838397" y="4308764"/>
                </a:cubicBezTo>
                <a:cubicBezTo>
                  <a:pt x="3852300" y="4308764"/>
                  <a:pt x="3864374" y="4304419"/>
                  <a:pt x="3874618" y="4295730"/>
                </a:cubicBezTo>
                <a:cubicBezTo>
                  <a:pt x="3879740" y="4291385"/>
                  <a:pt x="3884199" y="4286183"/>
                  <a:pt x="3887995" y="4280123"/>
                </a:cubicBezTo>
                <a:lnTo>
                  <a:pt x="3893552" y="4267854"/>
                </a:lnTo>
                <a:lnTo>
                  <a:pt x="3893552" y="4304099"/>
                </a:lnTo>
                <a:lnTo>
                  <a:pt x="3953646" y="4304099"/>
                </a:lnTo>
                <a:lnTo>
                  <a:pt x="3953646" y="3905119"/>
                </a:lnTo>
                <a:close/>
                <a:moveTo>
                  <a:pt x="3327689" y="3905119"/>
                </a:moveTo>
                <a:lnTo>
                  <a:pt x="3327689" y="4228639"/>
                </a:lnTo>
                <a:cubicBezTo>
                  <a:pt x="3327689" y="4252603"/>
                  <a:pt x="3333634" y="4271171"/>
                  <a:pt x="3345525" y="4284342"/>
                </a:cubicBezTo>
                <a:cubicBezTo>
                  <a:pt x="3357416" y="4297514"/>
                  <a:pt x="3374154" y="4304099"/>
                  <a:pt x="3395740" y="4304099"/>
                </a:cubicBezTo>
                <a:lnTo>
                  <a:pt x="3419339" y="4304099"/>
                </a:lnTo>
                <a:lnTo>
                  <a:pt x="3419339" y="4245926"/>
                </a:lnTo>
                <a:lnTo>
                  <a:pt x="3407265" y="4245926"/>
                </a:lnTo>
                <a:cubicBezTo>
                  <a:pt x="3401045" y="4245926"/>
                  <a:pt x="3396243" y="4243914"/>
                  <a:pt x="3392859" y="4239889"/>
                </a:cubicBezTo>
                <a:cubicBezTo>
                  <a:pt x="3389475" y="4235865"/>
                  <a:pt x="3387783" y="4230285"/>
                  <a:pt x="3387783" y="4223151"/>
                </a:cubicBezTo>
                <a:lnTo>
                  <a:pt x="3387783" y="3905119"/>
                </a:lnTo>
                <a:close/>
                <a:moveTo>
                  <a:pt x="6133689" y="3901003"/>
                </a:moveTo>
                <a:cubicBezTo>
                  <a:pt x="6113932" y="3901003"/>
                  <a:pt x="6097011" y="3904982"/>
                  <a:pt x="6082925" y="3912939"/>
                </a:cubicBezTo>
                <a:cubicBezTo>
                  <a:pt x="6068839" y="3920897"/>
                  <a:pt x="6058091" y="3932513"/>
                  <a:pt x="6050684" y="3947788"/>
                </a:cubicBezTo>
                <a:cubicBezTo>
                  <a:pt x="6043274" y="3963063"/>
                  <a:pt x="6039569" y="3981403"/>
                  <a:pt x="6039569" y="4002806"/>
                </a:cubicBezTo>
                <a:lnTo>
                  <a:pt x="6039569" y="4206412"/>
                </a:lnTo>
                <a:cubicBezTo>
                  <a:pt x="6039569" y="4227816"/>
                  <a:pt x="6043274" y="4246109"/>
                  <a:pt x="6050684" y="4261293"/>
                </a:cubicBezTo>
                <a:cubicBezTo>
                  <a:pt x="6058091" y="4276476"/>
                  <a:pt x="6068839" y="4288092"/>
                  <a:pt x="6082925" y="4296142"/>
                </a:cubicBezTo>
                <a:cubicBezTo>
                  <a:pt x="6097011" y="4304191"/>
                  <a:pt x="6113932" y="4308215"/>
                  <a:pt x="6133689" y="4308215"/>
                </a:cubicBezTo>
                <a:cubicBezTo>
                  <a:pt x="6153629" y="4308215"/>
                  <a:pt x="6170642" y="4304191"/>
                  <a:pt x="6184728" y="4296142"/>
                </a:cubicBezTo>
                <a:cubicBezTo>
                  <a:pt x="6198814" y="4288092"/>
                  <a:pt x="6209561" y="4276430"/>
                  <a:pt x="6216970" y="4261155"/>
                </a:cubicBezTo>
                <a:cubicBezTo>
                  <a:pt x="6224379" y="4245880"/>
                  <a:pt x="6228084" y="4227541"/>
                  <a:pt x="6228084" y="4206138"/>
                </a:cubicBezTo>
                <a:lnTo>
                  <a:pt x="6228084" y="4181716"/>
                </a:lnTo>
                <a:lnTo>
                  <a:pt x="6167166" y="4181716"/>
                </a:lnTo>
                <a:lnTo>
                  <a:pt x="6167166" y="4206138"/>
                </a:lnTo>
                <a:cubicBezTo>
                  <a:pt x="6167166" y="4215102"/>
                  <a:pt x="6165885" y="4222693"/>
                  <a:pt x="6163325" y="4228913"/>
                </a:cubicBezTo>
                <a:cubicBezTo>
                  <a:pt x="6160764" y="4235133"/>
                  <a:pt x="6156967" y="4239889"/>
                  <a:pt x="6151937" y="4243182"/>
                </a:cubicBezTo>
                <a:cubicBezTo>
                  <a:pt x="6146906" y="4246475"/>
                  <a:pt x="6140824" y="4248121"/>
                  <a:pt x="6133689" y="4248121"/>
                </a:cubicBezTo>
                <a:cubicBezTo>
                  <a:pt x="6126738" y="4248121"/>
                  <a:pt x="6120792" y="4246475"/>
                  <a:pt x="6115853" y="4243182"/>
                </a:cubicBezTo>
                <a:cubicBezTo>
                  <a:pt x="6110914" y="4239889"/>
                  <a:pt x="6107118" y="4235133"/>
                  <a:pt x="6104465" y="4228913"/>
                </a:cubicBezTo>
                <a:cubicBezTo>
                  <a:pt x="6101813" y="4222693"/>
                  <a:pt x="6100487" y="4215193"/>
                  <a:pt x="6100487" y="4206412"/>
                </a:cubicBezTo>
                <a:lnTo>
                  <a:pt x="6100487" y="4002806"/>
                </a:lnTo>
                <a:cubicBezTo>
                  <a:pt x="6100487" y="3994025"/>
                  <a:pt x="6101813" y="3986479"/>
                  <a:pt x="6104465" y="3980168"/>
                </a:cubicBezTo>
                <a:cubicBezTo>
                  <a:pt x="6107118" y="3973857"/>
                  <a:pt x="6110914" y="3969054"/>
                  <a:pt x="6115853" y="3965762"/>
                </a:cubicBezTo>
                <a:cubicBezTo>
                  <a:pt x="6120792" y="3962469"/>
                  <a:pt x="6126738" y="3960822"/>
                  <a:pt x="6133689" y="3960822"/>
                </a:cubicBezTo>
                <a:cubicBezTo>
                  <a:pt x="6140824" y="3960822"/>
                  <a:pt x="6146906" y="3962469"/>
                  <a:pt x="6151937" y="3965762"/>
                </a:cubicBezTo>
                <a:cubicBezTo>
                  <a:pt x="6156967" y="3969054"/>
                  <a:pt x="6160764" y="3973857"/>
                  <a:pt x="6163325" y="3980168"/>
                </a:cubicBezTo>
                <a:cubicBezTo>
                  <a:pt x="6165885" y="3986479"/>
                  <a:pt x="6167166" y="3994025"/>
                  <a:pt x="6167166" y="4002806"/>
                </a:cubicBezTo>
                <a:lnTo>
                  <a:pt x="6167166" y="4027502"/>
                </a:lnTo>
                <a:lnTo>
                  <a:pt x="6228084" y="4027502"/>
                </a:lnTo>
                <a:lnTo>
                  <a:pt x="6228084" y="4002806"/>
                </a:lnTo>
                <a:cubicBezTo>
                  <a:pt x="6228084" y="3981403"/>
                  <a:pt x="6224379" y="3963063"/>
                  <a:pt x="6216970" y="3947788"/>
                </a:cubicBezTo>
                <a:cubicBezTo>
                  <a:pt x="6209561" y="3932513"/>
                  <a:pt x="6198814" y="3920897"/>
                  <a:pt x="6184728" y="3912939"/>
                </a:cubicBezTo>
                <a:cubicBezTo>
                  <a:pt x="6170642" y="3904982"/>
                  <a:pt x="6153629" y="3901003"/>
                  <a:pt x="6133689" y="3901003"/>
                </a:cubicBezTo>
                <a:close/>
                <a:moveTo>
                  <a:pt x="2209389" y="3901003"/>
                </a:moveTo>
                <a:cubicBezTo>
                  <a:pt x="2189632" y="3901003"/>
                  <a:pt x="2172711" y="3904982"/>
                  <a:pt x="2158625" y="3912939"/>
                </a:cubicBezTo>
                <a:cubicBezTo>
                  <a:pt x="2144539" y="3920897"/>
                  <a:pt x="2133792" y="3932513"/>
                  <a:pt x="2126383" y="3947788"/>
                </a:cubicBezTo>
                <a:cubicBezTo>
                  <a:pt x="2118974" y="3963063"/>
                  <a:pt x="2115269" y="3981403"/>
                  <a:pt x="2115269" y="4002806"/>
                </a:cubicBezTo>
                <a:lnTo>
                  <a:pt x="2115269" y="4206412"/>
                </a:lnTo>
                <a:cubicBezTo>
                  <a:pt x="2115269" y="4227816"/>
                  <a:pt x="2118974" y="4246109"/>
                  <a:pt x="2126383" y="4261293"/>
                </a:cubicBezTo>
                <a:cubicBezTo>
                  <a:pt x="2133792" y="4276476"/>
                  <a:pt x="2144539" y="4288092"/>
                  <a:pt x="2158625" y="4296142"/>
                </a:cubicBezTo>
                <a:cubicBezTo>
                  <a:pt x="2172711" y="4304191"/>
                  <a:pt x="2189632" y="4308215"/>
                  <a:pt x="2209389" y="4308215"/>
                </a:cubicBezTo>
                <a:cubicBezTo>
                  <a:pt x="2229329" y="4308215"/>
                  <a:pt x="2246342" y="4304191"/>
                  <a:pt x="2260428" y="4296142"/>
                </a:cubicBezTo>
                <a:cubicBezTo>
                  <a:pt x="2274514" y="4288092"/>
                  <a:pt x="2285262" y="4276430"/>
                  <a:pt x="2292670" y="4261155"/>
                </a:cubicBezTo>
                <a:cubicBezTo>
                  <a:pt x="2300079" y="4245880"/>
                  <a:pt x="2303784" y="4227541"/>
                  <a:pt x="2303784" y="4206138"/>
                </a:cubicBezTo>
                <a:lnTo>
                  <a:pt x="2303784" y="4181716"/>
                </a:lnTo>
                <a:lnTo>
                  <a:pt x="2242867" y="4181716"/>
                </a:lnTo>
                <a:lnTo>
                  <a:pt x="2242867" y="4206138"/>
                </a:lnTo>
                <a:cubicBezTo>
                  <a:pt x="2242867" y="4215102"/>
                  <a:pt x="2241586" y="4222693"/>
                  <a:pt x="2239025" y="4228913"/>
                </a:cubicBezTo>
                <a:cubicBezTo>
                  <a:pt x="2236464" y="4235133"/>
                  <a:pt x="2232668" y="4239889"/>
                  <a:pt x="2227637" y="4243182"/>
                </a:cubicBezTo>
                <a:cubicBezTo>
                  <a:pt x="2222606" y="4246475"/>
                  <a:pt x="2216524" y="4248121"/>
                  <a:pt x="2209389" y="4248121"/>
                </a:cubicBezTo>
                <a:cubicBezTo>
                  <a:pt x="2202438" y="4248121"/>
                  <a:pt x="2196493" y="4246475"/>
                  <a:pt x="2191553" y="4243182"/>
                </a:cubicBezTo>
                <a:cubicBezTo>
                  <a:pt x="2186614" y="4239889"/>
                  <a:pt x="2182818" y="4235133"/>
                  <a:pt x="2180166" y="4228913"/>
                </a:cubicBezTo>
                <a:cubicBezTo>
                  <a:pt x="2177513" y="4222693"/>
                  <a:pt x="2176187" y="4215193"/>
                  <a:pt x="2176187" y="4206412"/>
                </a:cubicBezTo>
                <a:lnTo>
                  <a:pt x="2176187" y="4002806"/>
                </a:lnTo>
                <a:cubicBezTo>
                  <a:pt x="2176187" y="3994025"/>
                  <a:pt x="2177513" y="3986479"/>
                  <a:pt x="2180166" y="3980168"/>
                </a:cubicBezTo>
                <a:cubicBezTo>
                  <a:pt x="2182818" y="3973857"/>
                  <a:pt x="2186614" y="3969054"/>
                  <a:pt x="2191553" y="3965762"/>
                </a:cubicBezTo>
                <a:cubicBezTo>
                  <a:pt x="2196493" y="3962469"/>
                  <a:pt x="2202438" y="3960822"/>
                  <a:pt x="2209389" y="3960822"/>
                </a:cubicBezTo>
                <a:cubicBezTo>
                  <a:pt x="2216524" y="3960822"/>
                  <a:pt x="2222606" y="3962469"/>
                  <a:pt x="2227637" y="3965762"/>
                </a:cubicBezTo>
                <a:cubicBezTo>
                  <a:pt x="2232668" y="3969054"/>
                  <a:pt x="2236464" y="3973857"/>
                  <a:pt x="2239025" y="3980168"/>
                </a:cubicBezTo>
                <a:cubicBezTo>
                  <a:pt x="2241586" y="3986479"/>
                  <a:pt x="2242867" y="3994025"/>
                  <a:pt x="2242867" y="4002806"/>
                </a:cubicBezTo>
                <a:lnTo>
                  <a:pt x="2242867" y="4027502"/>
                </a:lnTo>
                <a:lnTo>
                  <a:pt x="2303784" y="4027502"/>
                </a:lnTo>
                <a:lnTo>
                  <a:pt x="2303784" y="4002806"/>
                </a:lnTo>
                <a:cubicBezTo>
                  <a:pt x="2303784" y="3981403"/>
                  <a:pt x="2300079" y="3963063"/>
                  <a:pt x="2292670" y="3947788"/>
                </a:cubicBezTo>
                <a:cubicBezTo>
                  <a:pt x="2285262" y="3932513"/>
                  <a:pt x="2274514" y="3920897"/>
                  <a:pt x="2260428" y="3912939"/>
                </a:cubicBezTo>
                <a:cubicBezTo>
                  <a:pt x="2246342" y="3904982"/>
                  <a:pt x="2229329" y="3901003"/>
                  <a:pt x="2209389" y="3901003"/>
                </a:cubicBezTo>
                <a:close/>
                <a:moveTo>
                  <a:pt x="8019876" y="3887832"/>
                </a:moveTo>
                <a:lnTo>
                  <a:pt x="8065701" y="3887832"/>
                </a:lnTo>
                <a:lnTo>
                  <a:pt x="8065701" y="3907040"/>
                </a:lnTo>
                <a:cubicBezTo>
                  <a:pt x="8065701" y="3926797"/>
                  <a:pt x="8061952" y="3941843"/>
                  <a:pt x="8054451" y="3952179"/>
                </a:cubicBezTo>
                <a:cubicBezTo>
                  <a:pt x="8046950" y="3962515"/>
                  <a:pt x="8036248" y="3967682"/>
                  <a:pt x="8022346" y="3967682"/>
                </a:cubicBezTo>
                <a:cubicBezTo>
                  <a:pt x="8017224" y="3967682"/>
                  <a:pt x="8012422" y="3966996"/>
                  <a:pt x="8007940" y="3965624"/>
                </a:cubicBezTo>
                <a:cubicBezTo>
                  <a:pt x="8003457" y="3964252"/>
                  <a:pt x="7998655" y="3962103"/>
                  <a:pt x="7993534" y="3959176"/>
                </a:cubicBezTo>
                <a:lnTo>
                  <a:pt x="7991064" y="3958078"/>
                </a:lnTo>
                <a:cubicBezTo>
                  <a:pt x="7990333" y="3957530"/>
                  <a:pt x="7989600" y="3957026"/>
                  <a:pt x="7988869" y="3956569"/>
                </a:cubicBezTo>
                <a:cubicBezTo>
                  <a:pt x="7988137" y="3956112"/>
                  <a:pt x="7987405" y="3955700"/>
                  <a:pt x="7986674" y="3955334"/>
                </a:cubicBezTo>
                <a:cubicBezTo>
                  <a:pt x="7982101" y="3952590"/>
                  <a:pt x="7978259" y="3950578"/>
                  <a:pt x="7975149" y="3949298"/>
                </a:cubicBezTo>
                <a:cubicBezTo>
                  <a:pt x="7972038" y="3948017"/>
                  <a:pt x="7968655" y="3947377"/>
                  <a:pt x="7964996" y="3947377"/>
                </a:cubicBezTo>
                <a:cubicBezTo>
                  <a:pt x="7961154" y="3947377"/>
                  <a:pt x="7958365" y="3948383"/>
                  <a:pt x="7956627" y="3950395"/>
                </a:cubicBezTo>
                <a:cubicBezTo>
                  <a:pt x="7954888" y="3952407"/>
                  <a:pt x="7954020" y="3955334"/>
                  <a:pt x="7954020" y="3959176"/>
                </a:cubicBezTo>
                <a:lnTo>
                  <a:pt x="7954020" y="3968780"/>
                </a:lnTo>
                <a:lnTo>
                  <a:pt x="7908469" y="3968780"/>
                </a:lnTo>
                <a:lnTo>
                  <a:pt x="7908469" y="3949572"/>
                </a:lnTo>
                <a:cubicBezTo>
                  <a:pt x="7908469" y="3930547"/>
                  <a:pt x="7912219" y="3916095"/>
                  <a:pt x="7919720" y="3906216"/>
                </a:cubicBezTo>
                <a:cubicBezTo>
                  <a:pt x="7927220" y="3896338"/>
                  <a:pt x="7938104" y="3891399"/>
                  <a:pt x="7952373" y="3891399"/>
                </a:cubicBezTo>
                <a:cubicBezTo>
                  <a:pt x="7958228" y="3891399"/>
                  <a:pt x="7963487" y="3892130"/>
                  <a:pt x="7968151" y="3893594"/>
                </a:cubicBezTo>
                <a:cubicBezTo>
                  <a:pt x="7972816" y="3895057"/>
                  <a:pt x="7977618" y="3897161"/>
                  <a:pt x="7982558" y="3899905"/>
                </a:cubicBezTo>
                <a:lnTo>
                  <a:pt x="7984478" y="3901277"/>
                </a:lnTo>
                <a:lnTo>
                  <a:pt x="7988320" y="3903472"/>
                </a:lnTo>
                <a:cubicBezTo>
                  <a:pt x="7992344" y="3905668"/>
                  <a:pt x="7995774" y="3907360"/>
                  <a:pt x="7998610" y="3908549"/>
                </a:cubicBezTo>
                <a:cubicBezTo>
                  <a:pt x="8001446" y="3909738"/>
                  <a:pt x="8004418" y="3910332"/>
                  <a:pt x="8007528" y="3910332"/>
                </a:cubicBezTo>
                <a:cubicBezTo>
                  <a:pt x="8011552" y="3910332"/>
                  <a:pt x="8014617" y="3909143"/>
                  <a:pt x="8016721" y="3906765"/>
                </a:cubicBezTo>
                <a:cubicBezTo>
                  <a:pt x="8018824" y="3904387"/>
                  <a:pt x="8019876" y="3901003"/>
                  <a:pt x="8019876" y="3896612"/>
                </a:cubicBezTo>
                <a:close/>
                <a:moveTo>
                  <a:pt x="5276677" y="3887832"/>
                </a:moveTo>
                <a:lnTo>
                  <a:pt x="5276677" y="3896612"/>
                </a:lnTo>
                <a:cubicBezTo>
                  <a:pt x="5276677" y="3901003"/>
                  <a:pt x="5275625" y="3904387"/>
                  <a:pt x="5273521" y="3906765"/>
                </a:cubicBezTo>
                <a:cubicBezTo>
                  <a:pt x="5271418" y="3909143"/>
                  <a:pt x="5268353" y="3910332"/>
                  <a:pt x="5264328" y="3910332"/>
                </a:cubicBezTo>
                <a:cubicBezTo>
                  <a:pt x="5261218" y="3910332"/>
                  <a:pt x="5258246" y="3909738"/>
                  <a:pt x="5255411" y="3908549"/>
                </a:cubicBezTo>
                <a:cubicBezTo>
                  <a:pt x="5252575" y="3907360"/>
                  <a:pt x="5249145" y="3905668"/>
                  <a:pt x="5245120" y="3903472"/>
                </a:cubicBezTo>
                <a:lnTo>
                  <a:pt x="5241279" y="3901277"/>
                </a:lnTo>
                <a:lnTo>
                  <a:pt x="5239358" y="3899905"/>
                </a:lnTo>
                <a:cubicBezTo>
                  <a:pt x="5234419" y="3897161"/>
                  <a:pt x="5229616" y="3895057"/>
                  <a:pt x="5224952" y="3893594"/>
                </a:cubicBezTo>
                <a:cubicBezTo>
                  <a:pt x="5220287" y="3892130"/>
                  <a:pt x="5215028" y="3891399"/>
                  <a:pt x="5209174" y="3891399"/>
                </a:cubicBezTo>
                <a:cubicBezTo>
                  <a:pt x="5194905" y="3891399"/>
                  <a:pt x="5184020" y="3896338"/>
                  <a:pt x="5176521" y="3906216"/>
                </a:cubicBezTo>
                <a:cubicBezTo>
                  <a:pt x="5169020" y="3916095"/>
                  <a:pt x="5165270" y="3930547"/>
                  <a:pt x="5165270" y="3949572"/>
                </a:cubicBezTo>
                <a:lnTo>
                  <a:pt x="5165270" y="3968780"/>
                </a:lnTo>
                <a:lnTo>
                  <a:pt x="5210820" y="3968780"/>
                </a:lnTo>
                <a:lnTo>
                  <a:pt x="5210820" y="3959176"/>
                </a:lnTo>
                <a:cubicBezTo>
                  <a:pt x="5210820" y="3955334"/>
                  <a:pt x="5211690" y="3952407"/>
                  <a:pt x="5213427" y="3950395"/>
                </a:cubicBezTo>
                <a:cubicBezTo>
                  <a:pt x="5215165" y="3948383"/>
                  <a:pt x="5217955" y="3947377"/>
                  <a:pt x="5221796" y="3947377"/>
                </a:cubicBezTo>
                <a:cubicBezTo>
                  <a:pt x="5225455" y="3947377"/>
                  <a:pt x="5228839" y="3948017"/>
                  <a:pt x="5231949" y="3949298"/>
                </a:cubicBezTo>
                <a:cubicBezTo>
                  <a:pt x="5235059" y="3950578"/>
                  <a:pt x="5238902" y="3952590"/>
                  <a:pt x="5243474" y="3955334"/>
                </a:cubicBezTo>
                <a:cubicBezTo>
                  <a:pt x="5244206" y="3955700"/>
                  <a:pt x="5244937" y="3956112"/>
                  <a:pt x="5245669" y="3956569"/>
                </a:cubicBezTo>
                <a:cubicBezTo>
                  <a:pt x="5246401" y="3957026"/>
                  <a:pt x="5247133" y="3957530"/>
                  <a:pt x="5247864" y="3958078"/>
                </a:cubicBezTo>
                <a:lnTo>
                  <a:pt x="5250335" y="3959176"/>
                </a:lnTo>
                <a:cubicBezTo>
                  <a:pt x="5255456" y="3962103"/>
                  <a:pt x="5260258" y="3964252"/>
                  <a:pt x="5264740" y="3965624"/>
                </a:cubicBezTo>
                <a:cubicBezTo>
                  <a:pt x="5269222" y="3966996"/>
                  <a:pt x="5274024" y="3967682"/>
                  <a:pt x="5279147" y="3967682"/>
                </a:cubicBezTo>
                <a:cubicBezTo>
                  <a:pt x="5293049" y="3967682"/>
                  <a:pt x="5303751" y="3962515"/>
                  <a:pt x="5311251" y="3952179"/>
                </a:cubicBezTo>
                <a:cubicBezTo>
                  <a:pt x="5318751" y="3941843"/>
                  <a:pt x="5322502" y="3926797"/>
                  <a:pt x="5322502" y="3907040"/>
                </a:cubicBezTo>
                <a:lnTo>
                  <a:pt x="5322502" y="3887832"/>
                </a:lnTo>
                <a:close/>
                <a:moveTo>
                  <a:pt x="8160549" y="3001354"/>
                </a:moveTo>
                <a:cubicBezTo>
                  <a:pt x="8145071" y="3001354"/>
                  <a:pt x="8131974" y="3005124"/>
                  <a:pt x="8121259" y="3012664"/>
                </a:cubicBezTo>
                <a:cubicBezTo>
                  <a:pt x="8110543" y="3020206"/>
                  <a:pt x="8102308" y="3031119"/>
                  <a:pt x="8096553" y="3045407"/>
                </a:cubicBezTo>
                <a:cubicBezTo>
                  <a:pt x="8090799" y="3059695"/>
                  <a:pt x="8087921" y="3076760"/>
                  <a:pt x="8087921" y="3096604"/>
                </a:cubicBezTo>
                <a:lnTo>
                  <a:pt x="8087921" y="3333538"/>
                </a:lnTo>
                <a:cubicBezTo>
                  <a:pt x="8087921" y="3354176"/>
                  <a:pt x="8090799" y="3371836"/>
                  <a:pt x="8096553" y="3386521"/>
                </a:cubicBezTo>
                <a:cubicBezTo>
                  <a:pt x="8102308" y="3401206"/>
                  <a:pt x="8110543" y="3412417"/>
                  <a:pt x="8121259" y="3420157"/>
                </a:cubicBezTo>
                <a:cubicBezTo>
                  <a:pt x="8131974" y="3427895"/>
                  <a:pt x="8145071" y="3431765"/>
                  <a:pt x="8160549" y="3431765"/>
                </a:cubicBezTo>
                <a:cubicBezTo>
                  <a:pt x="8183171" y="3431765"/>
                  <a:pt x="8200932" y="3422935"/>
                  <a:pt x="8213830" y="3405273"/>
                </a:cubicBezTo>
                <a:cubicBezTo>
                  <a:pt x="8226728" y="3387612"/>
                  <a:pt x="8233177" y="3362907"/>
                  <a:pt x="8233177" y="3331157"/>
                </a:cubicBezTo>
                <a:lnTo>
                  <a:pt x="8233177" y="3098985"/>
                </a:lnTo>
                <a:cubicBezTo>
                  <a:pt x="8233177" y="3068425"/>
                  <a:pt x="8226728" y="3044514"/>
                  <a:pt x="8213830" y="3027250"/>
                </a:cubicBezTo>
                <a:cubicBezTo>
                  <a:pt x="8200932" y="3009986"/>
                  <a:pt x="8183171" y="3001354"/>
                  <a:pt x="8160549" y="3001354"/>
                </a:cubicBezTo>
                <a:close/>
                <a:moveTo>
                  <a:pt x="5317337" y="3000163"/>
                </a:moveTo>
                <a:cubicBezTo>
                  <a:pt x="5341943" y="3000163"/>
                  <a:pt x="5360895" y="3008894"/>
                  <a:pt x="5374189" y="3026357"/>
                </a:cubicBezTo>
                <a:cubicBezTo>
                  <a:pt x="5387485" y="3043820"/>
                  <a:pt x="5394132" y="3068624"/>
                  <a:pt x="5394132" y="3100771"/>
                </a:cubicBezTo>
                <a:lnTo>
                  <a:pt x="5394132" y="3168041"/>
                </a:lnTo>
                <a:lnTo>
                  <a:pt x="5242328" y="3168041"/>
                </a:lnTo>
                <a:lnTo>
                  <a:pt x="5242328" y="3107915"/>
                </a:lnTo>
                <a:cubicBezTo>
                  <a:pt x="5242328" y="3073386"/>
                  <a:pt x="5248876" y="3046796"/>
                  <a:pt x="5261973" y="3028143"/>
                </a:cubicBezTo>
                <a:cubicBezTo>
                  <a:pt x="5275070" y="3009489"/>
                  <a:pt x="5293524" y="3000163"/>
                  <a:pt x="5317337" y="3000163"/>
                </a:cubicBezTo>
                <a:close/>
                <a:moveTo>
                  <a:pt x="7479512" y="2908485"/>
                </a:moveTo>
                <a:lnTo>
                  <a:pt x="7592621" y="2908485"/>
                </a:lnTo>
                <a:lnTo>
                  <a:pt x="7592621" y="3357351"/>
                </a:lnTo>
                <a:cubicBezTo>
                  <a:pt x="7592621" y="3379576"/>
                  <a:pt x="7598574" y="3396443"/>
                  <a:pt x="7610481" y="3407953"/>
                </a:cubicBezTo>
                <a:cubicBezTo>
                  <a:pt x="7622387" y="3419461"/>
                  <a:pt x="7639850" y="3425216"/>
                  <a:pt x="7662868" y="3425216"/>
                </a:cubicBezTo>
                <a:cubicBezTo>
                  <a:pt x="7685887" y="3425216"/>
                  <a:pt x="7703151" y="3419362"/>
                  <a:pt x="7714660" y="3407655"/>
                </a:cubicBezTo>
                <a:cubicBezTo>
                  <a:pt x="7726170" y="3395947"/>
                  <a:pt x="7731924" y="3378385"/>
                  <a:pt x="7731924" y="3354969"/>
                </a:cubicBezTo>
                <a:lnTo>
                  <a:pt x="7731924" y="2908485"/>
                </a:lnTo>
                <a:lnTo>
                  <a:pt x="7845034" y="2908485"/>
                </a:lnTo>
                <a:lnTo>
                  <a:pt x="7845034" y="3526419"/>
                </a:lnTo>
                <a:lnTo>
                  <a:pt x="7731924" y="3526419"/>
                </a:lnTo>
                <a:lnTo>
                  <a:pt x="7731924" y="3453422"/>
                </a:lnTo>
                <a:lnTo>
                  <a:pt x="7731069" y="3455707"/>
                </a:lnTo>
                <a:cubicBezTo>
                  <a:pt x="7721023" y="3478590"/>
                  <a:pt x="7708410" y="3496505"/>
                  <a:pt x="7693229" y="3509453"/>
                </a:cubicBezTo>
                <a:cubicBezTo>
                  <a:pt x="7672988" y="3526717"/>
                  <a:pt x="7647787" y="3535349"/>
                  <a:pt x="7617624" y="3535349"/>
                </a:cubicBezTo>
                <a:cubicBezTo>
                  <a:pt x="7571984" y="3535349"/>
                  <a:pt x="7537555" y="3520664"/>
                  <a:pt x="7514338" y="3491296"/>
                </a:cubicBezTo>
                <a:cubicBezTo>
                  <a:pt x="7491120" y="3461927"/>
                  <a:pt x="7479512" y="3418866"/>
                  <a:pt x="7479512" y="3362114"/>
                </a:cubicBezTo>
                <a:close/>
                <a:moveTo>
                  <a:pt x="6411522" y="2908485"/>
                </a:moveTo>
                <a:lnTo>
                  <a:pt x="6411522" y="3526419"/>
                </a:lnTo>
                <a:lnTo>
                  <a:pt x="6524631" y="3526419"/>
                </a:lnTo>
                <a:lnTo>
                  <a:pt x="6524631" y="2908485"/>
                </a:lnTo>
                <a:close/>
                <a:moveTo>
                  <a:pt x="4344597" y="2908485"/>
                </a:moveTo>
                <a:lnTo>
                  <a:pt x="4344597" y="3526419"/>
                </a:lnTo>
                <a:lnTo>
                  <a:pt x="4457706" y="3526419"/>
                </a:lnTo>
                <a:lnTo>
                  <a:pt x="4457706" y="2908485"/>
                </a:lnTo>
                <a:close/>
                <a:moveTo>
                  <a:pt x="5317337" y="2897770"/>
                </a:moveTo>
                <a:cubicBezTo>
                  <a:pt x="5278840" y="2897770"/>
                  <a:pt x="5245899" y="2906203"/>
                  <a:pt x="5218515" y="2923070"/>
                </a:cubicBezTo>
                <a:cubicBezTo>
                  <a:pt x="5191131" y="2939937"/>
                  <a:pt x="5170196" y="2964643"/>
                  <a:pt x="5155710" y="2997186"/>
                </a:cubicBezTo>
                <a:cubicBezTo>
                  <a:pt x="5141224" y="3029730"/>
                  <a:pt x="5133981" y="3068823"/>
                  <a:pt x="5133981" y="3114463"/>
                </a:cubicBezTo>
                <a:lnTo>
                  <a:pt x="5133981" y="3330562"/>
                </a:lnTo>
                <a:cubicBezTo>
                  <a:pt x="5133981" y="3373821"/>
                  <a:pt x="5141422" y="3410730"/>
                  <a:pt x="5156305" y="3441290"/>
                </a:cubicBezTo>
                <a:cubicBezTo>
                  <a:pt x="5171188" y="3471849"/>
                  <a:pt x="5192619" y="3495165"/>
                  <a:pt x="5220599" y="3511239"/>
                </a:cubicBezTo>
                <a:cubicBezTo>
                  <a:pt x="5248579" y="3527312"/>
                  <a:pt x="5282412" y="3535349"/>
                  <a:pt x="5322099" y="3535349"/>
                </a:cubicBezTo>
                <a:cubicBezTo>
                  <a:pt x="5380044" y="3535349"/>
                  <a:pt x="5424891" y="3519871"/>
                  <a:pt x="5456640" y="3488915"/>
                </a:cubicBezTo>
                <a:cubicBezTo>
                  <a:pt x="5488390" y="3457958"/>
                  <a:pt x="5504265" y="3414104"/>
                  <a:pt x="5504265" y="3357351"/>
                </a:cubicBezTo>
                <a:lnTo>
                  <a:pt x="5504265" y="3353184"/>
                </a:lnTo>
                <a:lnTo>
                  <a:pt x="5395918" y="3353184"/>
                </a:lnTo>
                <a:lnTo>
                  <a:pt x="5395918" y="3357351"/>
                </a:lnTo>
                <a:cubicBezTo>
                  <a:pt x="5395918" y="3380369"/>
                  <a:pt x="5389470" y="3398129"/>
                  <a:pt x="5376571" y="3410631"/>
                </a:cubicBezTo>
                <a:cubicBezTo>
                  <a:pt x="5363673" y="3423132"/>
                  <a:pt x="5345515" y="3429383"/>
                  <a:pt x="5322099" y="3429383"/>
                </a:cubicBezTo>
                <a:cubicBezTo>
                  <a:pt x="5296700" y="3429383"/>
                  <a:pt x="5277055" y="3420950"/>
                  <a:pt x="5263163" y="3404083"/>
                </a:cubicBezTo>
                <a:cubicBezTo>
                  <a:pt x="5249273" y="3387215"/>
                  <a:pt x="5242328" y="3363700"/>
                  <a:pt x="5242328" y="3333538"/>
                </a:cubicBezTo>
                <a:lnTo>
                  <a:pt x="5242328" y="3261506"/>
                </a:lnTo>
                <a:lnTo>
                  <a:pt x="5502480" y="3261506"/>
                </a:lnTo>
                <a:lnTo>
                  <a:pt x="5502480" y="3098390"/>
                </a:lnTo>
                <a:cubicBezTo>
                  <a:pt x="5502480" y="3055924"/>
                  <a:pt x="5495237" y="3019709"/>
                  <a:pt x="5480750" y="2989745"/>
                </a:cubicBezTo>
                <a:cubicBezTo>
                  <a:pt x="5466264" y="2959781"/>
                  <a:pt x="5445131" y="2936961"/>
                  <a:pt x="5417349" y="2921284"/>
                </a:cubicBezTo>
                <a:cubicBezTo>
                  <a:pt x="5389568" y="2905608"/>
                  <a:pt x="5356231" y="2897770"/>
                  <a:pt x="5317337" y="2897770"/>
                </a:cubicBezTo>
                <a:close/>
                <a:moveTo>
                  <a:pt x="6666316" y="2728700"/>
                </a:moveTo>
                <a:lnTo>
                  <a:pt x="6666316" y="2908485"/>
                </a:lnTo>
                <a:lnTo>
                  <a:pt x="6603212" y="2908485"/>
                </a:lnTo>
                <a:lnTo>
                  <a:pt x="6603212" y="3015641"/>
                </a:lnTo>
                <a:lnTo>
                  <a:pt x="6666316" y="3015641"/>
                </a:lnTo>
                <a:lnTo>
                  <a:pt x="6666316" y="3365685"/>
                </a:lnTo>
                <a:cubicBezTo>
                  <a:pt x="6666316" y="3420057"/>
                  <a:pt x="6678023" y="3460935"/>
                  <a:pt x="6701439" y="3488319"/>
                </a:cubicBezTo>
                <a:cubicBezTo>
                  <a:pt x="6724854" y="3515704"/>
                  <a:pt x="6761565" y="3529396"/>
                  <a:pt x="6811572" y="3529396"/>
                </a:cubicBezTo>
                <a:lnTo>
                  <a:pt x="6869912" y="3529396"/>
                </a:lnTo>
                <a:lnTo>
                  <a:pt x="6869912" y="3422240"/>
                </a:lnTo>
                <a:lnTo>
                  <a:pt x="6824668" y="3422240"/>
                </a:lnTo>
                <a:cubicBezTo>
                  <a:pt x="6809984" y="3422240"/>
                  <a:pt x="6798773" y="3417279"/>
                  <a:pt x="6791033" y="3407357"/>
                </a:cubicBezTo>
                <a:cubicBezTo>
                  <a:pt x="6783294" y="3397435"/>
                  <a:pt x="6779425" y="3383544"/>
                  <a:pt x="6779425" y="3365685"/>
                </a:cubicBezTo>
                <a:lnTo>
                  <a:pt x="6779425" y="3015641"/>
                </a:lnTo>
                <a:lnTo>
                  <a:pt x="6869912" y="3015641"/>
                </a:lnTo>
                <a:lnTo>
                  <a:pt x="6869912" y="2908485"/>
                </a:lnTo>
                <a:lnTo>
                  <a:pt x="6779425" y="2908485"/>
                </a:lnTo>
                <a:lnTo>
                  <a:pt x="6779425" y="2728700"/>
                </a:lnTo>
                <a:close/>
                <a:moveTo>
                  <a:pt x="4599390" y="2728700"/>
                </a:moveTo>
                <a:lnTo>
                  <a:pt x="4599390" y="2908485"/>
                </a:lnTo>
                <a:lnTo>
                  <a:pt x="4536288" y="2908485"/>
                </a:lnTo>
                <a:lnTo>
                  <a:pt x="4536288" y="3015641"/>
                </a:lnTo>
                <a:lnTo>
                  <a:pt x="4599390" y="3015641"/>
                </a:lnTo>
                <a:lnTo>
                  <a:pt x="4599390" y="3365685"/>
                </a:lnTo>
                <a:cubicBezTo>
                  <a:pt x="4599390" y="3420057"/>
                  <a:pt x="4611098" y="3460935"/>
                  <a:pt x="4634514" y="3488319"/>
                </a:cubicBezTo>
                <a:cubicBezTo>
                  <a:pt x="4657930" y="3515704"/>
                  <a:pt x="4694640" y="3529396"/>
                  <a:pt x="4744647" y="3529396"/>
                </a:cubicBezTo>
                <a:lnTo>
                  <a:pt x="4802988" y="3529396"/>
                </a:lnTo>
                <a:lnTo>
                  <a:pt x="4802988" y="3422240"/>
                </a:lnTo>
                <a:lnTo>
                  <a:pt x="4757743" y="3422240"/>
                </a:lnTo>
                <a:cubicBezTo>
                  <a:pt x="4743059" y="3422240"/>
                  <a:pt x="4731847" y="3417279"/>
                  <a:pt x="4724108" y="3407357"/>
                </a:cubicBezTo>
                <a:cubicBezTo>
                  <a:pt x="4716369" y="3397435"/>
                  <a:pt x="4712500" y="3383544"/>
                  <a:pt x="4712500" y="3365685"/>
                </a:cubicBezTo>
                <a:lnTo>
                  <a:pt x="4712500" y="3015641"/>
                </a:lnTo>
                <a:lnTo>
                  <a:pt x="4802988" y="3015641"/>
                </a:lnTo>
                <a:lnTo>
                  <a:pt x="4802988" y="2908485"/>
                </a:lnTo>
                <a:lnTo>
                  <a:pt x="4712500" y="2908485"/>
                </a:lnTo>
                <a:lnTo>
                  <a:pt x="4712500" y="2728700"/>
                </a:lnTo>
                <a:close/>
                <a:moveTo>
                  <a:pt x="6411522" y="2668574"/>
                </a:moveTo>
                <a:lnTo>
                  <a:pt x="6411522" y="2781683"/>
                </a:lnTo>
                <a:lnTo>
                  <a:pt x="6524631" y="2781683"/>
                </a:lnTo>
                <a:lnTo>
                  <a:pt x="6524631" y="2668574"/>
                </a:lnTo>
                <a:close/>
                <a:moveTo>
                  <a:pt x="4344597" y="2668574"/>
                </a:moveTo>
                <a:lnTo>
                  <a:pt x="4344597" y="2781683"/>
                </a:lnTo>
                <a:lnTo>
                  <a:pt x="4457706" y="2781683"/>
                </a:lnTo>
                <a:lnTo>
                  <a:pt x="4457706" y="2668574"/>
                </a:lnTo>
                <a:close/>
                <a:moveTo>
                  <a:pt x="7974812" y="2660835"/>
                </a:moveTo>
                <a:lnTo>
                  <a:pt x="8087921" y="2660835"/>
                </a:lnTo>
                <a:lnTo>
                  <a:pt x="8087921" y="2982576"/>
                </a:lnTo>
                <a:lnTo>
                  <a:pt x="8098935" y="2963254"/>
                </a:lnTo>
                <a:cubicBezTo>
                  <a:pt x="8108063" y="2949363"/>
                  <a:pt x="8118481" y="2937457"/>
                  <a:pt x="8130188" y="2927535"/>
                </a:cubicBezTo>
                <a:cubicBezTo>
                  <a:pt x="8153604" y="2907691"/>
                  <a:pt x="8179401" y="2897770"/>
                  <a:pt x="8207579" y="2897770"/>
                </a:cubicBezTo>
                <a:cubicBezTo>
                  <a:pt x="8236948" y="2897770"/>
                  <a:pt x="8262050" y="2905409"/>
                  <a:pt x="8282886" y="2920689"/>
                </a:cubicBezTo>
                <a:cubicBezTo>
                  <a:pt x="8303722" y="2935969"/>
                  <a:pt x="8319498" y="2958293"/>
                  <a:pt x="8330213" y="2987662"/>
                </a:cubicBezTo>
                <a:cubicBezTo>
                  <a:pt x="8340929" y="3017030"/>
                  <a:pt x="8346287" y="3052551"/>
                  <a:pt x="8346287" y="3094222"/>
                </a:cubicBezTo>
                <a:lnTo>
                  <a:pt x="8346287" y="3335324"/>
                </a:lnTo>
                <a:cubicBezTo>
                  <a:pt x="8346287" y="3377790"/>
                  <a:pt x="8340631" y="3413906"/>
                  <a:pt x="8329320" y="3443671"/>
                </a:cubicBezTo>
                <a:cubicBezTo>
                  <a:pt x="8318010" y="3473436"/>
                  <a:pt x="8301540" y="3496157"/>
                  <a:pt x="8279910" y="3511834"/>
                </a:cubicBezTo>
                <a:cubicBezTo>
                  <a:pt x="8258280" y="3527511"/>
                  <a:pt x="8232186" y="3535349"/>
                  <a:pt x="8201626" y="3535349"/>
                </a:cubicBezTo>
                <a:cubicBezTo>
                  <a:pt x="8172654" y="3535349"/>
                  <a:pt x="8147354" y="3526022"/>
                  <a:pt x="8125724" y="3507369"/>
                </a:cubicBezTo>
                <a:cubicBezTo>
                  <a:pt x="8114909" y="3498043"/>
                  <a:pt x="8105657" y="3486880"/>
                  <a:pt x="8097967" y="3473883"/>
                </a:cubicBezTo>
                <a:lnTo>
                  <a:pt x="8087921" y="3453647"/>
                </a:lnTo>
                <a:lnTo>
                  <a:pt x="8087921" y="3526419"/>
                </a:lnTo>
                <a:lnTo>
                  <a:pt x="7974812" y="3526419"/>
                </a:lnTo>
                <a:close/>
                <a:moveTo>
                  <a:pt x="6974687" y="2660835"/>
                </a:moveTo>
                <a:lnTo>
                  <a:pt x="7087796" y="2660835"/>
                </a:lnTo>
                <a:lnTo>
                  <a:pt x="7087796" y="2983695"/>
                </a:lnTo>
                <a:lnTo>
                  <a:pt x="7100075" y="2962212"/>
                </a:lnTo>
                <a:cubicBezTo>
                  <a:pt x="7109650" y="2947825"/>
                  <a:pt x="7120538" y="2935869"/>
                  <a:pt x="7132742" y="2926345"/>
                </a:cubicBezTo>
                <a:cubicBezTo>
                  <a:pt x="7157150" y="2907295"/>
                  <a:pt x="7185229" y="2897770"/>
                  <a:pt x="7216979" y="2897770"/>
                </a:cubicBezTo>
                <a:cubicBezTo>
                  <a:pt x="7260636" y="2897770"/>
                  <a:pt x="7294072" y="2912057"/>
                  <a:pt x="7317289" y="2940632"/>
                </a:cubicBezTo>
                <a:cubicBezTo>
                  <a:pt x="7340506" y="2969207"/>
                  <a:pt x="7352115" y="3010482"/>
                  <a:pt x="7352115" y="3064457"/>
                </a:cubicBezTo>
                <a:lnTo>
                  <a:pt x="7352115" y="3526419"/>
                </a:lnTo>
                <a:lnTo>
                  <a:pt x="7239006" y="3526419"/>
                </a:lnTo>
                <a:lnTo>
                  <a:pt x="7239006" y="3097199"/>
                </a:lnTo>
                <a:cubicBezTo>
                  <a:pt x="7239006" y="3065846"/>
                  <a:pt x="7232755" y="3042331"/>
                  <a:pt x="7220253" y="3026655"/>
                </a:cubicBezTo>
                <a:cubicBezTo>
                  <a:pt x="7207752" y="3010978"/>
                  <a:pt x="7188801" y="3003139"/>
                  <a:pt x="7163401" y="3003139"/>
                </a:cubicBezTo>
                <a:cubicBezTo>
                  <a:pt x="7138001" y="3003139"/>
                  <a:pt x="7119050" y="3011176"/>
                  <a:pt x="7106549" y="3027250"/>
                </a:cubicBezTo>
                <a:cubicBezTo>
                  <a:pt x="7094047" y="3043323"/>
                  <a:pt x="7087796" y="3067632"/>
                  <a:pt x="7087796" y="3100176"/>
                </a:cubicBezTo>
                <a:lnTo>
                  <a:pt x="7087796" y="3500219"/>
                </a:lnTo>
                <a:lnTo>
                  <a:pt x="6999665" y="3182366"/>
                </a:lnTo>
                <a:lnTo>
                  <a:pt x="6974687" y="3095495"/>
                </a:lnTo>
                <a:close/>
                <a:moveTo>
                  <a:pt x="6071598" y="2651905"/>
                </a:moveTo>
                <a:cubicBezTo>
                  <a:pt x="6027942" y="2651905"/>
                  <a:pt x="5990536" y="2660636"/>
                  <a:pt x="5959382" y="2678100"/>
                </a:cubicBezTo>
                <a:cubicBezTo>
                  <a:pt x="5928227" y="2695562"/>
                  <a:pt x="5904514" y="2720862"/>
                  <a:pt x="5888242" y="2754001"/>
                </a:cubicBezTo>
                <a:cubicBezTo>
                  <a:pt x="5871970" y="2787140"/>
                  <a:pt x="5863834" y="2827126"/>
                  <a:pt x="5863834" y="2873957"/>
                </a:cubicBezTo>
                <a:lnTo>
                  <a:pt x="5863834" y="3325799"/>
                </a:lnTo>
                <a:cubicBezTo>
                  <a:pt x="5863834" y="3369852"/>
                  <a:pt x="5872070" y="3407556"/>
                  <a:pt x="5888540" y="3438908"/>
                </a:cubicBezTo>
                <a:cubicBezTo>
                  <a:pt x="5905010" y="3470261"/>
                  <a:pt x="5929120" y="3494173"/>
                  <a:pt x="5960870" y="3510643"/>
                </a:cubicBezTo>
                <a:cubicBezTo>
                  <a:pt x="5992620" y="3527114"/>
                  <a:pt x="6030720" y="3535349"/>
                  <a:pt x="6075170" y="3535349"/>
                </a:cubicBezTo>
                <a:cubicBezTo>
                  <a:pt x="6118826" y="3535349"/>
                  <a:pt x="6156232" y="3526618"/>
                  <a:pt x="6187387" y="3509155"/>
                </a:cubicBezTo>
                <a:cubicBezTo>
                  <a:pt x="6218541" y="3491693"/>
                  <a:pt x="6242254" y="3466392"/>
                  <a:pt x="6258526" y="3433253"/>
                </a:cubicBezTo>
                <a:cubicBezTo>
                  <a:pt x="6274798" y="3400114"/>
                  <a:pt x="6282934" y="3360129"/>
                  <a:pt x="6282934" y="3313297"/>
                </a:cubicBezTo>
                <a:lnTo>
                  <a:pt x="6282934" y="3060290"/>
                </a:lnTo>
                <a:lnTo>
                  <a:pt x="6072194" y="3060290"/>
                </a:lnTo>
                <a:lnTo>
                  <a:pt x="6072194" y="3167446"/>
                </a:lnTo>
                <a:lnTo>
                  <a:pt x="6169825" y="3167446"/>
                </a:lnTo>
                <a:lnTo>
                  <a:pt x="6169825" y="3315083"/>
                </a:lnTo>
                <a:cubicBezTo>
                  <a:pt x="6169825" y="3338499"/>
                  <a:pt x="6166054" y="3358442"/>
                  <a:pt x="6158514" y="3374913"/>
                </a:cubicBezTo>
                <a:cubicBezTo>
                  <a:pt x="6150973" y="3391383"/>
                  <a:pt x="6140158" y="3403885"/>
                  <a:pt x="6126069" y="3412417"/>
                </a:cubicBezTo>
                <a:cubicBezTo>
                  <a:pt x="6111980" y="3420950"/>
                  <a:pt x="6095014" y="3425216"/>
                  <a:pt x="6075170" y="3425216"/>
                </a:cubicBezTo>
                <a:cubicBezTo>
                  <a:pt x="6054533" y="3425216"/>
                  <a:pt x="6036872" y="3421347"/>
                  <a:pt x="6022187" y="3413608"/>
                </a:cubicBezTo>
                <a:cubicBezTo>
                  <a:pt x="6007503" y="3405868"/>
                  <a:pt x="5996291" y="3394558"/>
                  <a:pt x="5988553" y="3379675"/>
                </a:cubicBezTo>
                <a:cubicBezTo>
                  <a:pt x="5980813" y="3364792"/>
                  <a:pt x="5976943" y="3346833"/>
                  <a:pt x="5976943" y="3325799"/>
                </a:cubicBezTo>
                <a:lnTo>
                  <a:pt x="5976943" y="2873957"/>
                </a:lnTo>
                <a:cubicBezTo>
                  <a:pt x="5976943" y="2850144"/>
                  <a:pt x="5980614" y="2829904"/>
                  <a:pt x="5987957" y="2813235"/>
                </a:cubicBezTo>
                <a:cubicBezTo>
                  <a:pt x="5995299" y="2796566"/>
                  <a:pt x="6006114" y="2783866"/>
                  <a:pt x="6020401" y="2775135"/>
                </a:cubicBezTo>
                <a:cubicBezTo>
                  <a:pt x="6034689" y="2766404"/>
                  <a:pt x="6051754" y="2762038"/>
                  <a:pt x="6071598" y="2762038"/>
                </a:cubicBezTo>
                <a:cubicBezTo>
                  <a:pt x="6089458" y="2762038"/>
                  <a:pt x="6104638" y="2766106"/>
                  <a:pt x="6117140" y="2774242"/>
                </a:cubicBezTo>
                <a:cubicBezTo>
                  <a:pt x="6129641" y="2782378"/>
                  <a:pt x="6139166" y="2794383"/>
                  <a:pt x="6145715" y="2810258"/>
                </a:cubicBezTo>
                <a:cubicBezTo>
                  <a:pt x="6152263" y="2826134"/>
                  <a:pt x="6155537" y="2845183"/>
                  <a:pt x="6155537" y="2867408"/>
                </a:cubicBezTo>
                <a:lnTo>
                  <a:pt x="6155537" y="2910271"/>
                </a:lnTo>
                <a:lnTo>
                  <a:pt x="6275791" y="2910271"/>
                </a:lnTo>
                <a:lnTo>
                  <a:pt x="6275791" y="2867408"/>
                </a:lnTo>
                <a:cubicBezTo>
                  <a:pt x="6275791" y="2822164"/>
                  <a:pt x="6267754" y="2783370"/>
                  <a:pt x="6251680" y="2751025"/>
                </a:cubicBezTo>
                <a:cubicBezTo>
                  <a:pt x="6235607" y="2718679"/>
                  <a:pt x="6212290" y="2694073"/>
                  <a:pt x="6181731" y="2677206"/>
                </a:cubicBezTo>
                <a:cubicBezTo>
                  <a:pt x="6151171" y="2660339"/>
                  <a:pt x="6114461" y="2651905"/>
                  <a:pt x="6071598" y="2651905"/>
                </a:cubicBezTo>
                <a:close/>
                <a:moveTo>
                  <a:pt x="4004673" y="2651905"/>
                </a:moveTo>
                <a:cubicBezTo>
                  <a:pt x="3961017" y="2651905"/>
                  <a:pt x="3923612" y="2660636"/>
                  <a:pt x="3892457" y="2678100"/>
                </a:cubicBezTo>
                <a:cubicBezTo>
                  <a:pt x="3861303" y="2695562"/>
                  <a:pt x="3837589" y="2720862"/>
                  <a:pt x="3821317" y="2754001"/>
                </a:cubicBezTo>
                <a:cubicBezTo>
                  <a:pt x="3805045" y="2787140"/>
                  <a:pt x="3796910" y="2827126"/>
                  <a:pt x="3796910" y="2873957"/>
                </a:cubicBezTo>
                <a:lnTo>
                  <a:pt x="3796910" y="3325799"/>
                </a:lnTo>
                <a:cubicBezTo>
                  <a:pt x="3796910" y="3369852"/>
                  <a:pt x="3805144" y="3407556"/>
                  <a:pt x="3821615" y="3438908"/>
                </a:cubicBezTo>
                <a:cubicBezTo>
                  <a:pt x="3838085" y="3470261"/>
                  <a:pt x="3862195" y="3494173"/>
                  <a:pt x="3893946" y="3510643"/>
                </a:cubicBezTo>
                <a:cubicBezTo>
                  <a:pt x="3925696" y="3527114"/>
                  <a:pt x="3963795" y="3535349"/>
                  <a:pt x="4008246" y="3535349"/>
                </a:cubicBezTo>
                <a:cubicBezTo>
                  <a:pt x="4051902" y="3535349"/>
                  <a:pt x="4089307" y="3526618"/>
                  <a:pt x="4120462" y="3509155"/>
                </a:cubicBezTo>
                <a:cubicBezTo>
                  <a:pt x="4151617" y="3491693"/>
                  <a:pt x="4175330" y="3466392"/>
                  <a:pt x="4191602" y="3433253"/>
                </a:cubicBezTo>
                <a:cubicBezTo>
                  <a:pt x="4207874" y="3400114"/>
                  <a:pt x="4216009" y="3360129"/>
                  <a:pt x="4216009" y="3313297"/>
                </a:cubicBezTo>
                <a:lnTo>
                  <a:pt x="4216009" y="3060290"/>
                </a:lnTo>
                <a:lnTo>
                  <a:pt x="4005269" y="3060290"/>
                </a:lnTo>
                <a:lnTo>
                  <a:pt x="4005269" y="3167446"/>
                </a:lnTo>
                <a:lnTo>
                  <a:pt x="4102900" y="3167446"/>
                </a:lnTo>
                <a:lnTo>
                  <a:pt x="4102900" y="3315083"/>
                </a:lnTo>
                <a:cubicBezTo>
                  <a:pt x="4102900" y="3338499"/>
                  <a:pt x="4099130" y="3358442"/>
                  <a:pt x="4091589" y="3374913"/>
                </a:cubicBezTo>
                <a:cubicBezTo>
                  <a:pt x="4084049" y="3391383"/>
                  <a:pt x="4073233" y="3403885"/>
                  <a:pt x="4059145" y="3412417"/>
                </a:cubicBezTo>
                <a:cubicBezTo>
                  <a:pt x="4045056" y="3420950"/>
                  <a:pt x="4028089" y="3425216"/>
                  <a:pt x="4008246" y="3425216"/>
                </a:cubicBezTo>
                <a:cubicBezTo>
                  <a:pt x="3987608" y="3425216"/>
                  <a:pt x="3969947" y="3421347"/>
                  <a:pt x="3955262" y="3413608"/>
                </a:cubicBezTo>
                <a:cubicBezTo>
                  <a:pt x="3940578" y="3405868"/>
                  <a:pt x="3929366" y="3394558"/>
                  <a:pt x="3921627" y="3379675"/>
                </a:cubicBezTo>
                <a:cubicBezTo>
                  <a:pt x="3913889" y="3364792"/>
                  <a:pt x="3910019" y="3346833"/>
                  <a:pt x="3910019" y="3325799"/>
                </a:cubicBezTo>
                <a:lnTo>
                  <a:pt x="3910019" y="2873957"/>
                </a:lnTo>
                <a:cubicBezTo>
                  <a:pt x="3910019" y="2850144"/>
                  <a:pt x="3913690" y="2829904"/>
                  <a:pt x="3921032" y="2813235"/>
                </a:cubicBezTo>
                <a:cubicBezTo>
                  <a:pt x="3928374" y="2796566"/>
                  <a:pt x="3939189" y="2783866"/>
                  <a:pt x="3953477" y="2775135"/>
                </a:cubicBezTo>
                <a:cubicBezTo>
                  <a:pt x="3967764" y="2766404"/>
                  <a:pt x="3984830" y="2762038"/>
                  <a:pt x="4004673" y="2762038"/>
                </a:cubicBezTo>
                <a:cubicBezTo>
                  <a:pt x="4022533" y="2762038"/>
                  <a:pt x="4037713" y="2766106"/>
                  <a:pt x="4050215" y="2774242"/>
                </a:cubicBezTo>
                <a:cubicBezTo>
                  <a:pt x="4062716" y="2782378"/>
                  <a:pt x="4072241" y="2794383"/>
                  <a:pt x="4078790" y="2810258"/>
                </a:cubicBezTo>
                <a:cubicBezTo>
                  <a:pt x="4085338" y="2826134"/>
                  <a:pt x="4088613" y="2845183"/>
                  <a:pt x="4088613" y="2867408"/>
                </a:cubicBezTo>
                <a:lnTo>
                  <a:pt x="4088613" y="2910271"/>
                </a:lnTo>
                <a:lnTo>
                  <a:pt x="4208865" y="2910271"/>
                </a:lnTo>
                <a:lnTo>
                  <a:pt x="4208865" y="2867408"/>
                </a:lnTo>
                <a:cubicBezTo>
                  <a:pt x="4208865" y="2822164"/>
                  <a:pt x="4200828" y="2783370"/>
                  <a:pt x="4184756" y="2751025"/>
                </a:cubicBezTo>
                <a:cubicBezTo>
                  <a:pt x="4168682" y="2718679"/>
                  <a:pt x="4145366" y="2694073"/>
                  <a:pt x="4114806" y="2677206"/>
                </a:cubicBezTo>
                <a:cubicBezTo>
                  <a:pt x="4084247" y="2660339"/>
                  <a:pt x="4047536" y="2651905"/>
                  <a:pt x="4004673" y="2651905"/>
                </a:cubicBezTo>
                <a:close/>
                <a:moveTo>
                  <a:pt x="0" y="6126"/>
                </a:moveTo>
                <a:lnTo>
                  <a:pt x="6302533" y="6126"/>
                </a:lnTo>
                <a:lnTo>
                  <a:pt x="6309831" y="221052"/>
                </a:lnTo>
                <a:cubicBezTo>
                  <a:pt x="6354141" y="903217"/>
                  <a:pt x="6588041" y="1750769"/>
                  <a:pt x="6835015" y="2609727"/>
                </a:cubicBezTo>
                <a:lnTo>
                  <a:pt x="6974687" y="3095495"/>
                </a:lnTo>
                <a:lnTo>
                  <a:pt x="6974687" y="3526419"/>
                </a:lnTo>
                <a:lnTo>
                  <a:pt x="7087796" y="3526419"/>
                </a:lnTo>
                <a:lnTo>
                  <a:pt x="7087796" y="3500219"/>
                </a:lnTo>
                <a:lnTo>
                  <a:pt x="7156566" y="3748245"/>
                </a:lnTo>
                <a:cubicBezTo>
                  <a:pt x="7184532" y="3853080"/>
                  <a:pt x="7211477" y="3957024"/>
                  <a:pt x="7237056" y="4059776"/>
                </a:cubicBezTo>
                <a:lnTo>
                  <a:pt x="7290088" y="4283066"/>
                </a:lnTo>
                <a:lnTo>
                  <a:pt x="7290088" y="4304099"/>
                </a:lnTo>
                <a:lnTo>
                  <a:pt x="7295084" y="4304099"/>
                </a:lnTo>
                <a:lnTo>
                  <a:pt x="7309348" y="4364157"/>
                </a:lnTo>
                <a:cubicBezTo>
                  <a:pt x="7624365" y="5765105"/>
                  <a:pt x="7604026" y="6873509"/>
                  <a:pt x="6302325" y="6864127"/>
                </a:cubicBezTo>
                <a:lnTo>
                  <a:pt x="12191999" y="6864127"/>
                </a:lnTo>
                <a:lnTo>
                  <a:pt x="12191999" y="6870253"/>
                </a:lnTo>
                <a:lnTo>
                  <a:pt x="0" y="6870253"/>
                </a:lnTo>
                <a:close/>
                <a:moveTo>
                  <a:pt x="6302325" y="0"/>
                </a:moveTo>
                <a:lnTo>
                  <a:pt x="12191999" y="0"/>
                </a:lnTo>
                <a:lnTo>
                  <a:pt x="12191999" y="6126"/>
                </a:lnTo>
                <a:lnTo>
                  <a:pt x="6302533" y="6126"/>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9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438913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5C10393-AC7B-AF0F-A6DE-FC70B48D0E35}"/>
              </a:ext>
            </a:extLst>
          </p:cNvPr>
          <p:cNvSpPr/>
          <p:nvPr/>
        </p:nvSpPr>
        <p:spPr>
          <a:xfrm>
            <a:off x="689315" y="1602551"/>
            <a:ext cx="10775853" cy="2653785"/>
          </a:xfrm>
          <a:prstGeom prst="round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6" y="486501"/>
            <a:ext cx="2634952" cy="707886"/>
          </a:xfrm>
          <a:prstGeom prst="rect">
            <a:avLst/>
          </a:prstGeom>
          <a:noFill/>
        </p:spPr>
        <p:txBody>
          <a:bodyPr wrap="none" rtlCol="0">
            <a:spAutoFit/>
          </a:bodyPr>
          <a:lstStyle/>
          <a:p>
            <a:r>
              <a:rPr lang="en-US" sz="4000" dirty="0" err="1">
                <a:solidFill>
                  <a:schemeClr val="bg1"/>
                </a:solidFill>
              </a:rPr>
              <a:t>Termologia</a:t>
            </a:r>
            <a:r>
              <a:rPr lang="en-US" sz="4000" dirty="0">
                <a:solidFill>
                  <a:schemeClr val="bg1"/>
                </a:solidFill>
              </a:rPr>
              <a:t>:</a:t>
            </a:r>
          </a:p>
        </p:txBody>
      </p:sp>
      <p:sp>
        <p:nvSpPr>
          <p:cNvPr id="3" name="TextBox 2">
            <a:extLst>
              <a:ext uri="{FF2B5EF4-FFF2-40B4-BE49-F238E27FC236}">
                <a16:creationId xmlns:a16="http://schemas.microsoft.com/office/drawing/2014/main" id="{F9A3A2B3-81B8-F965-A384-2CE48A9A5DD0}"/>
              </a:ext>
            </a:extLst>
          </p:cNvPr>
          <p:cNvSpPr txBox="1"/>
          <p:nvPr/>
        </p:nvSpPr>
        <p:spPr>
          <a:xfrm>
            <a:off x="1104580" y="1758034"/>
            <a:ext cx="9980762" cy="830997"/>
          </a:xfrm>
          <a:prstGeom prst="rect">
            <a:avLst/>
          </a:prstGeom>
          <a:noFill/>
        </p:spPr>
        <p:txBody>
          <a:bodyPr wrap="square" rtlCol="0">
            <a:spAutoFit/>
          </a:bodyPr>
          <a:lstStyle/>
          <a:p>
            <a:r>
              <a:rPr lang="en-US" sz="2200" dirty="0" err="1">
                <a:solidFill>
                  <a:schemeClr val="bg1"/>
                </a:solidFill>
              </a:rPr>
              <a:t>Repositório</a:t>
            </a:r>
            <a:r>
              <a:rPr lang="en-US" sz="2200" dirty="0">
                <a:solidFill>
                  <a:schemeClr val="bg1"/>
                </a:solidFill>
              </a:rPr>
              <a:t> =&gt;</a:t>
            </a:r>
            <a:r>
              <a:rPr lang="en-US" sz="2800" dirty="0">
                <a:solidFill>
                  <a:schemeClr val="bg1"/>
                </a:solidFill>
              </a:rPr>
              <a:t> </a:t>
            </a:r>
            <a:r>
              <a:rPr lang="pt-BR" sz="2000" dirty="0">
                <a:solidFill>
                  <a:schemeClr val="bg1"/>
                </a:solidFill>
              </a:rPr>
              <a:t>Um espaço onde o </a:t>
            </a:r>
            <a:r>
              <a:rPr lang="pt-BR" sz="2000" dirty="0" err="1">
                <a:solidFill>
                  <a:schemeClr val="bg1"/>
                </a:solidFill>
              </a:rPr>
              <a:t>Git</a:t>
            </a:r>
            <a:r>
              <a:rPr lang="pt-BR" sz="2000" dirty="0">
                <a:solidFill>
                  <a:schemeClr val="bg1"/>
                </a:solidFill>
              </a:rPr>
              <a:t> armazena o histórico de alterações e arquivos do projeto.</a:t>
            </a:r>
            <a:endParaRPr lang="en-US" sz="2000" dirty="0">
              <a:solidFill>
                <a:schemeClr val="bg1"/>
              </a:solidFill>
            </a:endParaRPr>
          </a:p>
        </p:txBody>
      </p:sp>
      <p:sp>
        <p:nvSpPr>
          <p:cNvPr id="2" name="TextBox 1">
            <a:extLst>
              <a:ext uri="{FF2B5EF4-FFF2-40B4-BE49-F238E27FC236}">
                <a16:creationId xmlns:a16="http://schemas.microsoft.com/office/drawing/2014/main" id="{E0E9EBCA-82A6-5A7E-140B-673C69EFE291}"/>
              </a:ext>
            </a:extLst>
          </p:cNvPr>
          <p:cNvSpPr txBox="1"/>
          <p:nvPr/>
        </p:nvSpPr>
        <p:spPr>
          <a:xfrm>
            <a:off x="1104580" y="2554005"/>
            <a:ext cx="9980762" cy="830997"/>
          </a:xfrm>
          <a:prstGeom prst="rect">
            <a:avLst/>
          </a:prstGeom>
          <a:noFill/>
        </p:spPr>
        <p:txBody>
          <a:bodyPr wrap="square" rtlCol="0">
            <a:spAutoFit/>
          </a:bodyPr>
          <a:lstStyle/>
          <a:p>
            <a:r>
              <a:rPr lang="en-US" sz="2200" dirty="0">
                <a:solidFill>
                  <a:schemeClr val="bg1"/>
                </a:solidFill>
              </a:rPr>
              <a:t>Commit =&gt;</a:t>
            </a:r>
            <a:r>
              <a:rPr lang="en-US" sz="2800" dirty="0">
                <a:solidFill>
                  <a:schemeClr val="bg1"/>
                </a:solidFill>
              </a:rPr>
              <a:t> </a:t>
            </a:r>
            <a:r>
              <a:rPr lang="pt-BR" sz="2000" dirty="0">
                <a:solidFill>
                  <a:schemeClr val="bg1"/>
                </a:solidFill>
              </a:rPr>
              <a:t>Um registro de alterações em um repositório </a:t>
            </a:r>
            <a:r>
              <a:rPr lang="pt-BR" sz="2000" dirty="0" err="1">
                <a:solidFill>
                  <a:schemeClr val="bg1"/>
                </a:solidFill>
              </a:rPr>
              <a:t>Git</a:t>
            </a:r>
            <a:r>
              <a:rPr lang="pt-BR" sz="2000" dirty="0">
                <a:solidFill>
                  <a:schemeClr val="bg1"/>
                </a:solidFill>
              </a:rPr>
              <a:t>, que representa uma versão específica do projeto.</a:t>
            </a:r>
            <a:endParaRPr lang="en-US" sz="2000" dirty="0">
              <a:solidFill>
                <a:schemeClr val="bg1"/>
              </a:solidFill>
            </a:endParaRPr>
          </a:p>
        </p:txBody>
      </p:sp>
      <p:sp>
        <p:nvSpPr>
          <p:cNvPr id="5" name="TextBox 4">
            <a:extLst>
              <a:ext uri="{FF2B5EF4-FFF2-40B4-BE49-F238E27FC236}">
                <a16:creationId xmlns:a16="http://schemas.microsoft.com/office/drawing/2014/main" id="{56483615-0901-C786-44FE-B84E796D7C5B}"/>
              </a:ext>
            </a:extLst>
          </p:cNvPr>
          <p:cNvSpPr txBox="1"/>
          <p:nvPr/>
        </p:nvSpPr>
        <p:spPr>
          <a:xfrm>
            <a:off x="1086860" y="3425339"/>
            <a:ext cx="9980762" cy="830997"/>
          </a:xfrm>
          <a:prstGeom prst="rect">
            <a:avLst/>
          </a:prstGeom>
          <a:noFill/>
        </p:spPr>
        <p:txBody>
          <a:bodyPr wrap="square" rtlCol="0">
            <a:spAutoFit/>
          </a:bodyPr>
          <a:lstStyle/>
          <a:p>
            <a:r>
              <a:rPr lang="en-US" sz="2200" dirty="0">
                <a:solidFill>
                  <a:schemeClr val="bg1"/>
                </a:solidFill>
              </a:rPr>
              <a:t>Branch =&gt;</a:t>
            </a:r>
            <a:r>
              <a:rPr lang="en-US" sz="2800" dirty="0">
                <a:solidFill>
                  <a:schemeClr val="bg1"/>
                </a:solidFill>
              </a:rPr>
              <a:t> </a:t>
            </a:r>
            <a:r>
              <a:rPr lang="pt-BR" sz="2000" dirty="0">
                <a:solidFill>
                  <a:schemeClr val="bg1"/>
                </a:solidFill>
              </a:rPr>
              <a:t>Uma ramificação independente do código em um repositório, permitindo o desenvolvimento paralelo de recursos.</a:t>
            </a:r>
            <a:endParaRPr lang="en-US" sz="2000" dirty="0">
              <a:solidFill>
                <a:schemeClr val="bg1"/>
              </a:solidFill>
            </a:endParaRPr>
          </a:p>
        </p:txBody>
      </p:sp>
      <p:sp>
        <p:nvSpPr>
          <p:cNvPr id="7" name="TextBox 6">
            <a:extLst>
              <a:ext uri="{FF2B5EF4-FFF2-40B4-BE49-F238E27FC236}">
                <a16:creationId xmlns:a16="http://schemas.microsoft.com/office/drawing/2014/main" id="{DD608602-2663-BD6A-20F9-BE49671A211B}"/>
              </a:ext>
            </a:extLst>
          </p:cNvPr>
          <p:cNvSpPr txBox="1"/>
          <p:nvPr/>
        </p:nvSpPr>
        <p:spPr>
          <a:xfrm>
            <a:off x="1104580" y="4239060"/>
            <a:ext cx="9980762" cy="430887"/>
          </a:xfrm>
          <a:prstGeom prst="rect">
            <a:avLst/>
          </a:prstGeom>
          <a:noFill/>
        </p:spPr>
        <p:txBody>
          <a:bodyPr wrap="square" rtlCol="0">
            <a:spAutoFit/>
          </a:bodyPr>
          <a:lstStyle/>
          <a:p>
            <a:r>
              <a:rPr lang="en-US" sz="2200" dirty="0">
                <a:solidFill>
                  <a:schemeClr val="tx1">
                    <a:lumMod val="75000"/>
                    <a:lumOff val="25000"/>
                  </a:schemeClr>
                </a:solidFill>
              </a:rPr>
              <a:t>Merge =&gt; </a:t>
            </a:r>
            <a:r>
              <a:rPr lang="pt-BR" sz="2000" dirty="0">
                <a:solidFill>
                  <a:schemeClr val="tx1">
                    <a:lumMod val="75000"/>
                    <a:lumOff val="25000"/>
                  </a:schemeClr>
                </a:solidFill>
              </a:rPr>
              <a:t>A integração de uma </a:t>
            </a:r>
            <a:r>
              <a:rPr lang="pt-BR" sz="2000" dirty="0" err="1">
                <a:solidFill>
                  <a:schemeClr val="tx1">
                    <a:lumMod val="75000"/>
                    <a:lumOff val="25000"/>
                  </a:schemeClr>
                </a:solidFill>
              </a:rPr>
              <a:t>branch</a:t>
            </a:r>
            <a:r>
              <a:rPr lang="pt-BR" sz="2000" dirty="0">
                <a:solidFill>
                  <a:schemeClr val="tx1">
                    <a:lumMod val="75000"/>
                    <a:lumOff val="25000"/>
                  </a:schemeClr>
                </a:solidFill>
              </a:rPr>
              <a:t> a outra para combinar as alterações.</a:t>
            </a:r>
            <a:endParaRPr lang="en-US" sz="2000" dirty="0">
              <a:solidFill>
                <a:schemeClr val="tx1">
                  <a:lumMod val="75000"/>
                  <a:lumOff val="25000"/>
                </a:schemeClr>
              </a:solidFill>
            </a:endParaRPr>
          </a:p>
        </p:txBody>
      </p:sp>
      <p:sp>
        <p:nvSpPr>
          <p:cNvPr id="8" name="TextBox 7">
            <a:extLst>
              <a:ext uri="{FF2B5EF4-FFF2-40B4-BE49-F238E27FC236}">
                <a16:creationId xmlns:a16="http://schemas.microsoft.com/office/drawing/2014/main" id="{B90CAD5A-C8E2-8DF5-79EE-F00FA5A95C3D}"/>
              </a:ext>
            </a:extLst>
          </p:cNvPr>
          <p:cNvSpPr txBox="1"/>
          <p:nvPr/>
        </p:nvSpPr>
        <p:spPr>
          <a:xfrm>
            <a:off x="1086860" y="4711605"/>
            <a:ext cx="9980762" cy="738664"/>
          </a:xfrm>
          <a:prstGeom prst="rect">
            <a:avLst/>
          </a:prstGeom>
          <a:noFill/>
        </p:spPr>
        <p:txBody>
          <a:bodyPr wrap="square" rtlCol="0">
            <a:spAutoFit/>
          </a:bodyPr>
          <a:lstStyle/>
          <a:p>
            <a:r>
              <a:rPr lang="en-US" sz="2200" dirty="0">
                <a:solidFill>
                  <a:schemeClr val="tx1">
                    <a:lumMod val="75000"/>
                    <a:lumOff val="25000"/>
                  </a:schemeClr>
                </a:solidFill>
              </a:rPr>
              <a:t>Pull Request =&gt; </a:t>
            </a:r>
            <a:r>
              <a:rPr lang="pt-BR" sz="2000" dirty="0">
                <a:solidFill>
                  <a:schemeClr val="tx1">
                    <a:lumMod val="75000"/>
                    <a:lumOff val="25000"/>
                  </a:schemeClr>
                </a:solidFill>
              </a:rPr>
              <a:t>Uma solicitação para mesclar as alterações de uma </a:t>
            </a:r>
            <a:r>
              <a:rPr lang="pt-BR" sz="2000" dirty="0" err="1">
                <a:solidFill>
                  <a:schemeClr val="tx1">
                    <a:lumMod val="75000"/>
                    <a:lumOff val="25000"/>
                  </a:schemeClr>
                </a:solidFill>
              </a:rPr>
              <a:t>branch</a:t>
            </a:r>
            <a:r>
              <a:rPr lang="pt-BR" sz="2000" dirty="0">
                <a:solidFill>
                  <a:schemeClr val="tx1">
                    <a:lumMod val="75000"/>
                    <a:lumOff val="25000"/>
                  </a:schemeClr>
                </a:solidFill>
              </a:rPr>
              <a:t> para outra, geralmente usada para colaboração em equipe.</a:t>
            </a:r>
            <a:endParaRPr lang="en-US" sz="2000" dirty="0">
              <a:solidFill>
                <a:schemeClr val="tx1">
                  <a:lumMod val="75000"/>
                  <a:lumOff val="25000"/>
                </a:schemeClr>
              </a:solidFill>
            </a:endParaRPr>
          </a:p>
        </p:txBody>
      </p:sp>
      <p:sp>
        <p:nvSpPr>
          <p:cNvPr id="10" name="TextBox 9">
            <a:extLst>
              <a:ext uri="{FF2B5EF4-FFF2-40B4-BE49-F238E27FC236}">
                <a16:creationId xmlns:a16="http://schemas.microsoft.com/office/drawing/2014/main" id="{F4564619-1108-5368-E2AC-FB46B89EFC49}"/>
              </a:ext>
            </a:extLst>
          </p:cNvPr>
          <p:cNvSpPr txBox="1"/>
          <p:nvPr/>
        </p:nvSpPr>
        <p:spPr>
          <a:xfrm>
            <a:off x="1104580" y="5483668"/>
            <a:ext cx="9980762" cy="738664"/>
          </a:xfrm>
          <a:prstGeom prst="rect">
            <a:avLst/>
          </a:prstGeom>
          <a:noFill/>
        </p:spPr>
        <p:txBody>
          <a:bodyPr wrap="square" rtlCol="0">
            <a:spAutoFit/>
          </a:bodyPr>
          <a:lstStyle/>
          <a:p>
            <a:r>
              <a:rPr lang="en-US" sz="2200" dirty="0" err="1">
                <a:solidFill>
                  <a:schemeClr val="tx1">
                    <a:lumMod val="75000"/>
                    <a:lumOff val="25000"/>
                  </a:schemeClr>
                </a:solidFill>
              </a:rPr>
              <a:t>Conflito</a:t>
            </a:r>
            <a:r>
              <a:rPr lang="en-US" sz="2200" dirty="0">
                <a:solidFill>
                  <a:schemeClr val="tx1">
                    <a:lumMod val="75000"/>
                    <a:lumOff val="25000"/>
                  </a:schemeClr>
                </a:solidFill>
              </a:rPr>
              <a:t> =&gt; </a:t>
            </a:r>
            <a:r>
              <a:rPr lang="pt-BR" sz="2000" dirty="0">
                <a:solidFill>
                  <a:schemeClr val="tx1">
                    <a:lumMod val="75000"/>
                    <a:lumOff val="25000"/>
                  </a:schemeClr>
                </a:solidFill>
              </a:rPr>
              <a:t>Ocorre quando existem alterações conflitantes em um arquivo que precisam ser resolvidas manualmente.</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13749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5C10393-AC7B-AF0F-A6DE-FC70B48D0E35}"/>
              </a:ext>
            </a:extLst>
          </p:cNvPr>
          <p:cNvSpPr/>
          <p:nvPr/>
        </p:nvSpPr>
        <p:spPr>
          <a:xfrm>
            <a:off x="689315" y="1602551"/>
            <a:ext cx="10775853" cy="3222667"/>
          </a:xfrm>
          <a:prstGeom prst="round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6" y="486501"/>
            <a:ext cx="2634952" cy="707886"/>
          </a:xfrm>
          <a:prstGeom prst="rect">
            <a:avLst/>
          </a:prstGeom>
          <a:noFill/>
        </p:spPr>
        <p:txBody>
          <a:bodyPr wrap="none" rtlCol="0">
            <a:spAutoFit/>
          </a:bodyPr>
          <a:lstStyle/>
          <a:p>
            <a:r>
              <a:rPr lang="en-US" sz="4000" dirty="0" err="1">
                <a:solidFill>
                  <a:schemeClr val="bg1"/>
                </a:solidFill>
              </a:rPr>
              <a:t>Termologia</a:t>
            </a:r>
            <a:r>
              <a:rPr lang="en-US" sz="4000" dirty="0">
                <a:solidFill>
                  <a:schemeClr val="bg1"/>
                </a:solidFill>
              </a:rPr>
              <a:t>:</a:t>
            </a:r>
          </a:p>
        </p:txBody>
      </p:sp>
      <p:sp>
        <p:nvSpPr>
          <p:cNvPr id="3" name="TextBox 2">
            <a:extLst>
              <a:ext uri="{FF2B5EF4-FFF2-40B4-BE49-F238E27FC236}">
                <a16:creationId xmlns:a16="http://schemas.microsoft.com/office/drawing/2014/main" id="{F9A3A2B3-81B8-F965-A384-2CE48A9A5DD0}"/>
              </a:ext>
            </a:extLst>
          </p:cNvPr>
          <p:cNvSpPr txBox="1"/>
          <p:nvPr/>
        </p:nvSpPr>
        <p:spPr>
          <a:xfrm>
            <a:off x="1104580" y="1758034"/>
            <a:ext cx="9980762" cy="830997"/>
          </a:xfrm>
          <a:prstGeom prst="rect">
            <a:avLst/>
          </a:prstGeom>
          <a:noFill/>
        </p:spPr>
        <p:txBody>
          <a:bodyPr wrap="square" rtlCol="0">
            <a:spAutoFit/>
          </a:bodyPr>
          <a:lstStyle/>
          <a:p>
            <a:r>
              <a:rPr lang="en-US" sz="2200" dirty="0" err="1">
                <a:solidFill>
                  <a:schemeClr val="bg1"/>
                </a:solidFill>
              </a:rPr>
              <a:t>Repositório</a:t>
            </a:r>
            <a:r>
              <a:rPr lang="en-US" sz="2200" dirty="0">
                <a:solidFill>
                  <a:schemeClr val="bg1"/>
                </a:solidFill>
              </a:rPr>
              <a:t> =&gt;</a:t>
            </a:r>
            <a:r>
              <a:rPr lang="en-US" sz="2800" dirty="0">
                <a:solidFill>
                  <a:schemeClr val="bg1"/>
                </a:solidFill>
              </a:rPr>
              <a:t> </a:t>
            </a:r>
            <a:r>
              <a:rPr lang="pt-BR" sz="2000" dirty="0">
                <a:solidFill>
                  <a:schemeClr val="bg1"/>
                </a:solidFill>
              </a:rPr>
              <a:t>Um espaço onde o </a:t>
            </a:r>
            <a:r>
              <a:rPr lang="pt-BR" sz="2000" dirty="0" err="1">
                <a:solidFill>
                  <a:schemeClr val="bg1"/>
                </a:solidFill>
              </a:rPr>
              <a:t>Git</a:t>
            </a:r>
            <a:r>
              <a:rPr lang="pt-BR" sz="2000" dirty="0">
                <a:solidFill>
                  <a:schemeClr val="bg1"/>
                </a:solidFill>
              </a:rPr>
              <a:t> armazena o histórico de alterações e arquivos do projeto.</a:t>
            </a:r>
            <a:endParaRPr lang="en-US" sz="2000" dirty="0">
              <a:solidFill>
                <a:schemeClr val="bg1"/>
              </a:solidFill>
            </a:endParaRPr>
          </a:p>
        </p:txBody>
      </p:sp>
      <p:sp>
        <p:nvSpPr>
          <p:cNvPr id="2" name="TextBox 1">
            <a:extLst>
              <a:ext uri="{FF2B5EF4-FFF2-40B4-BE49-F238E27FC236}">
                <a16:creationId xmlns:a16="http://schemas.microsoft.com/office/drawing/2014/main" id="{E0E9EBCA-82A6-5A7E-140B-673C69EFE291}"/>
              </a:ext>
            </a:extLst>
          </p:cNvPr>
          <p:cNvSpPr txBox="1"/>
          <p:nvPr/>
        </p:nvSpPr>
        <p:spPr>
          <a:xfrm>
            <a:off x="1104580" y="2554005"/>
            <a:ext cx="9980762" cy="830997"/>
          </a:xfrm>
          <a:prstGeom prst="rect">
            <a:avLst/>
          </a:prstGeom>
          <a:noFill/>
        </p:spPr>
        <p:txBody>
          <a:bodyPr wrap="square" rtlCol="0">
            <a:spAutoFit/>
          </a:bodyPr>
          <a:lstStyle/>
          <a:p>
            <a:r>
              <a:rPr lang="en-US" sz="2200" dirty="0">
                <a:solidFill>
                  <a:schemeClr val="bg1"/>
                </a:solidFill>
              </a:rPr>
              <a:t>Commit =&gt;</a:t>
            </a:r>
            <a:r>
              <a:rPr lang="en-US" sz="2800" dirty="0">
                <a:solidFill>
                  <a:schemeClr val="bg1"/>
                </a:solidFill>
              </a:rPr>
              <a:t> </a:t>
            </a:r>
            <a:r>
              <a:rPr lang="pt-BR" sz="2000" dirty="0">
                <a:solidFill>
                  <a:schemeClr val="bg1"/>
                </a:solidFill>
              </a:rPr>
              <a:t>Um registro de alterações em um repositório </a:t>
            </a:r>
            <a:r>
              <a:rPr lang="pt-BR" sz="2000" dirty="0" err="1">
                <a:solidFill>
                  <a:schemeClr val="bg1"/>
                </a:solidFill>
              </a:rPr>
              <a:t>Git</a:t>
            </a:r>
            <a:r>
              <a:rPr lang="pt-BR" sz="2000" dirty="0">
                <a:solidFill>
                  <a:schemeClr val="bg1"/>
                </a:solidFill>
              </a:rPr>
              <a:t>, que representa uma versão específica do projeto.</a:t>
            </a:r>
            <a:endParaRPr lang="en-US" sz="2000" dirty="0">
              <a:solidFill>
                <a:schemeClr val="bg1"/>
              </a:solidFill>
            </a:endParaRPr>
          </a:p>
        </p:txBody>
      </p:sp>
      <p:sp>
        <p:nvSpPr>
          <p:cNvPr id="5" name="TextBox 4">
            <a:extLst>
              <a:ext uri="{FF2B5EF4-FFF2-40B4-BE49-F238E27FC236}">
                <a16:creationId xmlns:a16="http://schemas.microsoft.com/office/drawing/2014/main" id="{56483615-0901-C786-44FE-B84E796D7C5B}"/>
              </a:ext>
            </a:extLst>
          </p:cNvPr>
          <p:cNvSpPr txBox="1"/>
          <p:nvPr/>
        </p:nvSpPr>
        <p:spPr>
          <a:xfrm>
            <a:off x="1086860" y="3425339"/>
            <a:ext cx="9980762" cy="830997"/>
          </a:xfrm>
          <a:prstGeom prst="rect">
            <a:avLst/>
          </a:prstGeom>
          <a:noFill/>
        </p:spPr>
        <p:txBody>
          <a:bodyPr wrap="square" rtlCol="0">
            <a:spAutoFit/>
          </a:bodyPr>
          <a:lstStyle/>
          <a:p>
            <a:r>
              <a:rPr lang="en-US" sz="2200" dirty="0">
                <a:solidFill>
                  <a:schemeClr val="bg1"/>
                </a:solidFill>
              </a:rPr>
              <a:t>Branch =&gt;</a:t>
            </a:r>
            <a:r>
              <a:rPr lang="en-US" sz="2800" dirty="0">
                <a:solidFill>
                  <a:schemeClr val="bg1"/>
                </a:solidFill>
              </a:rPr>
              <a:t> </a:t>
            </a:r>
            <a:r>
              <a:rPr lang="pt-BR" sz="2000" dirty="0">
                <a:solidFill>
                  <a:schemeClr val="bg1"/>
                </a:solidFill>
              </a:rPr>
              <a:t>Uma ramificação independente do código em um repositório, permitindo o desenvolvimento paralelo de recursos.</a:t>
            </a:r>
            <a:endParaRPr lang="en-US" sz="2000" dirty="0">
              <a:solidFill>
                <a:schemeClr val="bg1"/>
              </a:solidFill>
            </a:endParaRPr>
          </a:p>
        </p:txBody>
      </p:sp>
      <p:sp>
        <p:nvSpPr>
          <p:cNvPr id="7" name="TextBox 6">
            <a:extLst>
              <a:ext uri="{FF2B5EF4-FFF2-40B4-BE49-F238E27FC236}">
                <a16:creationId xmlns:a16="http://schemas.microsoft.com/office/drawing/2014/main" id="{DD608602-2663-BD6A-20F9-BE49671A211B}"/>
              </a:ext>
            </a:extLst>
          </p:cNvPr>
          <p:cNvSpPr txBox="1"/>
          <p:nvPr/>
        </p:nvSpPr>
        <p:spPr>
          <a:xfrm>
            <a:off x="1104580" y="4239060"/>
            <a:ext cx="9980762" cy="430887"/>
          </a:xfrm>
          <a:prstGeom prst="rect">
            <a:avLst/>
          </a:prstGeom>
          <a:noFill/>
        </p:spPr>
        <p:txBody>
          <a:bodyPr wrap="square" rtlCol="0">
            <a:spAutoFit/>
          </a:bodyPr>
          <a:lstStyle/>
          <a:p>
            <a:r>
              <a:rPr lang="en-US" sz="2200" dirty="0">
                <a:solidFill>
                  <a:schemeClr val="bg1"/>
                </a:solidFill>
              </a:rPr>
              <a:t>Merge =&gt; </a:t>
            </a:r>
            <a:r>
              <a:rPr lang="pt-BR" sz="2000" dirty="0">
                <a:solidFill>
                  <a:schemeClr val="bg1"/>
                </a:solidFill>
              </a:rPr>
              <a:t>A integração de uma </a:t>
            </a:r>
            <a:r>
              <a:rPr lang="pt-BR" sz="2000" dirty="0" err="1">
                <a:solidFill>
                  <a:schemeClr val="bg1"/>
                </a:solidFill>
              </a:rPr>
              <a:t>branch</a:t>
            </a:r>
            <a:r>
              <a:rPr lang="pt-BR" sz="2000" dirty="0">
                <a:solidFill>
                  <a:schemeClr val="bg1"/>
                </a:solidFill>
              </a:rPr>
              <a:t> a outra para combinar as alterações.</a:t>
            </a:r>
            <a:endParaRPr lang="en-US" sz="2000" dirty="0">
              <a:solidFill>
                <a:schemeClr val="bg1"/>
              </a:solidFill>
            </a:endParaRPr>
          </a:p>
        </p:txBody>
      </p:sp>
      <p:sp>
        <p:nvSpPr>
          <p:cNvPr id="8" name="TextBox 7">
            <a:extLst>
              <a:ext uri="{FF2B5EF4-FFF2-40B4-BE49-F238E27FC236}">
                <a16:creationId xmlns:a16="http://schemas.microsoft.com/office/drawing/2014/main" id="{B90CAD5A-C8E2-8DF5-79EE-F00FA5A95C3D}"/>
              </a:ext>
            </a:extLst>
          </p:cNvPr>
          <p:cNvSpPr txBox="1"/>
          <p:nvPr/>
        </p:nvSpPr>
        <p:spPr>
          <a:xfrm>
            <a:off x="1086860" y="4711605"/>
            <a:ext cx="9980762" cy="738664"/>
          </a:xfrm>
          <a:prstGeom prst="rect">
            <a:avLst/>
          </a:prstGeom>
          <a:noFill/>
        </p:spPr>
        <p:txBody>
          <a:bodyPr wrap="square" rtlCol="0">
            <a:spAutoFit/>
          </a:bodyPr>
          <a:lstStyle/>
          <a:p>
            <a:r>
              <a:rPr lang="en-US" sz="2200" dirty="0">
                <a:solidFill>
                  <a:schemeClr val="tx1">
                    <a:lumMod val="75000"/>
                    <a:lumOff val="25000"/>
                  </a:schemeClr>
                </a:solidFill>
              </a:rPr>
              <a:t>Pull Request =&gt; </a:t>
            </a:r>
            <a:r>
              <a:rPr lang="pt-BR" sz="2000" dirty="0">
                <a:solidFill>
                  <a:schemeClr val="tx1">
                    <a:lumMod val="75000"/>
                    <a:lumOff val="25000"/>
                  </a:schemeClr>
                </a:solidFill>
              </a:rPr>
              <a:t>Uma solicitação para mesclar as alterações de uma </a:t>
            </a:r>
            <a:r>
              <a:rPr lang="pt-BR" sz="2000" dirty="0" err="1">
                <a:solidFill>
                  <a:schemeClr val="tx1">
                    <a:lumMod val="75000"/>
                    <a:lumOff val="25000"/>
                  </a:schemeClr>
                </a:solidFill>
              </a:rPr>
              <a:t>branch</a:t>
            </a:r>
            <a:r>
              <a:rPr lang="pt-BR" sz="2000" dirty="0">
                <a:solidFill>
                  <a:schemeClr val="tx1">
                    <a:lumMod val="75000"/>
                    <a:lumOff val="25000"/>
                  </a:schemeClr>
                </a:solidFill>
              </a:rPr>
              <a:t> para outra, geralmente usada para colaboração em equipe.</a:t>
            </a:r>
            <a:endParaRPr lang="en-US" sz="2000" dirty="0">
              <a:solidFill>
                <a:schemeClr val="tx1">
                  <a:lumMod val="75000"/>
                  <a:lumOff val="25000"/>
                </a:schemeClr>
              </a:solidFill>
            </a:endParaRPr>
          </a:p>
        </p:txBody>
      </p:sp>
      <p:sp>
        <p:nvSpPr>
          <p:cNvPr id="10" name="TextBox 9">
            <a:extLst>
              <a:ext uri="{FF2B5EF4-FFF2-40B4-BE49-F238E27FC236}">
                <a16:creationId xmlns:a16="http://schemas.microsoft.com/office/drawing/2014/main" id="{F4564619-1108-5368-E2AC-FB46B89EFC49}"/>
              </a:ext>
            </a:extLst>
          </p:cNvPr>
          <p:cNvSpPr txBox="1"/>
          <p:nvPr/>
        </p:nvSpPr>
        <p:spPr>
          <a:xfrm>
            <a:off x="1104580" y="5483668"/>
            <a:ext cx="9980762" cy="738664"/>
          </a:xfrm>
          <a:prstGeom prst="rect">
            <a:avLst/>
          </a:prstGeom>
          <a:noFill/>
        </p:spPr>
        <p:txBody>
          <a:bodyPr wrap="square" rtlCol="0">
            <a:spAutoFit/>
          </a:bodyPr>
          <a:lstStyle/>
          <a:p>
            <a:r>
              <a:rPr lang="en-US" sz="2200" dirty="0" err="1">
                <a:solidFill>
                  <a:schemeClr val="tx1">
                    <a:lumMod val="75000"/>
                    <a:lumOff val="25000"/>
                  </a:schemeClr>
                </a:solidFill>
              </a:rPr>
              <a:t>Conflito</a:t>
            </a:r>
            <a:r>
              <a:rPr lang="en-US" sz="2200" dirty="0">
                <a:solidFill>
                  <a:schemeClr val="tx1">
                    <a:lumMod val="75000"/>
                    <a:lumOff val="25000"/>
                  </a:schemeClr>
                </a:solidFill>
              </a:rPr>
              <a:t> =&gt; </a:t>
            </a:r>
            <a:r>
              <a:rPr lang="pt-BR" sz="2000" dirty="0">
                <a:solidFill>
                  <a:schemeClr val="tx1">
                    <a:lumMod val="75000"/>
                    <a:lumOff val="25000"/>
                  </a:schemeClr>
                </a:solidFill>
              </a:rPr>
              <a:t>Ocorre quando existem alterações conflitantes em um arquivo que precisam ser resolvidas manualmente.</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42753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5C10393-AC7B-AF0F-A6DE-FC70B48D0E35}"/>
              </a:ext>
            </a:extLst>
          </p:cNvPr>
          <p:cNvSpPr/>
          <p:nvPr/>
        </p:nvSpPr>
        <p:spPr>
          <a:xfrm>
            <a:off x="689315" y="1602551"/>
            <a:ext cx="10775853" cy="3982323"/>
          </a:xfrm>
          <a:prstGeom prst="round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6" y="486501"/>
            <a:ext cx="2634952" cy="707886"/>
          </a:xfrm>
          <a:prstGeom prst="rect">
            <a:avLst/>
          </a:prstGeom>
          <a:noFill/>
        </p:spPr>
        <p:txBody>
          <a:bodyPr wrap="none" rtlCol="0">
            <a:spAutoFit/>
          </a:bodyPr>
          <a:lstStyle/>
          <a:p>
            <a:r>
              <a:rPr lang="en-US" sz="4000" dirty="0" err="1">
                <a:solidFill>
                  <a:schemeClr val="bg1"/>
                </a:solidFill>
              </a:rPr>
              <a:t>Termologia</a:t>
            </a:r>
            <a:r>
              <a:rPr lang="en-US" sz="4000" dirty="0">
                <a:solidFill>
                  <a:schemeClr val="bg1"/>
                </a:solidFill>
              </a:rPr>
              <a:t>:</a:t>
            </a:r>
          </a:p>
        </p:txBody>
      </p:sp>
      <p:sp>
        <p:nvSpPr>
          <p:cNvPr id="3" name="TextBox 2">
            <a:extLst>
              <a:ext uri="{FF2B5EF4-FFF2-40B4-BE49-F238E27FC236}">
                <a16:creationId xmlns:a16="http://schemas.microsoft.com/office/drawing/2014/main" id="{F9A3A2B3-81B8-F965-A384-2CE48A9A5DD0}"/>
              </a:ext>
            </a:extLst>
          </p:cNvPr>
          <p:cNvSpPr txBox="1"/>
          <p:nvPr/>
        </p:nvSpPr>
        <p:spPr>
          <a:xfrm>
            <a:off x="1104580" y="1758034"/>
            <a:ext cx="9980762" cy="830997"/>
          </a:xfrm>
          <a:prstGeom prst="rect">
            <a:avLst/>
          </a:prstGeom>
          <a:noFill/>
        </p:spPr>
        <p:txBody>
          <a:bodyPr wrap="square" rtlCol="0">
            <a:spAutoFit/>
          </a:bodyPr>
          <a:lstStyle/>
          <a:p>
            <a:r>
              <a:rPr lang="en-US" sz="2200" dirty="0" err="1">
                <a:solidFill>
                  <a:schemeClr val="bg1"/>
                </a:solidFill>
              </a:rPr>
              <a:t>Repositório</a:t>
            </a:r>
            <a:r>
              <a:rPr lang="en-US" sz="2200" dirty="0">
                <a:solidFill>
                  <a:schemeClr val="bg1"/>
                </a:solidFill>
              </a:rPr>
              <a:t> =&gt;</a:t>
            </a:r>
            <a:r>
              <a:rPr lang="en-US" sz="2800" dirty="0">
                <a:solidFill>
                  <a:schemeClr val="bg1"/>
                </a:solidFill>
              </a:rPr>
              <a:t> </a:t>
            </a:r>
            <a:r>
              <a:rPr lang="pt-BR" sz="2000" dirty="0">
                <a:solidFill>
                  <a:schemeClr val="bg1"/>
                </a:solidFill>
              </a:rPr>
              <a:t>Um espaço onde o </a:t>
            </a:r>
            <a:r>
              <a:rPr lang="pt-BR" sz="2000" dirty="0" err="1">
                <a:solidFill>
                  <a:schemeClr val="bg1"/>
                </a:solidFill>
              </a:rPr>
              <a:t>Git</a:t>
            </a:r>
            <a:r>
              <a:rPr lang="pt-BR" sz="2000" dirty="0">
                <a:solidFill>
                  <a:schemeClr val="bg1"/>
                </a:solidFill>
              </a:rPr>
              <a:t> armazena o histórico de alterações e arquivos do projeto.</a:t>
            </a:r>
            <a:endParaRPr lang="en-US" sz="2000" dirty="0">
              <a:solidFill>
                <a:schemeClr val="bg1"/>
              </a:solidFill>
            </a:endParaRPr>
          </a:p>
        </p:txBody>
      </p:sp>
      <p:sp>
        <p:nvSpPr>
          <p:cNvPr id="2" name="TextBox 1">
            <a:extLst>
              <a:ext uri="{FF2B5EF4-FFF2-40B4-BE49-F238E27FC236}">
                <a16:creationId xmlns:a16="http://schemas.microsoft.com/office/drawing/2014/main" id="{E0E9EBCA-82A6-5A7E-140B-673C69EFE291}"/>
              </a:ext>
            </a:extLst>
          </p:cNvPr>
          <p:cNvSpPr txBox="1"/>
          <p:nvPr/>
        </p:nvSpPr>
        <p:spPr>
          <a:xfrm>
            <a:off x="1104580" y="2554005"/>
            <a:ext cx="9980762" cy="830997"/>
          </a:xfrm>
          <a:prstGeom prst="rect">
            <a:avLst/>
          </a:prstGeom>
          <a:noFill/>
        </p:spPr>
        <p:txBody>
          <a:bodyPr wrap="square" rtlCol="0">
            <a:spAutoFit/>
          </a:bodyPr>
          <a:lstStyle/>
          <a:p>
            <a:r>
              <a:rPr lang="en-US" sz="2200" dirty="0">
                <a:solidFill>
                  <a:schemeClr val="bg1"/>
                </a:solidFill>
              </a:rPr>
              <a:t>Commit =&gt;</a:t>
            </a:r>
            <a:r>
              <a:rPr lang="en-US" sz="2800" dirty="0">
                <a:solidFill>
                  <a:schemeClr val="bg1"/>
                </a:solidFill>
              </a:rPr>
              <a:t> </a:t>
            </a:r>
            <a:r>
              <a:rPr lang="pt-BR" sz="2000" dirty="0">
                <a:solidFill>
                  <a:schemeClr val="bg1"/>
                </a:solidFill>
              </a:rPr>
              <a:t>Um registro de alterações em um repositório </a:t>
            </a:r>
            <a:r>
              <a:rPr lang="pt-BR" sz="2000" dirty="0" err="1">
                <a:solidFill>
                  <a:schemeClr val="bg1"/>
                </a:solidFill>
              </a:rPr>
              <a:t>Git</a:t>
            </a:r>
            <a:r>
              <a:rPr lang="pt-BR" sz="2000" dirty="0">
                <a:solidFill>
                  <a:schemeClr val="bg1"/>
                </a:solidFill>
              </a:rPr>
              <a:t>, que representa uma versão específica do projeto.</a:t>
            </a:r>
            <a:endParaRPr lang="en-US" sz="2000" dirty="0">
              <a:solidFill>
                <a:schemeClr val="bg1"/>
              </a:solidFill>
            </a:endParaRPr>
          </a:p>
        </p:txBody>
      </p:sp>
      <p:sp>
        <p:nvSpPr>
          <p:cNvPr id="5" name="TextBox 4">
            <a:extLst>
              <a:ext uri="{FF2B5EF4-FFF2-40B4-BE49-F238E27FC236}">
                <a16:creationId xmlns:a16="http://schemas.microsoft.com/office/drawing/2014/main" id="{56483615-0901-C786-44FE-B84E796D7C5B}"/>
              </a:ext>
            </a:extLst>
          </p:cNvPr>
          <p:cNvSpPr txBox="1"/>
          <p:nvPr/>
        </p:nvSpPr>
        <p:spPr>
          <a:xfrm>
            <a:off x="1086860" y="3425339"/>
            <a:ext cx="9980762" cy="830997"/>
          </a:xfrm>
          <a:prstGeom prst="rect">
            <a:avLst/>
          </a:prstGeom>
          <a:noFill/>
        </p:spPr>
        <p:txBody>
          <a:bodyPr wrap="square" rtlCol="0">
            <a:spAutoFit/>
          </a:bodyPr>
          <a:lstStyle/>
          <a:p>
            <a:r>
              <a:rPr lang="en-US" sz="2200" dirty="0">
                <a:solidFill>
                  <a:schemeClr val="bg1"/>
                </a:solidFill>
              </a:rPr>
              <a:t>Branch =&gt;</a:t>
            </a:r>
            <a:r>
              <a:rPr lang="en-US" sz="2800" dirty="0">
                <a:solidFill>
                  <a:schemeClr val="bg1"/>
                </a:solidFill>
              </a:rPr>
              <a:t> </a:t>
            </a:r>
            <a:r>
              <a:rPr lang="pt-BR" sz="2000" dirty="0">
                <a:solidFill>
                  <a:schemeClr val="bg1"/>
                </a:solidFill>
              </a:rPr>
              <a:t>Uma ramificação independente do código em um repositório, permitindo o desenvolvimento paralelo de recursos.</a:t>
            </a:r>
            <a:endParaRPr lang="en-US" sz="2000" dirty="0">
              <a:solidFill>
                <a:schemeClr val="bg1"/>
              </a:solidFill>
            </a:endParaRPr>
          </a:p>
        </p:txBody>
      </p:sp>
      <p:sp>
        <p:nvSpPr>
          <p:cNvPr id="7" name="TextBox 6">
            <a:extLst>
              <a:ext uri="{FF2B5EF4-FFF2-40B4-BE49-F238E27FC236}">
                <a16:creationId xmlns:a16="http://schemas.microsoft.com/office/drawing/2014/main" id="{DD608602-2663-BD6A-20F9-BE49671A211B}"/>
              </a:ext>
            </a:extLst>
          </p:cNvPr>
          <p:cNvSpPr txBox="1"/>
          <p:nvPr/>
        </p:nvSpPr>
        <p:spPr>
          <a:xfrm>
            <a:off x="1104580" y="4239060"/>
            <a:ext cx="9980762" cy="430887"/>
          </a:xfrm>
          <a:prstGeom prst="rect">
            <a:avLst/>
          </a:prstGeom>
          <a:noFill/>
        </p:spPr>
        <p:txBody>
          <a:bodyPr wrap="square" rtlCol="0">
            <a:spAutoFit/>
          </a:bodyPr>
          <a:lstStyle/>
          <a:p>
            <a:r>
              <a:rPr lang="en-US" sz="2200" dirty="0">
                <a:solidFill>
                  <a:schemeClr val="bg1"/>
                </a:solidFill>
              </a:rPr>
              <a:t>Merge =&gt; </a:t>
            </a:r>
            <a:r>
              <a:rPr lang="pt-BR" sz="2000" dirty="0">
                <a:solidFill>
                  <a:schemeClr val="bg1"/>
                </a:solidFill>
              </a:rPr>
              <a:t>A integração de uma </a:t>
            </a:r>
            <a:r>
              <a:rPr lang="pt-BR" sz="2000" dirty="0" err="1">
                <a:solidFill>
                  <a:schemeClr val="bg1"/>
                </a:solidFill>
              </a:rPr>
              <a:t>branch</a:t>
            </a:r>
            <a:r>
              <a:rPr lang="pt-BR" sz="2000" dirty="0">
                <a:solidFill>
                  <a:schemeClr val="bg1"/>
                </a:solidFill>
              </a:rPr>
              <a:t> a outra para combinar as alterações.</a:t>
            </a:r>
            <a:endParaRPr lang="en-US" sz="2000" dirty="0">
              <a:solidFill>
                <a:schemeClr val="bg1"/>
              </a:solidFill>
            </a:endParaRPr>
          </a:p>
        </p:txBody>
      </p:sp>
      <p:sp>
        <p:nvSpPr>
          <p:cNvPr id="8" name="TextBox 7">
            <a:extLst>
              <a:ext uri="{FF2B5EF4-FFF2-40B4-BE49-F238E27FC236}">
                <a16:creationId xmlns:a16="http://schemas.microsoft.com/office/drawing/2014/main" id="{B90CAD5A-C8E2-8DF5-79EE-F00FA5A95C3D}"/>
              </a:ext>
            </a:extLst>
          </p:cNvPr>
          <p:cNvSpPr txBox="1"/>
          <p:nvPr/>
        </p:nvSpPr>
        <p:spPr>
          <a:xfrm>
            <a:off x="1086860" y="4711605"/>
            <a:ext cx="9980762" cy="738664"/>
          </a:xfrm>
          <a:prstGeom prst="rect">
            <a:avLst/>
          </a:prstGeom>
          <a:noFill/>
        </p:spPr>
        <p:txBody>
          <a:bodyPr wrap="square" rtlCol="0">
            <a:spAutoFit/>
          </a:bodyPr>
          <a:lstStyle/>
          <a:p>
            <a:r>
              <a:rPr lang="en-US" sz="2200" dirty="0">
                <a:solidFill>
                  <a:schemeClr val="bg1"/>
                </a:solidFill>
              </a:rPr>
              <a:t>Pull Request =&gt; </a:t>
            </a:r>
            <a:r>
              <a:rPr lang="pt-BR" sz="2000" dirty="0">
                <a:solidFill>
                  <a:schemeClr val="bg1"/>
                </a:solidFill>
              </a:rPr>
              <a:t>Uma solicitação para mesclar as alterações de uma </a:t>
            </a:r>
            <a:r>
              <a:rPr lang="pt-BR" sz="2000" dirty="0" err="1">
                <a:solidFill>
                  <a:schemeClr val="bg1"/>
                </a:solidFill>
              </a:rPr>
              <a:t>branch</a:t>
            </a:r>
            <a:r>
              <a:rPr lang="pt-BR" sz="2000" dirty="0">
                <a:solidFill>
                  <a:schemeClr val="bg1"/>
                </a:solidFill>
              </a:rPr>
              <a:t> para outra, geralmente usada para colaboração em equipe.</a:t>
            </a:r>
            <a:endParaRPr lang="en-US" sz="2000" dirty="0">
              <a:solidFill>
                <a:schemeClr val="bg1"/>
              </a:solidFill>
            </a:endParaRPr>
          </a:p>
        </p:txBody>
      </p:sp>
      <p:sp>
        <p:nvSpPr>
          <p:cNvPr id="10" name="TextBox 9">
            <a:extLst>
              <a:ext uri="{FF2B5EF4-FFF2-40B4-BE49-F238E27FC236}">
                <a16:creationId xmlns:a16="http://schemas.microsoft.com/office/drawing/2014/main" id="{F4564619-1108-5368-E2AC-FB46B89EFC49}"/>
              </a:ext>
            </a:extLst>
          </p:cNvPr>
          <p:cNvSpPr txBox="1"/>
          <p:nvPr/>
        </p:nvSpPr>
        <p:spPr>
          <a:xfrm>
            <a:off x="1104580" y="5483668"/>
            <a:ext cx="9980762" cy="738664"/>
          </a:xfrm>
          <a:prstGeom prst="rect">
            <a:avLst/>
          </a:prstGeom>
          <a:noFill/>
        </p:spPr>
        <p:txBody>
          <a:bodyPr wrap="square" rtlCol="0">
            <a:spAutoFit/>
          </a:bodyPr>
          <a:lstStyle/>
          <a:p>
            <a:r>
              <a:rPr lang="en-US" sz="2200" dirty="0" err="1">
                <a:solidFill>
                  <a:schemeClr val="tx1">
                    <a:lumMod val="75000"/>
                    <a:lumOff val="25000"/>
                  </a:schemeClr>
                </a:solidFill>
              </a:rPr>
              <a:t>Conflito</a:t>
            </a:r>
            <a:r>
              <a:rPr lang="en-US" sz="2200" dirty="0">
                <a:solidFill>
                  <a:schemeClr val="tx1">
                    <a:lumMod val="75000"/>
                    <a:lumOff val="25000"/>
                  </a:schemeClr>
                </a:solidFill>
              </a:rPr>
              <a:t> =&gt; </a:t>
            </a:r>
            <a:r>
              <a:rPr lang="pt-BR" sz="2000" dirty="0">
                <a:solidFill>
                  <a:schemeClr val="tx1">
                    <a:lumMod val="75000"/>
                    <a:lumOff val="25000"/>
                  </a:schemeClr>
                </a:solidFill>
              </a:rPr>
              <a:t>Ocorre quando existem alterações conflitantes em um arquivo que precisam ser resolvidas manualmente.</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59658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5C10393-AC7B-AF0F-A6DE-FC70B48D0E35}"/>
              </a:ext>
            </a:extLst>
          </p:cNvPr>
          <p:cNvSpPr/>
          <p:nvPr/>
        </p:nvSpPr>
        <p:spPr>
          <a:xfrm>
            <a:off x="689315" y="1602551"/>
            <a:ext cx="10775853" cy="4768948"/>
          </a:xfrm>
          <a:prstGeom prst="round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6" y="486501"/>
            <a:ext cx="2634952" cy="707886"/>
          </a:xfrm>
          <a:prstGeom prst="rect">
            <a:avLst/>
          </a:prstGeom>
          <a:noFill/>
        </p:spPr>
        <p:txBody>
          <a:bodyPr wrap="none" rtlCol="0">
            <a:spAutoFit/>
          </a:bodyPr>
          <a:lstStyle/>
          <a:p>
            <a:r>
              <a:rPr lang="en-US" sz="4000" dirty="0" err="1">
                <a:solidFill>
                  <a:schemeClr val="bg1"/>
                </a:solidFill>
              </a:rPr>
              <a:t>Termologia</a:t>
            </a:r>
            <a:r>
              <a:rPr lang="en-US" sz="4000" dirty="0">
                <a:solidFill>
                  <a:schemeClr val="bg1"/>
                </a:solidFill>
              </a:rPr>
              <a:t>:</a:t>
            </a:r>
          </a:p>
        </p:txBody>
      </p:sp>
      <p:sp>
        <p:nvSpPr>
          <p:cNvPr id="3" name="TextBox 2">
            <a:extLst>
              <a:ext uri="{FF2B5EF4-FFF2-40B4-BE49-F238E27FC236}">
                <a16:creationId xmlns:a16="http://schemas.microsoft.com/office/drawing/2014/main" id="{F9A3A2B3-81B8-F965-A384-2CE48A9A5DD0}"/>
              </a:ext>
            </a:extLst>
          </p:cNvPr>
          <p:cNvSpPr txBox="1"/>
          <p:nvPr/>
        </p:nvSpPr>
        <p:spPr>
          <a:xfrm>
            <a:off x="1104580" y="1758034"/>
            <a:ext cx="9980762" cy="830997"/>
          </a:xfrm>
          <a:prstGeom prst="rect">
            <a:avLst/>
          </a:prstGeom>
          <a:noFill/>
        </p:spPr>
        <p:txBody>
          <a:bodyPr wrap="square" rtlCol="0">
            <a:spAutoFit/>
          </a:bodyPr>
          <a:lstStyle/>
          <a:p>
            <a:r>
              <a:rPr lang="en-US" sz="2200" dirty="0" err="1">
                <a:solidFill>
                  <a:schemeClr val="bg1"/>
                </a:solidFill>
              </a:rPr>
              <a:t>Repositório</a:t>
            </a:r>
            <a:r>
              <a:rPr lang="en-US" sz="2200" dirty="0">
                <a:solidFill>
                  <a:schemeClr val="bg1"/>
                </a:solidFill>
              </a:rPr>
              <a:t> =&gt;</a:t>
            </a:r>
            <a:r>
              <a:rPr lang="en-US" sz="2800" dirty="0">
                <a:solidFill>
                  <a:schemeClr val="bg1"/>
                </a:solidFill>
              </a:rPr>
              <a:t> </a:t>
            </a:r>
            <a:r>
              <a:rPr lang="pt-BR" sz="2000" dirty="0">
                <a:solidFill>
                  <a:schemeClr val="bg1"/>
                </a:solidFill>
              </a:rPr>
              <a:t>Um espaço onde o </a:t>
            </a:r>
            <a:r>
              <a:rPr lang="pt-BR" sz="2000" dirty="0" err="1">
                <a:solidFill>
                  <a:schemeClr val="bg1"/>
                </a:solidFill>
              </a:rPr>
              <a:t>Git</a:t>
            </a:r>
            <a:r>
              <a:rPr lang="pt-BR" sz="2000" dirty="0">
                <a:solidFill>
                  <a:schemeClr val="bg1"/>
                </a:solidFill>
              </a:rPr>
              <a:t> armazena o histórico de alterações e arquivos do projeto.</a:t>
            </a:r>
            <a:endParaRPr lang="en-US" sz="2000" dirty="0">
              <a:solidFill>
                <a:schemeClr val="bg1"/>
              </a:solidFill>
            </a:endParaRPr>
          </a:p>
        </p:txBody>
      </p:sp>
      <p:sp>
        <p:nvSpPr>
          <p:cNvPr id="2" name="TextBox 1">
            <a:extLst>
              <a:ext uri="{FF2B5EF4-FFF2-40B4-BE49-F238E27FC236}">
                <a16:creationId xmlns:a16="http://schemas.microsoft.com/office/drawing/2014/main" id="{E0E9EBCA-82A6-5A7E-140B-673C69EFE291}"/>
              </a:ext>
            </a:extLst>
          </p:cNvPr>
          <p:cNvSpPr txBox="1"/>
          <p:nvPr/>
        </p:nvSpPr>
        <p:spPr>
          <a:xfrm>
            <a:off x="1104580" y="2554005"/>
            <a:ext cx="9980762" cy="830997"/>
          </a:xfrm>
          <a:prstGeom prst="rect">
            <a:avLst/>
          </a:prstGeom>
          <a:noFill/>
        </p:spPr>
        <p:txBody>
          <a:bodyPr wrap="square" rtlCol="0">
            <a:spAutoFit/>
          </a:bodyPr>
          <a:lstStyle/>
          <a:p>
            <a:r>
              <a:rPr lang="en-US" sz="2200" dirty="0">
                <a:solidFill>
                  <a:schemeClr val="bg1"/>
                </a:solidFill>
              </a:rPr>
              <a:t>Commit =&gt;</a:t>
            </a:r>
            <a:r>
              <a:rPr lang="en-US" sz="2800" dirty="0">
                <a:solidFill>
                  <a:schemeClr val="bg1"/>
                </a:solidFill>
              </a:rPr>
              <a:t> </a:t>
            </a:r>
            <a:r>
              <a:rPr lang="pt-BR" sz="2000" dirty="0">
                <a:solidFill>
                  <a:schemeClr val="bg1"/>
                </a:solidFill>
              </a:rPr>
              <a:t>Um registro de alterações em um repositório </a:t>
            </a:r>
            <a:r>
              <a:rPr lang="pt-BR" sz="2000" dirty="0" err="1">
                <a:solidFill>
                  <a:schemeClr val="bg1"/>
                </a:solidFill>
              </a:rPr>
              <a:t>Git</a:t>
            </a:r>
            <a:r>
              <a:rPr lang="pt-BR" sz="2000" dirty="0">
                <a:solidFill>
                  <a:schemeClr val="bg1"/>
                </a:solidFill>
              </a:rPr>
              <a:t>, que representa uma versão específica do projeto.</a:t>
            </a:r>
            <a:endParaRPr lang="en-US" sz="2000" dirty="0">
              <a:solidFill>
                <a:schemeClr val="bg1"/>
              </a:solidFill>
            </a:endParaRPr>
          </a:p>
        </p:txBody>
      </p:sp>
      <p:sp>
        <p:nvSpPr>
          <p:cNvPr id="5" name="TextBox 4">
            <a:extLst>
              <a:ext uri="{FF2B5EF4-FFF2-40B4-BE49-F238E27FC236}">
                <a16:creationId xmlns:a16="http://schemas.microsoft.com/office/drawing/2014/main" id="{56483615-0901-C786-44FE-B84E796D7C5B}"/>
              </a:ext>
            </a:extLst>
          </p:cNvPr>
          <p:cNvSpPr txBox="1"/>
          <p:nvPr/>
        </p:nvSpPr>
        <p:spPr>
          <a:xfrm>
            <a:off x="1086860" y="3425339"/>
            <a:ext cx="9980762" cy="830997"/>
          </a:xfrm>
          <a:prstGeom prst="rect">
            <a:avLst/>
          </a:prstGeom>
          <a:noFill/>
        </p:spPr>
        <p:txBody>
          <a:bodyPr wrap="square" rtlCol="0">
            <a:spAutoFit/>
          </a:bodyPr>
          <a:lstStyle/>
          <a:p>
            <a:r>
              <a:rPr lang="en-US" sz="2200" dirty="0">
                <a:solidFill>
                  <a:schemeClr val="bg1"/>
                </a:solidFill>
              </a:rPr>
              <a:t>Branch =&gt;</a:t>
            </a:r>
            <a:r>
              <a:rPr lang="en-US" sz="2800" dirty="0">
                <a:solidFill>
                  <a:schemeClr val="bg1"/>
                </a:solidFill>
              </a:rPr>
              <a:t> </a:t>
            </a:r>
            <a:r>
              <a:rPr lang="pt-BR" sz="2000" dirty="0">
                <a:solidFill>
                  <a:schemeClr val="bg1"/>
                </a:solidFill>
              </a:rPr>
              <a:t>Uma ramificação independente do código em um repositório, permitindo o desenvolvimento paralelo de recursos.</a:t>
            </a:r>
            <a:endParaRPr lang="en-US" sz="2000" dirty="0">
              <a:solidFill>
                <a:schemeClr val="bg1"/>
              </a:solidFill>
            </a:endParaRPr>
          </a:p>
        </p:txBody>
      </p:sp>
      <p:sp>
        <p:nvSpPr>
          <p:cNvPr id="7" name="TextBox 6">
            <a:extLst>
              <a:ext uri="{FF2B5EF4-FFF2-40B4-BE49-F238E27FC236}">
                <a16:creationId xmlns:a16="http://schemas.microsoft.com/office/drawing/2014/main" id="{DD608602-2663-BD6A-20F9-BE49671A211B}"/>
              </a:ext>
            </a:extLst>
          </p:cNvPr>
          <p:cNvSpPr txBox="1"/>
          <p:nvPr/>
        </p:nvSpPr>
        <p:spPr>
          <a:xfrm>
            <a:off x="1104580" y="4239060"/>
            <a:ext cx="9980762" cy="430887"/>
          </a:xfrm>
          <a:prstGeom prst="rect">
            <a:avLst/>
          </a:prstGeom>
          <a:noFill/>
        </p:spPr>
        <p:txBody>
          <a:bodyPr wrap="square" rtlCol="0">
            <a:spAutoFit/>
          </a:bodyPr>
          <a:lstStyle/>
          <a:p>
            <a:r>
              <a:rPr lang="en-US" sz="2200" dirty="0">
                <a:solidFill>
                  <a:schemeClr val="bg1"/>
                </a:solidFill>
              </a:rPr>
              <a:t>Merge =&gt; </a:t>
            </a:r>
            <a:r>
              <a:rPr lang="pt-BR" sz="2000" dirty="0">
                <a:solidFill>
                  <a:schemeClr val="bg1"/>
                </a:solidFill>
              </a:rPr>
              <a:t>A integração de uma </a:t>
            </a:r>
            <a:r>
              <a:rPr lang="pt-BR" sz="2000" dirty="0" err="1">
                <a:solidFill>
                  <a:schemeClr val="bg1"/>
                </a:solidFill>
              </a:rPr>
              <a:t>branch</a:t>
            </a:r>
            <a:r>
              <a:rPr lang="pt-BR" sz="2000" dirty="0">
                <a:solidFill>
                  <a:schemeClr val="bg1"/>
                </a:solidFill>
              </a:rPr>
              <a:t> a outra para combinar as alterações.</a:t>
            </a:r>
            <a:endParaRPr lang="en-US" sz="2000" dirty="0">
              <a:solidFill>
                <a:schemeClr val="bg1"/>
              </a:solidFill>
            </a:endParaRPr>
          </a:p>
        </p:txBody>
      </p:sp>
      <p:sp>
        <p:nvSpPr>
          <p:cNvPr id="8" name="TextBox 7">
            <a:extLst>
              <a:ext uri="{FF2B5EF4-FFF2-40B4-BE49-F238E27FC236}">
                <a16:creationId xmlns:a16="http://schemas.microsoft.com/office/drawing/2014/main" id="{B90CAD5A-C8E2-8DF5-79EE-F00FA5A95C3D}"/>
              </a:ext>
            </a:extLst>
          </p:cNvPr>
          <p:cNvSpPr txBox="1"/>
          <p:nvPr/>
        </p:nvSpPr>
        <p:spPr>
          <a:xfrm>
            <a:off x="1086860" y="4711605"/>
            <a:ext cx="9980762" cy="738664"/>
          </a:xfrm>
          <a:prstGeom prst="rect">
            <a:avLst/>
          </a:prstGeom>
          <a:noFill/>
        </p:spPr>
        <p:txBody>
          <a:bodyPr wrap="square" rtlCol="0">
            <a:spAutoFit/>
          </a:bodyPr>
          <a:lstStyle/>
          <a:p>
            <a:r>
              <a:rPr lang="en-US" sz="2200" dirty="0">
                <a:solidFill>
                  <a:schemeClr val="bg1"/>
                </a:solidFill>
              </a:rPr>
              <a:t>Pull Request =&gt; </a:t>
            </a:r>
            <a:r>
              <a:rPr lang="pt-BR" sz="2000" dirty="0">
                <a:solidFill>
                  <a:schemeClr val="bg1"/>
                </a:solidFill>
              </a:rPr>
              <a:t>Uma solicitação para mesclar as alterações de uma </a:t>
            </a:r>
            <a:r>
              <a:rPr lang="pt-BR" sz="2000" dirty="0" err="1">
                <a:solidFill>
                  <a:schemeClr val="bg1"/>
                </a:solidFill>
              </a:rPr>
              <a:t>branch</a:t>
            </a:r>
            <a:r>
              <a:rPr lang="pt-BR" sz="2000" dirty="0">
                <a:solidFill>
                  <a:schemeClr val="bg1"/>
                </a:solidFill>
              </a:rPr>
              <a:t> para outra, geralmente usada para colaboração em equipe.</a:t>
            </a:r>
            <a:endParaRPr lang="en-US" sz="2000" dirty="0">
              <a:solidFill>
                <a:schemeClr val="bg1"/>
              </a:solidFill>
            </a:endParaRPr>
          </a:p>
        </p:txBody>
      </p:sp>
      <p:sp>
        <p:nvSpPr>
          <p:cNvPr id="10" name="TextBox 9">
            <a:extLst>
              <a:ext uri="{FF2B5EF4-FFF2-40B4-BE49-F238E27FC236}">
                <a16:creationId xmlns:a16="http://schemas.microsoft.com/office/drawing/2014/main" id="{F4564619-1108-5368-E2AC-FB46B89EFC49}"/>
              </a:ext>
            </a:extLst>
          </p:cNvPr>
          <p:cNvSpPr txBox="1"/>
          <p:nvPr/>
        </p:nvSpPr>
        <p:spPr>
          <a:xfrm>
            <a:off x="1104580" y="5483668"/>
            <a:ext cx="9980762" cy="738664"/>
          </a:xfrm>
          <a:prstGeom prst="rect">
            <a:avLst/>
          </a:prstGeom>
          <a:noFill/>
        </p:spPr>
        <p:txBody>
          <a:bodyPr wrap="square" rtlCol="0">
            <a:spAutoFit/>
          </a:bodyPr>
          <a:lstStyle/>
          <a:p>
            <a:r>
              <a:rPr lang="en-US" sz="2200" dirty="0" err="1">
                <a:solidFill>
                  <a:schemeClr val="bg1"/>
                </a:solidFill>
              </a:rPr>
              <a:t>Conflito</a:t>
            </a:r>
            <a:r>
              <a:rPr lang="en-US" sz="2200" dirty="0">
                <a:solidFill>
                  <a:schemeClr val="bg1"/>
                </a:solidFill>
              </a:rPr>
              <a:t> =&gt; </a:t>
            </a:r>
            <a:r>
              <a:rPr lang="pt-BR" sz="2000" dirty="0">
                <a:solidFill>
                  <a:schemeClr val="bg1"/>
                </a:solidFill>
              </a:rPr>
              <a:t>Ocorre quando existem alterações conflitantes em um arquivo que precisam ser resolvidas manualmente.</a:t>
            </a:r>
            <a:endParaRPr lang="en-US" sz="2000" dirty="0">
              <a:solidFill>
                <a:schemeClr val="bg1"/>
              </a:solidFill>
            </a:endParaRPr>
          </a:p>
        </p:txBody>
      </p:sp>
    </p:spTree>
    <p:extLst>
      <p:ext uri="{BB962C8B-B14F-4D97-AF65-F5344CB8AC3E}">
        <p14:creationId xmlns:p14="http://schemas.microsoft.com/office/powerpoint/2010/main" val="242617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5C10393-AC7B-AF0F-A6DE-FC70B48D0E35}"/>
              </a:ext>
            </a:extLst>
          </p:cNvPr>
          <p:cNvSpPr/>
          <p:nvPr/>
        </p:nvSpPr>
        <p:spPr>
          <a:xfrm>
            <a:off x="689315" y="1602551"/>
            <a:ext cx="10775853" cy="4768948"/>
          </a:xfrm>
          <a:prstGeom prst="round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6" y="486501"/>
            <a:ext cx="2634952" cy="707886"/>
          </a:xfrm>
          <a:prstGeom prst="rect">
            <a:avLst/>
          </a:prstGeom>
          <a:noFill/>
        </p:spPr>
        <p:txBody>
          <a:bodyPr wrap="none" rtlCol="0">
            <a:spAutoFit/>
          </a:bodyPr>
          <a:lstStyle/>
          <a:p>
            <a:r>
              <a:rPr lang="en-US" sz="4000" dirty="0" err="1">
                <a:solidFill>
                  <a:schemeClr val="bg1"/>
                </a:solidFill>
              </a:rPr>
              <a:t>Termologia</a:t>
            </a:r>
            <a:r>
              <a:rPr lang="en-US" sz="4000" dirty="0">
                <a:solidFill>
                  <a:schemeClr val="bg1"/>
                </a:solidFill>
              </a:rPr>
              <a:t>:</a:t>
            </a:r>
          </a:p>
        </p:txBody>
      </p:sp>
      <p:sp>
        <p:nvSpPr>
          <p:cNvPr id="5" name="TextBox 4">
            <a:extLst>
              <a:ext uri="{FF2B5EF4-FFF2-40B4-BE49-F238E27FC236}">
                <a16:creationId xmlns:a16="http://schemas.microsoft.com/office/drawing/2014/main" id="{56483615-0901-C786-44FE-B84E796D7C5B}"/>
              </a:ext>
            </a:extLst>
          </p:cNvPr>
          <p:cNvSpPr txBox="1"/>
          <p:nvPr/>
        </p:nvSpPr>
        <p:spPr>
          <a:xfrm>
            <a:off x="1087899" y="1738307"/>
            <a:ext cx="9980762" cy="830997"/>
          </a:xfrm>
          <a:prstGeom prst="rect">
            <a:avLst/>
          </a:prstGeom>
          <a:noFill/>
        </p:spPr>
        <p:txBody>
          <a:bodyPr wrap="square" rtlCol="0">
            <a:spAutoFit/>
          </a:bodyPr>
          <a:lstStyle/>
          <a:p>
            <a:r>
              <a:rPr lang="en-US" sz="2200" dirty="0">
                <a:solidFill>
                  <a:schemeClr val="bg1"/>
                </a:solidFill>
              </a:rPr>
              <a:t>Branch =&gt;</a:t>
            </a:r>
            <a:r>
              <a:rPr lang="en-US" sz="2800" dirty="0">
                <a:solidFill>
                  <a:schemeClr val="bg1"/>
                </a:solidFill>
              </a:rPr>
              <a:t> </a:t>
            </a:r>
            <a:r>
              <a:rPr lang="pt-BR" sz="2000" dirty="0">
                <a:solidFill>
                  <a:schemeClr val="bg1"/>
                </a:solidFill>
              </a:rPr>
              <a:t>Uma ramificação independente do código em um repositório, permitindo o desenvolvimento paralelo de recursos.</a:t>
            </a:r>
            <a:endParaRPr lang="en-US" sz="2000" dirty="0">
              <a:solidFill>
                <a:schemeClr val="bg1"/>
              </a:solidFill>
            </a:endParaRPr>
          </a:p>
        </p:txBody>
      </p:sp>
      <p:sp>
        <p:nvSpPr>
          <p:cNvPr id="7" name="TextBox 6">
            <a:extLst>
              <a:ext uri="{FF2B5EF4-FFF2-40B4-BE49-F238E27FC236}">
                <a16:creationId xmlns:a16="http://schemas.microsoft.com/office/drawing/2014/main" id="{DD608602-2663-BD6A-20F9-BE49671A211B}"/>
              </a:ext>
            </a:extLst>
          </p:cNvPr>
          <p:cNvSpPr txBox="1"/>
          <p:nvPr/>
        </p:nvSpPr>
        <p:spPr>
          <a:xfrm>
            <a:off x="1105619" y="2552028"/>
            <a:ext cx="9980762" cy="430887"/>
          </a:xfrm>
          <a:prstGeom prst="rect">
            <a:avLst/>
          </a:prstGeom>
          <a:noFill/>
        </p:spPr>
        <p:txBody>
          <a:bodyPr wrap="square" rtlCol="0">
            <a:spAutoFit/>
          </a:bodyPr>
          <a:lstStyle/>
          <a:p>
            <a:r>
              <a:rPr lang="en-US" sz="2200" dirty="0">
                <a:solidFill>
                  <a:schemeClr val="bg1"/>
                </a:solidFill>
              </a:rPr>
              <a:t>Merge =&gt; </a:t>
            </a:r>
            <a:r>
              <a:rPr lang="pt-BR" sz="2000" dirty="0">
                <a:solidFill>
                  <a:schemeClr val="bg1"/>
                </a:solidFill>
              </a:rPr>
              <a:t>A integração de uma </a:t>
            </a:r>
            <a:r>
              <a:rPr lang="pt-BR" sz="2000" dirty="0" err="1">
                <a:solidFill>
                  <a:schemeClr val="bg1"/>
                </a:solidFill>
              </a:rPr>
              <a:t>branch</a:t>
            </a:r>
            <a:r>
              <a:rPr lang="pt-BR" sz="2000" dirty="0">
                <a:solidFill>
                  <a:schemeClr val="bg1"/>
                </a:solidFill>
              </a:rPr>
              <a:t> a outra para combinar as alterações.</a:t>
            </a:r>
            <a:endParaRPr lang="en-US" sz="2000" dirty="0">
              <a:solidFill>
                <a:schemeClr val="bg1"/>
              </a:solidFill>
            </a:endParaRPr>
          </a:p>
        </p:txBody>
      </p:sp>
      <p:sp>
        <p:nvSpPr>
          <p:cNvPr id="8" name="TextBox 7">
            <a:extLst>
              <a:ext uri="{FF2B5EF4-FFF2-40B4-BE49-F238E27FC236}">
                <a16:creationId xmlns:a16="http://schemas.microsoft.com/office/drawing/2014/main" id="{B90CAD5A-C8E2-8DF5-79EE-F00FA5A95C3D}"/>
              </a:ext>
            </a:extLst>
          </p:cNvPr>
          <p:cNvSpPr txBox="1"/>
          <p:nvPr/>
        </p:nvSpPr>
        <p:spPr>
          <a:xfrm>
            <a:off x="1087899" y="3024573"/>
            <a:ext cx="9980762" cy="738664"/>
          </a:xfrm>
          <a:prstGeom prst="rect">
            <a:avLst/>
          </a:prstGeom>
          <a:noFill/>
        </p:spPr>
        <p:txBody>
          <a:bodyPr wrap="square" rtlCol="0">
            <a:spAutoFit/>
          </a:bodyPr>
          <a:lstStyle/>
          <a:p>
            <a:r>
              <a:rPr lang="en-US" sz="2200" dirty="0">
                <a:solidFill>
                  <a:schemeClr val="bg1"/>
                </a:solidFill>
              </a:rPr>
              <a:t>Pull Request =&gt; </a:t>
            </a:r>
            <a:r>
              <a:rPr lang="pt-BR" sz="2000" dirty="0">
                <a:solidFill>
                  <a:schemeClr val="bg1"/>
                </a:solidFill>
              </a:rPr>
              <a:t>Uma solicitação para mesclar as alterações de uma </a:t>
            </a:r>
            <a:r>
              <a:rPr lang="pt-BR" sz="2000" dirty="0" err="1">
                <a:solidFill>
                  <a:schemeClr val="bg1"/>
                </a:solidFill>
              </a:rPr>
              <a:t>branch</a:t>
            </a:r>
            <a:r>
              <a:rPr lang="pt-BR" sz="2000" dirty="0">
                <a:solidFill>
                  <a:schemeClr val="bg1"/>
                </a:solidFill>
              </a:rPr>
              <a:t> para outra, geralmente usada para colaboração em equipe.</a:t>
            </a:r>
            <a:endParaRPr lang="en-US" sz="2000" dirty="0">
              <a:solidFill>
                <a:schemeClr val="bg1"/>
              </a:solidFill>
            </a:endParaRPr>
          </a:p>
        </p:txBody>
      </p:sp>
      <p:sp>
        <p:nvSpPr>
          <p:cNvPr id="10" name="TextBox 9">
            <a:extLst>
              <a:ext uri="{FF2B5EF4-FFF2-40B4-BE49-F238E27FC236}">
                <a16:creationId xmlns:a16="http://schemas.microsoft.com/office/drawing/2014/main" id="{F4564619-1108-5368-E2AC-FB46B89EFC49}"/>
              </a:ext>
            </a:extLst>
          </p:cNvPr>
          <p:cNvSpPr txBox="1"/>
          <p:nvPr/>
        </p:nvSpPr>
        <p:spPr>
          <a:xfrm>
            <a:off x="1105619" y="3796636"/>
            <a:ext cx="9980762" cy="738664"/>
          </a:xfrm>
          <a:prstGeom prst="rect">
            <a:avLst/>
          </a:prstGeom>
          <a:noFill/>
        </p:spPr>
        <p:txBody>
          <a:bodyPr wrap="square" rtlCol="0">
            <a:spAutoFit/>
          </a:bodyPr>
          <a:lstStyle/>
          <a:p>
            <a:r>
              <a:rPr lang="en-US" sz="2200" dirty="0" err="1">
                <a:solidFill>
                  <a:schemeClr val="bg1"/>
                </a:solidFill>
              </a:rPr>
              <a:t>Conflito</a:t>
            </a:r>
            <a:r>
              <a:rPr lang="en-US" sz="2200" dirty="0">
                <a:solidFill>
                  <a:schemeClr val="bg1"/>
                </a:solidFill>
              </a:rPr>
              <a:t> =&gt; </a:t>
            </a:r>
            <a:r>
              <a:rPr lang="pt-BR" sz="2000" dirty="0">
                <a:solidFill>
                  <a:schemeClr val="bg1"/>
                </a:solidFill>
              </a:rPr>
              <a:t>Ocorre quando existem alterações conflitantes em um arquivo que precisam ser resolvidas manualmente.</a:t>
            </a:r>
            <a:endParaRPr lang="en-US" sz="2000" dirty="0">
              <a:solidFill>
                <a:schemeClr val="bg1"/>
              </a:solidFill>
            </a:endParaRPr>
          </a:p>
        </p:txBody>
      </p:sp>
      <p:sp>
        <p:nvSpPr>
          <p:cNvPr id="6" name="TextBox 5">
            <a:extLst>
              <a:ext uri="{FF2B5EF4-FFF2-40B4-BE49-F238E27FC236}">
                <a16:creationId xmlns:a16="http://schemas.microsoft.com/office/drawing/2014/main" id="{A6ECCEC3-63AD-0AB8-B459-F81A7025F94D}"/>
              </a:ext>
            </a:extLst>
          </p:cNvPr>
          <p:cNvSpPr txBox="1"/>
          <p:nvPr/>
        </p:nvSpPr>
        <p:spPr>
          <a:xfrm>
            <a:off x="1086860" y="4520659"/>
            <a:ext cx="9980762" cy="738664"/>
          </a:xfrm>
          <a:prstGeom prst="rect">
            <a:avLst/>
          </a:prstGeom>
          <a:noFill/>
        </p:spPr>
        <p:txBody>
          <a:bodyPr wrap="square" rtlCol="0">
            <a:spAutoFit/>
          </a:bodyPr>
          <a:lstStyle/>
          <a:p>
            <a:r>
              <a:rPr lang="en-US" sz="2200" dirty="0">
                <a:solidFill>
                  <a:schemeClr val="bg1"/>
                </a:solidFill>
              </a:rPr>
              <a:t>Fork =&gt; </a:t>
            </a:r>
            <a:r>
              <a:rPr lang="pt-BR" sz="2000" dirty="0">
                <a:solidFill>
                  <a:schemeClr val="bg1"/>
                </a:solidFill>
              </a:rPr>
              <a:t>Uma cópia de um repositório em sua conta do GitHub, permitindo que você contribua para o projeto sem afetar o repositório original.</a:t>
            </a:r>
            <a:endParaRPr lang="en-US" sz="2000" dirty="0">
              <a:solidFill>
                <a:schemeClr val="bg1"/>
              </a:solidFill>
            </a:endParaRPr>
          </a:p>
        </p:txBody>
      </p:sp>
      <p:sp>
        <p:nvSpPr>
          <p:cNvPr id="9" name="TextBox 8">
            <a:extLst>
              <a:ext uri="{FF2B5EF4-FFF2-40B4-BE49-F238E27FC236}">
                <a16:creationId xmlns:a16="http://schemas.microsoft.com/office/drawing/2014/main" id="{2B3F04CA-6D8C-9589-7B27-F0005F566718}"/>
              </a:ext>
            </a:extLst>
          </p:cNvPr>
          <p:cNvSpPr txBox="1"/>
          <p:nvPr/>
        </p:nvSpPr>
        <p:spPr>
          <a:xfrm>
            <a:off x="1086860" y="5255449"/>
            <a:ext cx="9980762" cy="430887"/>
          </a:xfrm>
          <a:prstGeom prst="rect">
            <a:avLst/>
          </a:prstGeom>
          <a:noFill/>
        </p:spPr>
        <p:txBody>
          <a:bodyPr wrap="square" rtlCol="0">
            <a:spAutoFit/>
          </a:bodyPr>
          <a:lstStyle/>
          <a:p>
            <a:r>
              <a:rPr lang="en-US" sz="2200" dirty="0">
                <a:solidFill>
                  <a:schemeClr val="bg1"/>
                </a:solidFill>
              </a:rPr>
              <a:t>Clone =&gt; </a:t>
            </a:r>
            <a:r>
              <a:rPr lang="pt-BR" sz="2000" dirty="0">
                <a:solidFill>
                  <a:schemeClr val="bg1"/>
                </a:solidFill>
              </a:rPr>
              <a:t>Uma cópia local de um repositório </a:t>
            </a:r>
            <a:r>
              <a:rPr lang="pt-BR" sz="2000" dirty="0" err="1">
                <a:solidFill>
                  <a:schemeClr val="bg1"/>
                </a:solidFill>
              </a:rPr>
              <a:t>Git</a:t>
            </a:r>
            <a:r>
              <a:rPr lang="pt-BR" sz="2000" dirty="0">
                <a:solidFill>
                  <a:schemeClr val="bg1"/>
                </a:solidFill>
              </a:rPr>
              <a:t>.</a:t>
            </a:r>
            <a:endParaRPr lang="en-US" sz="2000" dirty="0">
              <a:solidFill>
                <a:schemeClr val="bg1"/>
              </a:solidFill>
            </a:endParaRPr>
          </a:p>
        </p:txBody>
      </p:sp>
    </p:spTree>
    <p:extLst>
      <p:ext uri="{BB962C8B-B14F-4D97-AF65-F5344CB8AC3E}">
        <p14:creationId xmlns:p14="http://schemas.microsoft.com/office/powerpoint/2010/main" val="44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5F0D8F-A91C-1C7A-8DBB-16EA22699736}"/>
              </a:ext>
            </a:extLst>
          </p:cNvPr>
          <p:cNvSpPr txBox="1"/>
          <p:nvPr/>
        </p:nvSpPr>
        <p:spPr>
          <a:xfrm>
            <a:off x="689316" y="486501"/>
            <a:ext cx="6558911" cy="707886"/>
          </a:xfrm>
          <a:prstGeom prst="rect">
            <a:avLst/>
          </a:prstGeom>
          <a:noFill/>
        </p:spPr>
        <p:txBody>
          <a:bodyPr wrap="none" rtlCol="0">
            <a:spAutoFit/>
          </a:bodyPr>
          <a:lstStyle/>
          <a:p>
            <a:r>
              <a:rPr lang="en-US" sz="4000" b="1" dirty="0">
                <a:solidFill>
                  <a:schemeClr val="bg1">
                    <a:lumMod val="65000"/>
                  </a:schemeClr>
                </a:solidFill>
                <a:effectLst/>
                <a:latin typeface="Apple Color Emoji"/>
              </a:rPr>
              <a:t>⌨</a:t>
            </a:r>
            <a:r>
              <a:rPr lang="en-US" sz="4000" b="1" dirty="0">
                <a:solidFill>
                  <a:schemeClr val="bg1"/>
                </a:solidFill>
                <a:effectLst/>
              </a:rPr>
              <a:t> </a:t>
            </a:r>
            <a:r>
              <a:rPr lang="en-US" sz="4000" b="1" dirty="0" err="1">
                <a:solidFill>
                  <a:schemeClr val="bg1"/>
                </a:solidFill>
                <a:effectLst/>
              </a:rPr>
              <a:t>Comandos</a:t>
            </a:r>
            <a:r>
              <a:rPr lang="en-US" sz="4000" b="1" dirty="0">
                <a:solidFill>
                  <a:schemeClr val="bg1"/>
                </a:solidFill>
                <a:effectLst/>
              </a:rPr>
              <a:t> </a:t>
            </a:r>
            <a:r>
              <a:rPr lang="en-US" sz="4000" b="1" dirty="0" err="1">
                <a:solidFill>
                  <a:schemeClr val="bg1"/>
                </a:solidFill>
                <a:effectLst/>
              </a:rPr>
              <a:t>básicos</a:t>
            </a:r>
            <a:r>
              <a:rPr lang="en-US" sz="4000" b="1" dirty="0">
                <a:solidFill>
                  <a:schemeClr val="bg1"/>
                </a:solidFill>
                <a:effectLst/>
              </a:rPr>
              <a:t> do Git</a:t>
            </a:r>
            <a:r>
              <a:rPr lang="en-US" sz="4000" dirty="0">
                <a:solidFill>
                  <a:schemeClr val="bg1"/>
                </a:solidFill>
              </a:rPr>
              <a:t>:</a:t>
            </a:r>
          </a:p>
        </p:txBody>
      </p:sp>
      <p:pic>
        <p:nvPicPr>
          <p:cNvPr id="3" name="Picture 2">
            <a:extLst>
              <a:ext uri="{FF2B5EF4-FFF2-40B4-BE49-F238E27FC236}">
                <a16:creationId xmlns:a16="http://schemas.microsoft.com/office/drawing/2014/main" id="{E598553F-44DF-9CCF-9BA0-D01CF0AC7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7019777" y="-7034"/>
            <a:ext cx="5172223"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593422B-796C-BB5E-45D7-0586AB14B583}"/>
              </a:ext>
            </a:extLst>
          </p:cNvPr>
          <p:cNvSpPr txBox="1"/>
          <p:nvPr/>
        </p:nvSpPr>
        <p:spPr>
          <a:xfrm flipH="1">
            <a:off x="411480" y="493535"/>
            <a:ext cx="5918982" cy="707886"/>
          </a:xfrm>
          <a:prstGeom prst="rect">
            <a:avLst/>
          </a:prstGeom>
          <a:noFill/>
        </p:spPr>
        <p:txBody>
          <a:bodyPr wrap="square" rtlCol="0">
            <a:spAutoFit/>
          </a:bodyPr>
          <a:lstStyle/>
          <a:p>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Comandos</a:t>
            </a: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básicos</a:t>
            </a:r>
            <a:r>
              <a:rPr lang="en-US" sz="4000" b="1" dirty="0">
                <a:solidFill>
                  <a:schemeClr val="bg1"/>
                </a:solidFill>
                <a:effectLst/>
                <a:latin typeface="Bahnschrift SemiBold Condensed" panose="020B0502040204020203" pitchFamily="34" charset="0"/>
              </a:rPr>
              <a:t> do Git:</a:t>
            </a:r>
            <a:endParaRPr lang="en-US" sz="4000" dirty="0">
              <a:solidFill>
                <a:schemeClr val="bg1"/>
              </a:solidFill>
              <a:latin typeface="Bahnschrift SemiBold Condensed" panose="020B0502040204020203" pitchFamily="34" charset="0"/>
            </a:endParaRPr>
          </a:p>
        </p:txBody>
      </p:sp>
      <p:sp>
        <p:nvSpPr>
          <p:cNvPr id="15" name="TextBox 14">
            <a:extLst>
              <a:ext uri="{FF2B5EF4-FFF2-40B4-BE49-F238E27FC236}">
                <a16:creationId xmlns:a16="http://schemas.microsoft.com/office/drawing/2014/main" id="{F58F20E0-4C6D-41E8-A77D-6B63C3080E1F}"/>
              </a:ext>
            </a:extLst>
          </p:cNvPr>
          <p:cNvSpPr txBox="1"/>
          <p:nvPr/>
        </p:nvSpPr>
        <p:spPr>
          <a:xfrm flipH="1">
            <a:off x="9003323" y="2180493"/>
            <a:ext cx="2124220"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latin typeface="SFMono-Regular"/>
              </a:rPr>
              <a:t>Git config</a:t>
            </a:r>
          </a:p>
          <a:p>
            <a:pPr marL="285750" indent="-285750">
              <a:buFont typeface="Arial" panose="020B0604020202020204" pitchFamily="34" charset="0"/>
              <a:buChar char="•"/>
            </a:pPr>
            <a:r>
              <a:rPr lang="en-US" sz="2000" b="1" dirty="0">
                <a:solidFill>
                  <a:schemeClr val="bg1"/>
                </a:solidFill>
                <a:latin typeface="SFMono-Regular"/>
              </a:rPr>
              <a:t>G</a:t>
            </a:r>
            <a:r>
              <a:rPr lang="en-US" sz="2000" b="1" dirty="0">
                <a:solidFill>
                  <a:schemeClr val="bg1"/>
                </a:solidFill>
                <a:effectLst/>
                <a:latin typeface="SFMono-Regular"/>
              </a:rPr>
              <a:t>it </a:t>
            </a:r>
            <a:r>
              <a:rPr lang="en-US" sz="2000" b="1" dirty="0" err="1">
                <a:solidFill>
                  <a:schemeClr val="bg1"/>
                </a:solidFill>
                <a:effectLst/>
                <a:latin typeface="SFMono-Regular"/>
              </a:rPr>
              <a:t>init</a:t>
            </a:r>
            <a:endParaRPr lang="en-US" sz="2000" b="1" dirty="0">
              <a:solidFill>
                <a:schemeClr val="bg1"/>
              </a:solidFill>
              <a:latin typeface="SFMono-Regular"/>
            </a:endParaRPr>
          </a:p>
          <a:p>
            <a:pPr marL="285750" indent="-285750">
              <a:buFont typeface="Arial" panose="020B0604020202020204" pitchFamily="34" charset="0"/>
              <a:buChar char="•"/>
            </a:pPr>
            <a:r>
              <a:rPr lang="en-US" sz="2000" b="1" dirty="0">
                <a:solidFill>
                  <a:schemeClr val="bg1"/>
                </a:solidFill>
                <a:latin typeface="SFMono-Regular"/>
              </a:rPr>
              <a:t>G</a:t>
            </a:r>
            <a:r>
              <a:rPr lang="en-US" sz="2000" b="1" dirty="0">
                <a:solidFill>
                  <a:schemeClr val="bg1"/>
                </a:solidFill>
                <a:effectLst/>
                <a:latin typeface="SFMono-Regular"/>
              </a:rPr>
              <a:t>it add</a:t>
            </a:r>
          </a:p>
          <a:p>
            <a:pPr marL="285750" indent="-285750">
              <a:buFont typeface="Arial" panose="020B0604020202020204" pitchFamily="34" charset="0"/>
              <a:buChar char="•"/>
            </a:pPr>
            <a:r>
              <a:rPr lang="en-US" sz="2000" b="1" dirty="0">
                <a:solidFill>
                  <a:schemeClr val="bg1"/>
                </a:solidFill>
                <a:latin typeface="SFMono-Regular"/>
              </a:rPr>
              <a:t>G</a:t>
            </a:r>
            <a:r>
              <a:rPr lang="en-US" sz="2000" b="1" dirty="0">
                <a:solidFill>
                  <a:schemeClr val="bg1"/>
                </a:solidFill>
                <a:effectLst/>
                <a:latin typeface="SFMono-Regular"/>
              </a:rPr>
              <a:t>it commit</a:t>
            </a:r>
            <a:endParaRPr lang="en-US" sz="2000" b="1" dirty="0">
              <a:solidFill>
                <a:schemeClr val="bg1"/>
              </a:solidFill>
              <a:latin typeface="SFMono-Regular"/>
            </a:endParaRPr>
          </a:p>
          <a:p>
            <a:pPr marL="285750" indent="-285750">
              <a:buFont typeface="Arial" panose="020B0604020202020204" pitchFamily="34" charset="0"/>
              <a:buChar char="•"/>
            </a:pPr>
            <a:r>
              <a:rPr lang="en-US" sz="2000" b="1" dirty="0">
                <a:solidFill>
                  <a:schemeClr val="bg1"/>
                </a:solidFill>
                <a:latin typeface="SFMono-Regular"/>
              </a:rPr>
              <a:t>G</a:t>
            </a:r>
            <a:r>
              <a:rPr lang="en-US" sz="2000" b="1" dirty="0">
                <a:solidFill>
                  <a:schemeClr val="bg1"/>
                </a:solidFill>
                <a:effectLst/>
                <a:latin typeface="SFMono-Regular"/>
              </a:rPr>
              <a:t>it status</a:t>
            </a:r>
          </a:p>
          <a:p>
            <a:pPr marL="285750" indent="-285750">
              <a:buFont typeface="Arial" panose="020B0604020202020204" pitchFamily="34" charset="0"/>
              <a:buChar char="•"/>
            </a:pPr>
            <a:r>
              <a:rPr lang="en-US" sz="2000" b="1" dirty="0">
                <a:solidFill>
                  <a:schemeClr val="bg1"/>
                </a:solidFill>
                <a:latin typeface="SFMono-Regular"/>
              </a:rPr>
              <a:t>G</a:t>
            </a:r>
            <a:r>
              <a:rPr lang="en-US" sz="2000" b="1" dirty="0">
                <a:solidFill>
                  <a:schemeClr val="bg1"/>
                </a:solidFill>
                <a:effectLst/>
                <a:latin typeface="SFMono-Regular"/>
              </a:rPr>
              <a:t>it log</a:t>
            </a:r>
            <a:endParaRPr lang="en-US" sz="2000" b="1" dirty="0">
              <a:solidFill>
                <a:schemeClr val="bg1"/>
              </a:solidFill>
              <a:latin typeface="SFMono-Regular"/>
            </a:endParaRPr>
          </a:p>
          <a:p>
            <a:pPr marL="285750" indent="-285750">
              <a:buFont typeface="Arial" panose="020B0604020202020204" pitchFamily="34" charset="0"/>
              <a:buChar char="•"/>
            </a:pPr>
            <a:r>
              <a:rPr lang="en-US" sz="2000" b="1" dirty="0">
                <a:solidFill>
                  <a:schemeClr val="bg1"/>
                </a:solidFill>
                <a:latin typeface="SFMono-Regular"/>
              </a:rPr>
              <a:t>Gi</a:t>
            </a:r>
            <a:r>
              <a:rPr lang="en-US" sz="2000" b="1" dirty="0">
                <a:solidFill>
                  <a:schemeClr val="bg1"/>
                </a:solidFill>
                <a:effectLst/>
                <a:latin typeface="SFMono-Regular"/>
              </a:rPr>
              <a:t>t checkout</a:t>
            </a:r>
            <a:endParaRPr lang="en-US" sz="2000" b="1" dirty="0">
              <a:solidFill>
                <a:schemeClr val="bg1"/>
              </a:solidFill>
              <a:effectLst/>
            </a:endParaRPr>
          </a:p>
          <a:p>
            <a:pPr marL="285750" indent="-285750">
              <a:buFont typeface="Arial" panose="020B0604020202020204" pitchFamily="34" charset="0"/>
              <a:buChar char="•"/>
            </a:pPr>
            <a:r>
              <a:rPr lang="en-US" sz="2000" b="1" dirty="0">
                <a:solidFill>
                  <a:schemeClr val="bg1"/>
                </a:solidFill>
                <a:latin typeface="SFMono-Regular"/>
              </a:rPr>
              <a:t>G</a:t>
            </a:r>
            <a:r>
              <a:rPr lang="en-US" sz="2000" b="1" dirty="0">
                <a:solidFill>
                  <a:schemeClr val="bg1"/>
                </a:solidFill>
                <a:effectLst/>
                <a:latin typeface="SFMono-Regular"/>
              </a:rPr>
              <a:t>it branch</a:t>
            </a: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latin typeface="SFMono-Regular"/>
              </a:rPr>
              <a:t>G</a:t>
            </a:r>
            <a:r>
              <a:rPr lang="en-US" sz="2000" b="1" dirty="0">
                <a:solidFill>
                  <a:schemeClr val="bg1"/>
                </a:solidFill>
                <a:effectLst/>
                <a:latin typeface="SFMono-Regular"/>
              </a:rPr>
              <a:t>it merge</a:t>
            </a:r>
            <a:endParaRPr lang="en-US" sz="2000" b="1" dirty="0">
              <a:solidFill>
                <a:schemeClr val="bg1"/>
              </a:solidFill>
              <a:effectLst/>
            </a:endParaRPr>
          </a:p>
          <a:p>
            <a:pPr marL="285750" indent="-285750">
              <a:buFont typeface="Arial" panose="020B0604020202020204" pitchFamily="34" charset="0"/>
              <a:buChar char="•"/>
            </a:pPr>
            <a:r>
              <a:rPr lang="en-US" sz="2000" b="1" dirty="0">
                <a:solidFill>
                  <a:schemeClr val="bg1"/>
                </a:solidFill>
                <a:latin typeface="SFMono-Regular"/>
              </a:rPr>
              <a:t>G</a:t>
            </a:r>
            <a:r>
              <a:rPr lang="en-US" sz="2000" b="1" dirty="0">
                <a:solidFill>
                  <a:schemeClr val="bg1"/>
                </a:solidFill>
                <a:effectLst/>
                <a:latin typeface="SFMono-Regular"/>
              </a:rPr>
              <a:t>it pull</a:t>
            </a:r>
          </a:p>
        </p:txBody>
      </p:sp>
    </p:spTree>
    <p:extLst>
      <p:ext uri="{BB962C8B-B14F-4D97-AF65-F5344CB8AC3E}">
        <p14:creationId xmlns:p14="http://schemas.microsoft.com/office/powerpoint/2010/main" val="297931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5F0D8F-A91C-1C7A-8DBB-16EA22699736}"/>
              </a:ext>
            </a:extLst>
          </p:cNvPr>
          <p:cNvSpPr txBox="1"/>
          <p:nvPr/>
        </p:nvSpPr>
        <p:spPr>
          <a:xfrm>
            <a:off x="689316" y="486501"/>
            <a:ext cx="6558911" cy="707886"/>
          </a:xfrm>
          <a:prstGeom prst="rect">
            <a:avLst/>
          </a:prstGeom>
          <a:noFill/>
        </p:spPr>
        <p:txBody>
          <a:bodyPr wrap="none" rtlCol="0">
            <a:spAutoFit/>
          </a:bodyPr>
          <a:lstStyle/>
          <a:p>
            <a:r>
              <a:rPr lang="en-US" sz="4000" b="1" dirty="0">
                <a:solidFill>
                  <a:schemeClr val="bg1">
                    <a:lumMod val="65000"/>
                  </a:schemeClr>
                </a:solidFill>
                <a:effectLst/>
                <a:latin typeface="Apple Color Emoji"/>
              </a:rPr>
              <a:t>⌨</a:t>
            </a:r>
            <a:r>
              <a:rPr lang="en-US" sz="4000" b="1" dirty="0">
                <a:solidFill>
                  <a:schemeClr val="bg1"/>
                </a:solidFill>
                <a:effectLst/>
              </a:rPr>
              <a:t> </a:t>
            </a:r>
            <a:r>
              <a:rPr lang="en-US" sz="4000" b="1" dirty="0" err="1">
                <a:solidFill>
                  <a:schemeClr val="bg1"/>
                </a:solidFill>
                <a:effectLst/>
              </a:rPr>
              <a:t>Comandos</a:t>
            </a:r>
            <a:r>
              <a:rPr lang="en-US" sz="4000" b="1" dirty="0">
                <a:solidFill>
                  <a:schemeClr val="bg1"/>
                </a:solidFill>
                <a:effectLst/>
              </a:rPr>
              <a:t> </a:t>
            </a:r>
            <a:r>
              <a:rPr lang="en-US" sz="4000" b="1" dirty="0" err="1">
                <a:solidFill>
                  <a:schemeClr val="bg1"/>
                </a:solidFill>
                <a:effectLst/>
              </a:rPr>
              <a:t>básicos</a:t>
            </a:r>
            <a:r>
              <a:rPr lang="en-US" sz="4000" b="1" dirty="0">
                <a:solidFill>
                  <a:schemeClr val="bg1"/>
                </a:solidFill>
                <a:effectLst/>
              </a:rPr>
              <a:t> do Git</a:t>
            </a:r>
            <a:r>
              <a:rPr lang="en-US" sz="4000" dirty="0">
                <a:solidFill>
                  <a:schemeClr val="bg1"/>
                </a:solidFill>
              </a:rPr>
              <a:t>:</a:t>
            </a:r>
          </a:p>
        </p:txBody>
      </p:sp>
      <p:pic>
        <p:nvPicPr>
          <p:cNvPr id="3" name="Picture 2">
            <a:extLst>
              <a:ext uri="{FF2B5EF4-FFF2-40B4-BE49-F238E27FC236}">
                <a16:creationId xmlns:a16="http://schemas.microsoft.com/office/drawing/2014/main" id="{E598553F-44DF-9CCF-9BA0-D01CF0AC7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68"/>
            <a:ext cx="12192000"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2109025" y="-7034"/>
            <a:ext cx="10166253" cy="6872068"/>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1E47B33-ACF7-1724-4897-99B6C91A073A}"/>
              </a:ext>
            </a:extLst>
          </p:cNvPr>
          <p:cNvSpPr txBox="1"/>
          <p:nvPr/>
        </p:nvSpPr>
        <p:spPr>
          <a:xfrm>
            <a:off x="3489452" y="486501"/>
            <a:ext cx="2910873" cy="646331"/>
          </a:xfrm>
          <a:prstGeom prst="rect">
            <a:avLst/>
          </a:prstGeom>
          <a:noFill/>
        </p:spPr>
        <p:txBody>
          <a:bodyPr wrap="square" rtlCol="0">
            <a:spAutoFit/>
          </a:bodyPr>
          <a:lstStyle/>
          <a:p>
            <a:r>
              <a:rPr lang="en-US" sz="3200" b="1" dirty="0">
                <a:solidFill>
                  <a:schemeClr val="bg1"/>
                </a:solidFill>
                <a:effectLst/>
                <a:latin typeface="SFMono-Regular"/>
              </a:rPr>
              <a:t>Git </a:t>
            </a:r>
            <a:r>
              <a:rPr lang="en-US" sz="3200" b="1" dirty="0" err="1">
                <a:solidFill>
                  <a:schemeClr val="bg1"/>
                </a:solidFill>
                <a:effectLst/>
                <a:latin typeface="SFMono-Regular"/>
              </a:rPr>
              <a:t>init</a:t>
            </a:r>
            <a:r>
              <a:rPr lang="en-US" sz="3600" dirty="0">
                <a:solidFill>
                  <a:schemeClr val="bg1"/>
                </a:solidFill>
              </a:rPr>
              <a:t>:</a:t>
            </a:r>
          </a:p>
        </p:txBody>
      </p:sp>
      <p:sp>
        <p:nvSpPr>
          <p:cNvPr id="6" name="TextBox 5">
            <a:extLst>
              <a:ext uri="{FF2B5EF4-FFF2-40B4-BE49-F238E27FC236}">
                <a16:creationId xmlns:a16="http://schemas.microsoft.com/office/drawing/2014/main" id="{D83F7213-515F-AB17-11EC-DCAB7DA1BE1A}"/>
              </a:ext>
            </a:extLst>
          </p:cNvPr>
          <p:cNvSpPr txBox="1"/>
          <p:nvPr/>
        </p:nvSpPr>
        <p:spPr>
          <a:xfrm>
            <a:off x="3736192" y="1164283"/>
            <a:ext cx="8047846" cy="2246769"/>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a:t>
            </a:r>
            <a:r>
              <a:rPr lang="pt-BR" sz="2000" dirty="0" err="1">
                <a:solidFill>
                  <a:schemeClr val="bg1"/>
                </a:solidFill>
                <a:effectLst/>
                <a:latin typeface="SFMono-Regular"/>
              </a:rPr>
              <a:t>init</a:t>
            </a:r>
            <a:r>
              <a:rPr lang="pt-BR" sz="2000" dirty="0">
                <a:solidFill>
                  <a:schemeClr val="bg1"/>
                </a:solidFill>
              </a:rPr>
              <a:t> é utilizado para iniciar um novo repositório </a:t>
            </a:r>
            <a:r>
              <a:rPr lang="pt-BR" sz="2000" dirty="0" err="1">
                <a:solidFill>
                  <a:schemeClr val="bg1"/>
                </a:solidFill>
              </a:rPr>
              <a:t>Git</a:t>
            </a:r>
            <a:r>
              <a:rPr lang="pt-BR" sz="2000" dirty="0">
                <a:solidFill>
                  <a:schemeClr val="bg1"/>
                </a:solidFill>
              </a:rPr>
              <a:t> em um diretório local. Ele cria uma estrutura oculta do </a:t>
            </a:r>
            <a:r>
              <a:rPr lang="pt-BR" sz="2000" dirty="0" err="1">
                <a:solidFill>
                  <a:schemeClr val="bg1"/>
                </a:solidFill>
              </a:rPr>
              <a:t>Git</a:t>
            </a:r>
            <a:r>
              <a:rPr lang="pt-BR" sz="2000" dirty="0">
                <a:solidFill>
                  <a:schemeClr val="bg1"/>
                </a:solidFill>
              </a:rPr>
              <a:t> no diretório, permitindo que você comece a rastrear as alterações dos arquivos presentes nele.</a:t>
            </a:r>
          </a:p>
          <a:p>
            <a:r>
              <a:rPr lang="pt-BR" sz="2000" dirty="0">
                <a:solidFill>
                  <a:schemeClr val="bg1"/>
                </a:solidFill>
              </a:rPr>
              <a:t>	</a:t>
            </a:r>
          </a:p>
          <a:p>
            <a:endParaRPr lang="pt-BR" sz="2000" dirty="0">
              <a:solidFill>
                <a:schemeClr val="bg1"/>
              </a:solidFill>
            </a:endParaRPr>
          </a:p>
          <a:p>
            <a:endParaRPr lang="pt-BR" sz="2000" dirty="0">
              <a:solidFill>
                <a:schemeClr val="bg1"/>
              </a:solidFill>
            </a:endParaRPr>
          </a:p>
        </p:txBody>
      </p:sp>
      <p:sp>
        <p:nvSpPr>
          <p:cNvPr id="7" name="Rectangle: Rounded Corners 6">
            <a:extLst>
              <a:ext uri="{FF2B5EF4-FFF2-40B4-BE49-F238E27FC236}">
                <a16:creationId xmlns:a16="http://schemas.microsoft.com/office/drawing/2014/main" id="{1EB65A3C-D9EF-73CF-8DED-AC2B83D6DEEA}"/>
              </a:ext>
            </a:extLst>
          </p:cNvPr>
          <p:cNvSpPr/>
          <p:nvPr/>
        </p:nvSpPr>
        <p:spPr>
          <a:xfrm>
            <a:off x="4159806" y="2555777"/>
            <a:ext cx="6176842" cy="70042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a:t>
            </a:r>
            <a:r>
              <a:rPr lang="en-US" sz="2000" dirty="0" err="1"/>
              <a:t>init</a:t>
            </a:r>
            <a:endParaRPr lang="en-US" sz="2000" dirty="0"/>
          </a:p>
        </p:txBody>
      </p:sp>
      <p:sp>
        <p:nvSpPr>
          <p:cNvPr id="8" name="TextBox 7">
            <a:extLst>
              <a:ext uri="{FF2B5EF4-FFF2-40B4-BE49-F238E27FC236}">
                <a16:creationId xmlns:a16="http://schemas.microsoft.com/office/drawing/2014/main" id="{8E21ED55-A2F2-290C-5BA7-BFDA69A9F6F4}"/>
              </a:ext>
            </a:extLst>
          </p:cNvPr>
          <p:cNvSpPr txBox="1"/>
          <p:nvPr/>
        </p:nvSpPr>
        <p:spPr>
          <a:xfrm>
            <a:off x="3736192" y="3465009"/>
            <a:ext cx="2910873" cy="646331"/>
          </a:xfrm>
          <a:prstGeom prst="rect">
            <a:avLst/>
          </a:prstGeom>
          <a:noFill/>
        </p:spPr>
        <p:txBody>
          <a:bodyPr wrap="square" rtlCol="0">
            <a:spAutoFit/>
          </a:bodyPr>
          <a:lstStyle/>
          <a:p>
            <a:r>
              <a:rPr lang="en-US" sz="3200" b="1" dirty="0">
                <a:solidFill>
                  <a:schemeClr val="bg1"/>
                </a:solidFill>
                <a:effectLst/>
                <a:latin typeface="SFMono-Regular"/>
              </a:rPr>
              <a:t>Git add</a:t>
            </a:r>
            <a:r>
              <a:rPr lang="en-US" sz="3600" dirty="0">
                <a:solidFill>
                  <a:schemeClr val="bg1"/>
                </a:solidFill>
              </a:rPr>
              <a:t>:</a:t>
            </a:r>
          </a:p>
        </p:txBody>
      </p:sp>
      <p:sp>
        <p:nvSpPr>
          <p:cNvPr id="9" name="TextBox 8">
            <a:extLst>
              <a:ext uri="{FF2B5EF4-FFF2-40B4-BE49-F238E27FC236}">
                <a16:creationId xmlns:a16="http://schemas.microsoft.com/office/drawing/2014/main" id="{BDEDA79C-70D5-0D16-EBBE-B6B3B0313216}"/>
              </a:ext>
            </a:extLst>
          </p:cNvPr>
          <p:cNvSpPr txBox="1"/>
          <p:nvPr/>
        </p:nvSpPr>
        <p:spPr>
          <a:xfrm>
            <a:off x="3968771" y="4151014"/>
            <a:ext cx="8047846" cy="2246769"/>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a:t>
            </a:r>
            <a:r>
              <a:rPr lang="pt-BR" sz="2000" dirty="0" err="1">
                <a:solidFill>
                  <a:schemeClr val="bg1"/>
                </a:solidFill>
                <a:effectLst/>
                <a:latin typeface="SFMono-Regular"/>
              </a:rPr>
              <a:t>add</a:t>
            </a:r>
            <a:r>
              <a:rPr lang="pt-BR" sz="2000" dirty="0">
                <a:solidFill>
                  <a:schemeClr val="bg1"/>
                </a:solidFill>
              </a:rPr>
              <a:t> é usado para adicionar alterações ao índice do </a:t>
            </a:r>
            <a:r>
              <a:rPr lang="pt-BR" sz="2000" dirty="0" err="1">
                <a:solidFill>
                  <a:schemeClr val="bg1"/>
                </a:solidFill>
              </a:rPr>
              <a:t>Git</a:t>
            </a:r>
            <a:r>
              <a:rPr lang="pt-BR" sz="2000" dirty="0">
                <a:solidFill>
                  <a:schemeClr val="bg1"/>
                </a:solidFill>
              </a:rPr>
              <a:t> (também conhecido como área de preparação). Isso significa que você está preparando as alterações para serem incluídas no próximo </a:t>
            </a:r>
            <a:r>
              <a:rPr lang="pt-BR" sz="2000" dirty="0" err="1">
                <a:solidFill>
                  <a:schemeClr val="bg1"/>
                </a:solidFill>
              </a:rPr>
              <a:t>commit</a:t>
            </a:r>
            <a:r>
              <a:rPr lang="pt-BR" sz="2000" dirty="0">
                <a:solidFill>
                  <a:schemeClr val="bg1"/>
                </a:solidFill>
              </a:rPr>
              <a:t>.	</a:t>
            </a:r>
          </a:p>
          <a:p>
            <a:r>
              <a:rPr lang="pt-BR" sz="2000" dirty="0">
                <a:solidFill>
                  <a:schemeClr val="bg1"/>
                </a:solidFill>
              </a:rPr>
              <a:t>	</a:t>
            </a:r>
            <a:endParaRPr lang="en-US" sz="2000" dirty="0">
              <a:solidFill>
                <a:schemeClr val="bg1"/>
              </a:solidFill>
            </a:endParaRPr>
          </a:p>
          <a:p>
            <a:endParaRPr lang="en-US" sz="2000" dirty="0">
              <a:solidFill>
                <a:schemeClr val="bg1"/>
              </a:solidFill>
            </a:endParaRPr>
          </a:p>
          <a:p>
            <a:endParaRPr lang="pt-BR" sz="2000" dirty="0">
              <a:solidFill>
                <a:schemeClr val="bg1"/>
              </a:solidFill>
            </a:endParaRPr>
          </a:p>
        </p:txBody>
      </p:sp>
      <p:sp>
        <p:nvSpPr>
          <p:cNvPr id="10" name="Rectangle: Rounded Corners 9">
            <a:extLst>
              <a:ext uri="{FF2B5EF4-FFF2-40B4-BE49-F238E27FC236}">
                <a16:creationId xmlns:a16="http://schemas.microsoft.com/office/drawing/2014/main" id="{9527DE64-7B26-2CB7-37D0-E8411B61F2BB}"/>
              </a:ext>
            </a:extLst>
          </p:cNvPr>
          <p:cNvSpPr/>
          <p:nvPr/>
        </p:nvSpPr>
        <p:spPr>
          <a:xfrm>
            <a:off x="4370822" y="5639239"/>
            <a:ext cx="6176842" cy="70042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pt-BR" sz="2000" dirty="0" err="1"/>
              <a:t>git</a:t>
            </a:r>
            <a:r>
              <a:rPr lang="pt-BR" sz="2000" dirty="0"/>
              <a:t> </a:t>
            </a:r>
            <a:r>
              <a:rPr lang="pt-BR" sz="2000" dirty="0" err="1"/>
              <a:t>add</a:t>
            </a:r>
            <a:r>
              <a:rPr lang="pt-BR" sz="2000" dirty="0"/>
              <a:t> arquivo1.txt arquivo2.js</a:t>
            </a:r>
            <a:endParaRPr lang="en-US" sz="2000" dirty="0"/>
          </a:p>
        </p:txBody>
      </p:sp>
    </p:spTree>
    <p:extLst>
      <p:ext uri="{BB962C8B-B14F-4D97-AF65-F5344CB8AC3E}">
        <p14:creationId xmlns:p14="http://schemas.microsoft.com/office/powerpoint/2010/main" val="308009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5F0D8F-A91C-1C7A-8DBB-16EA22699736}"/>
              </a:ext>
            </a:extLst>
          </p:cNvPr>
          <p:cNvSpPr txBox="1"/>
          <p:nvPr/>
        </p:nvSpPr>
        <p:spPr>
          <a:xfrm>
            <a:off x="689316" y="486501"/>
            <a:ext cx="6558911" cy="707886"/>
          </a:xfrm>
          <a:prstGeom prst="rect">
            <a:avLst/>
          </a:prstGeom>
          <a:noFill/>
        </p:spPr>
        <p:txBody>
          <a:bodyPr wrap="none" rtlCol="0">
            <a:spAutoFit/>
          </a:bodyPr>
          <a:lstStyle/>
          <a:p>
            <a:r>
              <a:rPr lang="en-US" sz="4000" b="1" dirty="0">
                <a:solidFill>
                  <a:schemeClr val="bg1">
                    <a:lumMod val="65000"/>
                  </a:schemeClr>
                </a:solidFill>
                <a:effectLst/>
                <a:latin typeface="Apple Color Emoji"/>
              </a:rPr>
              <a:t>⌨</a:t>
            </a:r>
            <a:r>
              <a:rPr lang="en-US" sz="4000" b="1" dirty="0">
                <a:solidFill>
                  <a:schemeClr val="bg1"/>
                </a:solidFill>
                <a:effectLst/>
              </a:rPr>
              <a:t> </a:t>
            </a:r>
            <a:r>
              <a:rPr lang="en-US" sz="4000" b="1" dirty="0" err="1">
                <a:solidFill>
                  <a:schemeClr val="bg1"/>
                </a:solidFill>
                <a:effectLst/>
              </a:rPr>
              <a:t>Comandos</a:t>
            </a:r>
            <a:r>
              <a:rPr lang="en-US" sz="4000" b="1" dirty="0">
                <a:solidFill>
                  <a:schemeClr val="bg1"/>
                </a:solidFill>
                <a:effectLst/>
              </a:rPr>
              <a:t> </a:t>
            </a:r>
            <a:r>
              <a:rPr lang="en-US" sz="4000" b="1" dirty="0" err="1">
                <a:solidFill>
                  <a:schemeClr val="bg1"/>
                </a:solidFill>
                <a:effectLst/>
              </a:rPr>
              <a:t>básicos</a:t>
            </a:r>
            <a:r>
              <a:rPr lang="en-US" sz="4000" b="1" dirty="0">
                <a:solidFill>
                  <a:schemeClr val="bg1"/>
                </a:solidFill>
                <a:effectLst/>
              </a:rPr>
              <a:t> do Git</a:t>
            </a:r>
            <a:r>
              <a:rPr lang="en-US" sz="4000" dirty="0">
                <a:solidFill>
                  <a:schemeClr val="bg1"/>
                </a:solidFill>
              </a:rPr>
              <a:t>:</a:t>
            </a:r>
          </a:p>
        </p:txBody>
      </p:sp>
      <p:pic>
        <p:nvPicPr>
          <p:cNvPr id="3" name="Picture 2">
            <a:extLst>
              <a:ext uri="{FF2B5EF4-FFF2-40B4-BE49-F238E27FC236}">
                <a16:creationId xmlns:a16="http://schemas.microsoft.com/office/drawing/2014/main" id="{E598553F-44DF-9CCF-9BA0-D01CF0AC7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68"/>
            <a:ext cx="12192000"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2109025" y="-7034"/>
            <a:ext cx="10166253" cy="6879102"/>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1E47B33-ACF7-1724-4897-99B6C91A073A}"/>
              </a:ext>
            </a:extLst>
          </p:cNvPr>
          <p:cNvSpPr txBox="1"/>
          <p:nvPr/>
        </p:nvSpPr>
        <p:spPr>
          <a:xfrm>
            <a:off x="3489452" y="486501"/>
            <a:ext cx="2910873" cy="646331"/>
          </a:xfrm>
          <a:prstGeom prst="rect">
            <a:avLst/>
          </a:prstGeom>
          <a:noFill/>
        </p:spPr>
        <p:txBody>
          <a:bodyPr wrap="square" rtlCol="0">
            <a:spAutoFit/>
          </a:bodyPr>
          <a:lstStyle/>
          <a:p>
            <a:r>
              <a:rPr lang="en-US" sz="3200" b="1" dirty="0">
                <a:solidFill>
                  <a:schemeClr val="bg1"/>
                </a:solidFill>
                <a:effectLst/>
                <a:latin typeface="SFMono-Regular"/>
              </a:rPr>
              <a:t>G</a:t>
            </a:r>
            <a:r>
              <a:rPr lang="en-US" sz="3600" b="1" dirty="0">
                <a:solidFill>
                  <a:schemeClr val="bg1"/>
                </a:solidFill>
                <a:effectLst/>
                <a:latin typeface="SFMono-Regular"/>
              </a:rPr>
              <a:t>it commit</a:t>
            </a:r>
            <a:r>
              <a:rPr lang="en-US" sz="3600" dirty="0">
                <a:solidFill>
                  <a:schemeClr val="bg1"/>
                </a:solidFill>
              </a:rPr>
              <a:t>:</a:t>
            </a:r>
          </a:p>
        </p:txBody>
      </p:sp>
      <p:sp>
        <p:nvSpPr>
          <p:cNvPr id="6" name="TextBox 5">
            <a:extLst>
              <a:ext uri="{FF2B5EF4-FFF2-40B4-BE49-F238E27FC236}">
                <a16:creationId xmlns:a16="http://schemas.microsoft.com/office/drawing/2014/main" id="{D83F7213-515F-AB17-11EC-DCAB7DA1BE1A}"/>
              </a:ext>
            </a:extLst>
          </p:cNvPr>
          <p:cNvSpPr txBox="1"/>
          <p:nvPr/>
        </p:nvSpPr>
        <p:spPr>
          <a:xfrm>
            <a:off x="3736192" y="1164283"/>
            <a:ext cx="8047846" cy="1938992"/>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a:t>
            </a:r>
            <a:r>
              <a:rPr lang="pt-BR" sz="2000" dirty="0" err="1">
                <a:solidFill>
                  <a:schemeClr val="bg1"/>
                </a:solidFill>
                <a:effectLst/>
                <a:latin typeface="SFMono-Regular"/>
              </a:rPr>
              <a:t>commit</a:t>
            </a:r>
            <a:r>
              <a:rPr lang="pt-BR" sz="2000" dirty="0">
                <a:solidFill>
                  <a:schemeClr val="bg1"/>
                </a:solidFill>
              </a:rPr>
              <a:t> registra as alterações adicionadas ao índice em um novo ponto no histórico do repositório. Cada </a:t>
            </a:r>
            <a:r>
              <a:rPr lang="pt-BR" sz="2000" dirty="0" err="1">
                <a:solidFill>
                  <a:schemeClr val="bg1"/>
                </a:solidFill>
              </a:rPr>
              <a:t>commit</a:t>
            </a:r>
            <a:r>
              <a:rPr lang="pt-BR" sz="2000" dirty="0">
                <a:solidFill>
                  <a:schemeClr val="bg1"/>
                </a:solidFill>
              </a:rPr>
              <a:t> é acompanhado de uma mensagem descritiva que informa o que foi alterado.</a:t>
            </a:r>
          </a:p>
          <a:p>
            <a:endParaRPr lang="pt-BR" sz="2000" dirty="0">
              <a:solidFill>
                <a:schemeClr val="bg1"/>
              </a:solidFill>
            </a:endParaRPr>
          </a:p>
          <a:p>
            <a:endParaRPr lang="pt-BR" sz="2000" dirty="0">
              <a:solidFill>
                <a:schemeClr val="bg1"/>
              </a:solidFill>
            </a:endParaRPr>
          </a:p>
        </p:txBody>
      </p:sp>
      <p:sp>
        <p:nvSpPr>
          <p:cNvPr id="7" name="Rectangle: Rounded Corners 6">
            <a:extLst>
              <a:ext uri="{FF2B5EF4-FFF2-40B4-BE49-F238E27FC236}">
                <a16:creationId xmlns:a16="http://schemas.microsoft.com/office/drawing/2014/main" id="{1EB65A3C-D9EF-73CF-8DED-AC2B83D6DEEA}"/>
              </a:ext>
            </a:extLst>
          </p:cNvPr>
          <p:cNvSpPr/>
          <p:nvPr/>
        </p:nvSpPr>
        <p:spPr>
          <a:xfrm>
            <a:off x="4159806" y="2555777"/>
            <a:ext cx="6176842" cy="70042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commit -m "feat: adding auth API"</a:t>
            </a:r>
          </a:p>
        </p:txBody>
      </p:sp>
      <p:sp>
        <p:nvSpPr>
          <p:cNvPr id="8" name="TextBox 7">
            <a:extLst>
              <a:ext uri="{FF2B5EF4-FFF2-40B4-BE49-F238E27FC236}">
                <a16:creationId xmlns:a16="http://schemas.microsoft.com/office/drawing/2014/main" id="{8E21ED55-A2F2-290C-5BA7-BFDA69A9F6F4}"/>
              </a:ext>
            </a:extLst>
          </p:cNvPr>
          <p:cNvSpPr txBox="1"/>
          <p:nvPr/>
        </p:nvSpPr>
        <p:spPr>
          <a:xfrm>
            <a:off x="3736192" y="3465009"/>
            <a:ext cx="2910873" cy="646331"/>
          </a:xfrm>
          <a:prstGeom prst="rect">
            <a:avLst/>
          </a:prstGeom>
          <a:noFill/>
        </p:spPr>
        <p:txBody>
          <a:bodyPr wrap="square" rtlCol="0">
            <a:spAutoFit/>
          </a:bodyPr>
          <a:lstStyle/>
          <a:p>
            <a:r>
              <a:rPr lang="en-US" sz="3200" b="1" dirty="0">
                <a:solidFill>
                  <a:schemeClr val="bg1"/>
                </a:solidFill>
                <a:effectLst/>
                <a:latin typeface="SFMono-Regular"/>
              </a:rPr>
              <a:t>G</a:t>
            </a:r>
            <a:r>
              <a:rPr lang="en-US" sz="3600" b="1" dirty="0">
                <a:solidFill>
                  <a:schemeClr val="bg1"/>
                </a:solidFill>
                <a:effectLst/>
                <a:latin typeface="SFMono-Regular"/>
              </a:rPr>
              <a:t>it status</a:t>
            </a:r>
            <a:r>
              <a:rPr lang="en-US" sz="3600" dirty="0">
                <a:solidFill>
                  <a:schemeClr val="bg1"/>
                </a:solidFill>
              </a:rPr>
              <a:t>:</a:t>
            </a:r>
          </a:p>
        </p:txBody>
      </p:sp>
      <p:sp>
        <p:nvSpPr>
          <p:cNvPr id="9" name="TextBox 8">
            <a:extLst>
              <a:ext uri="{FF2B5EF4-FFF2-40B4-BE49-F238E27FC236}">
                <a16:creationId xmlns:a16="http://schemas.microsoft.com/office/drawing/2014/main" id="{BDEDA79C-70D5-0D16-EBBE-B6B3B0313216}"/>
              </a:ext>
            </a:extLst>
          </p:cNvPr>
          <p:cNvSpPr txBox="1"/>
          <p:nvPr/>
        </p:nvSpPr>
        <p:spPr>
          <a:xfrm>
            <a:off x="3968771" y="4151014"/>
            <a:ext cx="8047846" cy="2246769"/>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status</a:t>
            </a:r>
            <a:r>
              <a:rPr lang="pt-BR" sz="2000" dirty="0">
                <a:solidFill>
                  <a:schemeClr val="bg1"/>
                </a:solidFill>
              </a:rPr>
              <a:t> exibe o estado atual do seu repositório. Ele mostra as alterações que foram feitas, mas ainda não foram adicionadas ao índice, bem como os arquivos que foram modificados, mas não foram rastreados pelo </a:t>
            </a:r>
            <a:r>
              <a:rPr lang="pt-BR" sz="2000" dirty="0" err="1">
                <a:solidFill>
                  <a:schemeClr val="bg1"/>
                </a:solidFill>
              </a:rPr>
              <a:t>Git</a:t>
            </a:r>
            <a:r>
              <a:rPr lang="pt-BR" sz="2000" dirty="0">
                <a:solidFill>
                  <a:schemeClr val="bg1"/>
                </a:solidFill>
              </a:rPr>
              <a:t>.	</a:t>
            </a:r>
          </a:p>
          <a:p>
            <a:r>
              <a:rPr lang="pt-BR" sz="2000" dirty="0">
                <a:solidFill>
                  <a:schemeClr val="bg1"/>
                </a:solidFill>
              </a:rPr>
              <a:t>	</a:t>
            </a:r>
            <a:endParaRPr lang="en-US" sz="2000" dirty="0">
              <a:solidFill>
                <a:schemeClr val="bg1"/>
              </a:solidFill>
            </a:endParaRPr>
          </a:p>
          <a:p>
            <a:endParaRPr lang="en-US" sz="2000" dirty="0">
              <a:solidFill>
                <a:schemeClr val="bg1"/>
              </a:solidFill>
            </a:endParaRPr>
          </a:p>
          <a:p>
            <a:endParaRPr lang="pt-BR" sz="2000" dirty="0">
              <a:solidFill>
                <a:schemeClr val="bg1"/>
              </a:solidFill>
            </a:endParaRPr>
          </a:p>
        </p:txBody>
      </p:sp>
      <p:sp>
        <p:nvSpPr>
          <p:cNvPr id="10" name="Rectangle: Rounded Corners 9">
            <a:extLst>
              <a:ext uri="{FF2B5EF4-FFF2-40B4-BE49-F238E27FC236}">
                <a16:creationId xmlns:a16="http://schemas.microsoft.com/office/drawing/2014/main" id="{9527DE64-7B26-2CB7-37D0-E8411B61F2BB}"/>
              </a:ext>
            </a:extLst>
          </p:cNvPr>
          <p:cNvSpPr/>
          <p:nvPr/>
        </p:nvSpPr>
        <p:spPr>
          <a:xfrm>
            <a:off x="4370822" y="5639239"/>
            <a:ext cx="6176842" cy="70042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status</a:t>
            </a:r>
          </a:p>
        </p:txBody>
      </p:sp>
    </p:spTree>
    <p:extLst>
      <p:ext uri="{BB962C8B-B14F-4D97-AF65-F5344CB8AC3E}">
        <p14:creationId xmlns:p14="http://schemas.microsoft.com/office/powerpoint/2010/main" val="325389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5F0D8F-A91C-1C7A-8DBB-16EA22699736}"/>
              </a:ext>
            </a:extLst>
          </p:cNvPr>
          <p:cNvSpPr txBox="1"/>
          <p:nvPr/>
        </p:nvSpPr>
        <p:spPr>
          <a:xfrm>
            <a:off x="689316" y="486501"/>
            <a:ext cx="6558911" cy="707886"/>
          </a:xfrm>
          <a:prstGeom prst="rect">
            <a:avLst/>
          </a:prstGeom>
          <a:noFill/>
        </p:spPr>
        <p:txBody>
          <a:bodyPr wrap="none" rtlCol="0">
            <a:spAutoFit/>
          </a:bodyPr>
          <a:lstStyle/>
          <a:p>
            <a:r>
              <a:rPr lang="en-US" sz="4000" b="1" dirty="0">
                <a:solidFill>
                  <a:schemeClr val="bg1">
                    <a:lumMod val="65000"/>
                  </a:schemeClr>
                </a:solidFill>
                <a:effectLst/>
                <a:latin typeface="Apple Color Emoji"/>
              </a:rPr>
              <a:t>⌨</a:t>
            </a:r>
            <a:r>
              <a:rPr lang="en-US" sz="4000" b="1" dirty="0">
                <a:solidFill>
                  <a:schemeClr val="bg1"/>
                </a:solidFill>
                <a:effectLst/>
              </a:rPr>
              <a:t> </a:t>
            </a:r>
            <a:r>
              <a:rPr lang="en-US" sz="4000" b="1" dirty="0" err="1">
                <a:solidFill>
                  <a:schemeClr val="bg1"/>
                </a:solidFill>
                <a:effectLst/>
              </a:rPr>
              <a:t>Comandos</a:t>
            </a:r>
            <a:r>
              <a:rPr lang="en-US" sz="4000" b="1" dirty="0">
                <a:solidFill>
                  <a:schemeClr val="bg1"/>
                </a:solidFill>
                <a:effectLst/>
              </a:rPr>
              <a:t> </a:t>
            </a:r>
            <a:r>
              <a:rPr lang="en-US" sz="4000" b="1" dirty="0" err="1">
                <a:solidFill>
                  <a:schemeClr val="bg1"/>
                </a:solidFill>
                <a:effectLst/>
              </a:rPr>
              <a:t>básicos</a:t>
            </a:r>
            <a:r>
              <a:rPr lang="en-US" sz="4000" b="1" dirty="0">
                <a:solidFill>
                  <a:schemeClr val="bg1"/>
                </a:solidFill>
                <a:effectLst/>
              </a:rPr>
              <a:t> do Git</a:t>
            </a:r>
            <a:r>
              <a:rPr lang="en-US" sz="4000" dirty="0">
                <a:solidFill>
                  <a:schemeClr val="bg1"/>
                </a:solidFill>
              </a:rPr>
              <a:t>:</a:t>
            </a:r>
          </a:p>
        </p:txBody>
      </p:sp>
      <p:pic>
        <p:nvPicPr>
          <p:cNvPr id="3" name="Picture 2">
            <a:extLst>
              <a:ext uri="{FF2B5EF4-FFF2-40B4-BE49-F238E27FC236}">
                <a16:creationId xmlns:a16="http://schemas.microsoft.com/office/drawing/2014/main" id="{E598553F-44DF-9CCF-9BA0-D01CF0AC7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68"/>
            <a:ext cx="12192000"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2109025" y="-7034"/>
            <a:ext cx="10166253" cy="6879102"/>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1E47B33-ACF7-1724-4897-99B6C91A073A}"/>
              </a:ext>
            </a:extLst>
          </p:cNvPr>
          <p:cNvSpPr txBox="1"/>
          <p:nvPr/>
        </p:nvSpPr>
        <p:spPr>
          <a:xfrm>
            <a:off x="3489452" y="486501"/>
            <a:ext cx="2910873" cy="646331"/>
          </a:xfrm>
          <a:prstGeom prst="rect">
            <a:avLst/>
          </a:prstGeom>
          <a:noFill/>
        </p:spPr>
        <p:txBody>
          <a:bodyPr wrap="square" rtlCol="0">
            <a:spAutoFit/>
          </a:bodyPr>
          <a:lstStyle/>
          <a:p>
            <a:r>
              <a:rPr lang="en-US" sz="3200" b="1" dirty="0">
                <a:solidFill>
                  <a:schemeClr val="bg1"/>
                </a:solidFill>
                <a:effectLst/>
                <a:latin typeface="SFMono-Regular"/>
              </a:rPr>
              <a:t>G</a:t>
            </a:r>
            <a:r>
              <a:rPr lang="en-US" sz="3600" b="1" dirty="0">
                <a:solidFill>
                  <a:schemeClr val="bg1"/>
                </a:solidFill>
                <a:effectLst/>
                <a:latin typeface="SFMono-Regular"/>
              </a:rPr>
              <a:t>it log</a:t>
            </a:r>
            <a:r>
              <a:rPr lang="en-US" sz="3600" dirty="0">
                <a:solidFill>
                  <a:schemeClr val="bg1"/>
                </a:solidFill>
              </a:rPr>
              <a:t>:</a:t>
            </a:r>
          </a:p>
        </p:txBody>
      </p:sp>
      <p:sp>
        <p:nvSpPr>
          <p:cNvPr id="6" name="TextBox 5">
            <a:extLst>
              <a:ext uri="{FF2B5EF4-FFF2-40B4-BE49-F238E27FC236}">
                <a16:creationId xmlns:a16="http://schemas.microsoft.com/office/drawing/2014/main" id="{D83F7213-515F-AB17-11EC-DCAB7DA1BE1A}"/>
              </a:ext>
            </a:extLst>
          </p:cNvPr>
          <p:cNvSpPr txBox="1"/>
          <p:nvPr/>
        </p:nvSpPr>
        <p:spPr>
          <a:xfrm>
            <a:off x="3736192" y="1164283"/>
            <a:ext cx="8047846" cy="1631216"/>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log</a:t>
            </a:r>
            <a:r>
              <a:rPr lang="pt-BR" sz="2000" dirty="0">
                <a:solidFill>
                  <a:schemeClr val="bg1"/>
                </a:solidFill>
              </a:rPr>
              <a:t> exibe o histórico de </a:t>
            </a:r>
            <a:r>
              <a:rPr lang="pt-BR" sz="2000" dirty="0" err="1">
                <a:solidFill>
                  <a:schemeClr val="bg1"/>
                </a:solidFill>
              </a:rPr>
              <a:t>commits</a:t>
            </a:r>
            <a:r>
              <a:rPr lang="pt-BR" sz="2000" dirty="0">
                <a:solidFill>
                  <a:schemeClr val="bg1"/>
                </a:solidFill>
              </a:rPr>
              <a:t> do repositório, mostrando informações como o autor do </a:t>
            </a:r>
            <a:r>
              <a:rPr lang="pt-BR" sz="2000" dirty="0" err="1">
                <a:solidFill>
                  <a:schemeClr val="bg1"/>
                </a:solidFill>
              </a:rPr>
              <a:t>commit</a:t>
            </a:r>
            <a:r>
              <a:rPr lang="pt-BR" sz="2000" dirty="0">
                <a:solidFill>
                  <a:schemeClr val="bg1"/>
                </a:solidFill>
              </a:rPr>
              <a:t>, a data, a mensagem e um identificador único (</a:t>
            </a:r>
            <a:r>
              <a:rPr lang="pt-BR" sz="2000" dirty="0" err="1">
                <a:solidFill>
                  <a:schemeClr val="bg1"/>
                </a:solidFill>
              </a:rPr>
              <a:t>hash</a:t>
            </a:r>
            <a:r>
              <a:rPr lang="pt-BR" sz="2000" dirty="0">
                <a:solidFill>
                  <a:schemeClr val="bg1"/>
                </a:solidFill>
              </a:rPr>
              <a:t>) de cada </a:t>
            </a:r>
            <a:r>
              <a:rPr lang="pt-BR" sz="2000" dirty="0" err="1">
                <a:solidFill>
                  <a:schemeClr val="bg1"/>
                </a:solidFill>
              </a:rPr>
              <a:t>commit</a:t>
            </a:r>
            <a:r>
              <a:rPr lang="pt-BR" sz="2000" dirty="0">
                <a:solidFill>
                  <a:schemeClr val="bg1"/>
                </a:solidFill>
              </a:rPr>
              <a:t>.	</a:t>
            </a:r>
          </a:p>
          <a:p>
            <a:endParaRPr lang="pt-BR" sz="2000" dirty="0">
              <a:solidFill>
                <a:schemeClr val="bg1"/>
              </a:solidFill>
            </a:endParaRPr>
          </a:p>
          <a:p>
            <a:endParaRPr lang="pt-BR" sz="2000" dirty="0">
              <a:solidFill>
                <a:schemeClr val="bg1"/>
              </a:solidFill>
            </a:endParaRPr>
          </a:p>
        </p:txBody>
      </p:sp>
      <p:sp>
        <p:nvSpPr>
          <p:cNvPr id="7" name="Rectangle: Rounded Corners 6">
            <a:extLst>
              <a:ext uri="{FF2B5EF4-FFF2-40B4-BE49-F238E27FC236}">
                <a16:creationId xmlns:a16="http://schemas.microsoft.com/office/drawing/2014/main" id="{1EB65A3C-D9EF-73CF-8DED-AC2B83D6DEEA}"/>
              </a:ext>
            </a:extLst>
          </p:cNvPr>
          <p:cNvSpPr/>
          <p:nvPr/>
        </p:nvSpPr>
        <p:spPr>
          <a:xfrm>
            <a:off x="4159806" y="2318148"/>
            <a:ext cx="6176842" cy="70042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log</a:t>
            </a:r>
          </a:p>
        </p:txBody>
      </p:sp>
      <p:sp>
        <p:nvSpPr>
          <p:cNvPr id="8" name="TextBox 7">
            <a:extLst>
              <a:ext uri="{FF2B5EF4-FFF2-40B4-BE49-F238E27FC236}">
                <a16:creationId xmlns:a16="http://schemas.microsoft.com/office/drawing/2014/main" id="{8E21ED55-A2F2-290C-5BA7-BFDA69A9F6F4}"/>
              </a:ext>
            </a:extLst>
          </p:cNvPr>
          <p:cNvSpPr txBox="1"/>
          <p:nvPr/>
        </p:nvSpPr>
        <p:spPr>
          <a:xfrm>
            <a:off x="3736192" y="3150115"/>
            <a:ext cx="2910873" cy="646331"/>
          </a:xfrm>
          <a:prstGeom prst="rect">
            <a:avLst/>
          </a:prstGeom>
          <a:noFill/>
        </p:spPr>
        <p:txBody>
          <a:bodyPr wrap="square" rtlCol="0">
            <a:spAutoFit/>
          </a:bodyPr>
          <a:lstStyle/>
          <a:p>
            <a:r>
              <a:rPr lang="en-US" sz="3200" b="1" dirty="0">
                <a:solidFill>
                  <a:schemeClr val="bg1"/>
                </a:solidFill>
                <a:effectLst/>
                <a:latin typeface="SFMono-Regular"/>
              </a:rPr>
              <a:t>G</a:t>
            </a:r>
            <a:r>
              <a:rPr lang="en-US" sz="3600" b="1" dirty="0">
                <a:solidFill>
                  <a:schemeClr val="bg1"/>
                </a:solidFill>
                <a:effectLst/>
                <a:latin typeface="SFMono-Regular"/>
              </a:rPr>
              <a:t>it checkout</a:t>
            </a:r>
            <a:r>
              <a:rPr lang="en-US" sz="3600" dirty="0">
                <a:solidFill>
                  <a:schemeClr val="bg1"/>
                </a:solidFill>
              </a:rPr>
              <a:t>:</a:t>
            </a:r>
          </a:p>
        </p:txBody>
      </p:sp>
      <p:sp>
        <p:nvSpPr>
          <p:cNvPr id="9" name="TextBox 8">
            <a:extLst>
              <a:ext uri="{FF2B5EF4-FFF2-40B4-BE49-F238E27FC236}">
                <a16:creationId xmlns:a16="http://schemas.microsoft.com/office/drawing/2014/main" id="{BDEDA79C-70D5-0D16-EBBE-B6B3B0313216}"/>
              </a:ext>
            </a:extLst>
          </p:cNvPr>
          <p:cNvSpPr txBox="1"/>
          <p:nvPr/>
        </p:nvSpPr>
        <p:spPr>
          <a:xfrm>
            <a:off x="3968771" y="3796446"/>
            <a:ext cx="8047846" cy="2554545"/>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checkout</a:t>
            </a:r>
            <a:r>
              <a:rPr lang="pt-BR" sz="2000" dirty="0">
                <a:solidFill>
                  <a:schemeClr val="bg1"/>
                </a:solidFill>
              </a:rPr>
              <a:t> é usado para alternar entre </a:t>
            </a:r>
            <a:r>
              <a:rPr lang="pt-BR" sz="2000" dirty="0" err="1">
                <a:solidFill>
                  <a:schemeClr val="bg1"/>
                </a:solidFill>
              </a:rPr>
              <a:t>branchs</a:t>
            </a:r>
            <a:r>
              <a:rPr lang="pt-BR" sz="2000" dirty="0">
                <a:solidFill>
                  <a:schemeClr val="bg1"/>
                </a:solidFill>
              </a:rPr>
              <a:t> (ramificações) ou restaurar arquivos para um estado específico. Se você fornecer o nome de uma </a:t>
            </a:r>
            <a:r>
              <a:rPr lang="pt-BR" sz="2000" dirty="0" err="1">
                <a:solidFill>
                  <a:schemeClr val="bg1"/>
                </a:solidFill>
              </a:rPr>
              <a:t>branch</a:t>
            </a:r>
            <a:r>
              <a:rPr lang="pt-BR" sz="2000" dirty="0">
                <a:solidFill>
                  <a:schemeClr val="bg1"/>
                </a:solidFill>
              </a:rPr>
              <a:t>, o </a:t>
            </a:r>
            <a:r>
              <a:rPr lang="pt-BR" sz="2000" dirty="0" err="1">
                <a:solidFill>
                  <a:schemeClr val="bg1"/>
                </a:solidFill>
              </a:rPr>
              <a:t>Git</a:t>
            </a:r>
            <a:r>
              <a:rPr lang="pt-BR" sz="2000" dirty="0">
                <a:solidFill>
                  <a:schemeClr val="bg1"/>
                </a:solidFill>
              </a:rPr>
              <a:t> mudará para essa </a:t>
            </a:r>
            <a:r>
              <a:rPr lang="pt-BR" sz="2000" dirty="0" err="1">
                <a:solidFill>
                  <a:schemeClr val="bg1"/>
                </a:solidFill>
              </a:rPr>
              <a:t>branch</a:t>
            </a:r>
            <a:r>
              <a:rPr lang="pt-BR" sz="2000" dirty="0">
                <a:solidFill>
                  <a:schemeClr val="bg1"/>
                </a:solidFill>
              </a:rPr>
              <a:t>. Se fornecer o </a:t>
            </a:r>
            <a:r>
              <a:rPr lang="pt-BR" sz="2000" dirty="0" err="1">
                <a:solidFill>
                  <a:schemeClr val="bg1"/>
                </a:solidFill>
              </a:rPr>
              <a:t>hash</a:t>
            </a:r>
            <a:r>
              <a:rPr lang="pt-BR" sz="2000" dirty="0">
                <a:solidFill>
                  <a:schemeClr val="bg1"/>
                </a:solidFill>
              </a:rPr>
              <a:t> de um </a:t>
            </a:r>
            <a:r>
              <a:rPr lang="pt-BR" sz="2000" dirty="0" err="1">
                <a:solidFill>
                  <a:schemeClr val="bg1"/>
                </a:solidFill>
              </a:rPr>
              <a:t>commit</a:t>
            </a:r>
            <a:r>
              <a:rPr lang="pt-BR" sz="2000" dirty="0">
                <a:solidFill>
                  <a:schemeClr val="bg1"/>
                </a:solidFill>
              </a:rPr>
              <a:t>, o </a:t>
            </a:r>
            <a:r>
              <a:rPr lang="pt-BR" sz="2000" dirty="0" err="1">
                <a:solidFill>
                  <a:schemeClr val="bg1"/>
                </a:solidFill>
              </a:rPr>
              <a:t>Git</a:t>
            </a:r>
            <a:r>
              <a:rPr lang="pt-BR" sz="2000" dirty="0">
                <a:solidFill>
                  <a:schemeClr val="bg1"/>
                </a:solidFill>
              </a:rPr>
              <a:t> irá restaurar o estado do repositório para esse </a:t>
            </a:r>
            <a:r>
              <a:rPr lang="pt-BR" sz="2000" dirty="0" err="1">
                <a:solidFill>
                  <a:schemeClr val="bg1"/>
                </a:solidFill>
              </a:rPr>
              <a:t>commit</a:t>
            </a:r>
            <a:r>
              <a:rPr lang="pt-BR" sz="2000" dirty="0">
                <a:solidFill>
                  <a:schemeClr val="bg1"/>
                </a:solidFill>
              </a:rPr>
              <a:t> específico.</a:t>
            </a:r>
          </a:p>
          <a:p>
            <a:r>
              <a:rPr lang="pt-BR" sz="2000" dirty="0">
                <a:solidFill>
                  <a:schemeClr val="bg1"/>
                </a:solidFill>
              </a:rPr>
              <a:t>	Exemplo (alternar para a </a:t>
            </a:r>
            <a:r>
              <a:rPr lang="pt-BR" sz="2000" dirty="0" err="1">
                <a:solidFill>
                  <a:schemeClr val="bg1"/>
                </a:solidFill>
              </a:rPr>
              <a:t>branch</a:t>
            </a:r>
            <a:r>
              <a:rPr lang="pt-BR" sz="2000" dirty="0">
                <a:solidFill>
                  <a:schemeClr val="bg1"/>
                </a:solidFill>
              </a:rPr>
              <a:t> "</a:t>
            </a:r>
            <a:r>
              <a:rPr lang="pt-BR" sz="2000" dirty="0" err="1">
                <a:solidFill>
                  <a:schemeClr val="bg1"/>
                </a:solidFill>
              </a:rPr>
              <a:t>develop</a:t>
            </a:r>
            <a:r>
              <a:rPr lang="pt-BR" sz="2000" dirty="0">
                <a:solidFill>
                  <a:schemeClr val="bg1"/>
                </a:solidFill>
              </a:rPr>
              <a:t>"):	</a:t>
            </a:r>
            <a:endParaRPr lang="en-US" sz="2000" dirty="0">
              <a:solidFill>
                <a:schemeClr val="bg1"/>
              </a:solidFill>
            </a:endParaRPr>
          </a:p>
          <a:p>
            <a:endParaRPr lang="en-US" sz="2000" dirty="0">
              <a:solidFill>
                <a:schemeClr val="bg1"/>
              </a:solidFill>
            </a:endParaRPr>
          </a:p>
          <a:p>
            <a:endParaRPr lang="pt-BR" sz="2000" dirty="0">
              <a:solidFill>
                <a:schemeClr val="bg1"/>
              </a:solidFill>
            </a:endParaRPr>
          </a:p>
        </p:txBody>
      </p:sp>
      <p:sp>
        <p:nvSpPr>
          <p:cNvPr id="10" name="Rectangle: Rounded Corners 9">
            <a:extLst>
              <a:ext uri="{FF2B5EF4-FFF2-40B4-BE49-F238E27FC236}">
                <a16:creationId xmlns:a16="http://schemas.microsoft.com/office/drawing/2014/main" id="{9527DE64-7B26-2CB7-37D0-E8411B61F2BB}"/>
              </a:ext>
            </a:extLst>
          </p:cNvPr>
          <p:cNvSpPr/>
          <p:nvPr/>
        </p:nvSpPr>
        <p:spPr>
          <a:xfrm>
            <a:off x="4370822" y="5807361"/>
            <a:ext cx="6176842" cy="70042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checkout develop</a:t>
            </a:r>
          </a:p>
        </p:txBody>
      </p:sp>
    </p:spTree>
    <p:extLst>
      <p:ext uri="{BB962C8B-B14F-4D97-AF65-F5344CB8AC3E}">
        <p14:creationId xmlns:p14="http://schemas.microsoft.com/office/powerpoint/2010/main" val="391649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5F0D8F-A91C-1C7A-8DBB-16EA22699736}"/>
              </a:ext>
            </a:extLst>
          </p:cNvPr>
          <p:cNvSpPr txBox="1"/>
          <p:nvPr/>
        </p:nvSpPr>
        <p:spPr>
          <a:xfrm>
            <a:off x="689316" y="486501"/>
            <a:ext cx="6558911" cy="707886"/>
          </a:xfrm>
          <a:prstGeom prst="rect">
            <a:avLst/>
          </a:prstGeom>
          <a:noFill/>
        </p:spPr>
        <p:txBody>
          <a:bodyPr wrap="none" rtlCol="0">
            <a:spAutoFit/>
          </a:bodyPr>
          <a:lstStyle/>
          <a:p>
            <a:r>
              <a:rPr lang="en-US" sz="4000" b="1" dirty="0">
                <a:solidFill>
                  <a:schemeClr val="bg1">
                    <a:lumMod val="65000"/>
                  </a:schemeClr>
                </a:solidFill>
                <a:effectLst/>
                <a:latin typeface="Apple Color Emoji"/>
              </a:rPr>
              <a:t>⌨</a:t>
            </a:r>
            <a:r>
              <a:rPr lang="en-US" sz="4000" b="1" dirty="0">
                <a:solidFill>
                  <a:schemeClr val="bg1"/>
                </a:solidFill>
                <a:effectLst/>
              </a:rPr>
              <a:t> </a:t>
            </a:r>
            <a:r>
              <a:rPr lang="en-US" sz="4000" b="1" dirty="0" err="1">
                <a:solidFill>
                  <a:schemeClr val="bg1"/>
                </a:solidFill>
                <a:effectLst/>
              </a:rPr>
              <a:t>Comandos</a:t>
            </a:r>
            <a:r>
              <a:rPr lang="en-US" sz="4000" b="1" dirty="0">
                <a:solidFill>
                  <a:schemeClr val="bg1"/>
                </a:solidFill>
                <a:effectLst/>
              </a:rPr>
              <a:t> </a:t>
            </a:r>
            <a:r>
              <a:rPr lang="en-US" sz="4000" b="1" dirty="0" err="1">
                <a:solidFill>
                  <a:schemeClr val="bg1"/>
                </a:solidFill>
                <a:effectLst/>
              </a:rPr>
              <a:t>básicos</a:t>
            </a:r>
            <a:r>
              <a:rPr lang="en-US" sz="4000" b="1" dirty="0">
                <a:solidFill>
                  <a:schemeClr val="bg1"/>
                </a:solidFill>
                <a:effectLst/>
              </a:rPr>
              <a:t> do Git</a:t>
            </a:r>
            <a:r>
              <a:rPr lang="en-US" sz="4000" dirty="0">
                <a:solidFill>
                  <a:schemeClr val="bg1"/>
                </a:solidFill>
              </a:rPr>
              <a:t>:</a:t>
            </a:r>
          </a:p>
        </p:txBody>
      </p:sp>
      <p:pic>
        <p:nvPicPr>
          <p:cNvPr id="3" name="Picture 2">
            <a:extLst>
              <a:ext uri="{FF2B5EF4-FFF2-40B4-BE49-F238E27FC236}">
                <a16:creationId xmlns:a16="http://schemas.microsoft.com/office/drawing/2014/main" id="{E598553F-44DF-9CCF-9BA0-D01CF0AC7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68"/>
            <a:ext cx="12192000"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2109025" y="-7034"/>
            <a:ext cx="10166253" cy="6879102"/>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1E47B33-ACF7-1724-4897-99B6C91A073A}"/>
              </a:ext>
            </a:extLst>
          </p:cNvPr>
          <p:cNvSpPr txBox="1"/>
          <p:nvPr/>
        </p:nvSpPr>
        <p:spPr>
          <a:xfrm>
            <a:off x="3489452" y="486501"/>
            <a:ext cx="2910873" cy="646331"/>
          </a:xfrm>
          <a:prstGeom prst="rect">
            <a:avLst/>
          </a:prstGeom>
          <a:noFill/>
        </p:spPr>
        <p:txBody>
          <a:bodyPr wrap="square" rtlCol="0">
            <a:spAutoFit/>
          </a:bodyPr>
          <a:lstStyle/>
          <a:p>
            <a:r>
              <a:rPr lang="en-US" sz="3200" b="1" dirty="0">
                <a:solidFill>
                  <a:schemeClr val="bg1"/>
                </a:solidFill>
                <a:effectLst/>
                <a:latin typeface="SFMono-Regular"/>
              </a:rPr>
              <a:t>G</a:t>
            </a:r>
            <a:r>
              <a:rPr lang="en-US" sz="3600" b="1" dirty="0">
                <a:solidFill>
                  <a:schemeClr val="bg1"/>
                </a:solidFill>
                <a:effectLst/>
                <a:latin typeface="SFMono-Regular"/>
              </a:rPr>
              <a:t>it branch</a:t>
            </a:r>
            <a:r>
              <a:rPr lang="en-US" sz="3600" dirty="0">
                <a:solidFill>
                  <a:schemeClr val="bg1"/>
                </a:solidFill>
              </a:rPr>
              <a:t>:</a:t>
            </a:r>
          </a:p>
        </p:txBody>
      </p:sp>
      <p:sp>
        <p:nvSpPr>
          <p:cNvPr id="6" name="TextBox 5">
            <a:extLst>
              <a:ext uri="{FF2B5EF4-FFF2-40B4-BE49-F238E27FC236}">
                <a16:creationId xmlns:a16="http://schemas.microsoft.com/office/drawing/2014/main" id="{D83F7213-515F-AB17-11EC-DCAB7DA1BE1A}"/>
              </a:ext>
            </a:extLst>
          </p:cNvPr>
          <p:cNvSpPr txBox="1"/>
          <p:nvPr/>
        </p:nvSpPr>
        <p:spPr>
          <a:xfrm>
            <a:off x="3736192" y="1164283"/>
            <a:ext cx="8047846" cy="1323439"/>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a:t>
            </a:r>
            <a:r>
              <a:rPr lang="pt-BR" sz="2000" dirty="0" err="1">
                <a:solidFill>
                  <a:schemeClr val="bg1"/>
                </a:solidFill>
                <a:effectLst/>
                <a:latin typeface="SFMono-Regular"/>
              </a:rPr>
              <a:t>branch</a:t>
            </a:r>
            <a:r>
              <a:rPr lang="pt-BR" sz="2000" dirty="0">
                <a:solidFill>
                  <a:schemeClr val="bg1"/>
                </a:solidFill>
              </a:rPr>
              <a:t> lista todas as </a:t>
            </a:r>
            <a:r>
              <a:rPr lang="pt-BR" sz="2000" dirty="0" err="1">
                <a:solidFill>
                  <a:schemeClr val="bg1"/>
                </a:solidFill>
              </a:rPr>
              <a:t>branchs</a:t>
            </a:r>
            <a:r>
              <a:rPr lang="pt-BR" sz="2000" dirty="0">
                <a:solidFill>
                  <a:schemeClr val="bg1"/>
                </a:solidFill>
              </a:rPr>
              <a:t> presentes no repositório. A </a:t>
            </a:r>
            <a:r>
              <a:rPr lang="pt-BR" sz="2000" dirty="0" err="1">
                <a:solidFill>
                  <a:schemeClr val="bg1"/>
                </a:solidFill>
              </a:rPr>
              <a:t>branch</a:t>
            </a:r>
            <a:r>
              <a:rPr lang="pt-BR" sz="2000" dirty="0">
                <a:solidFill>
                  <a:schemeClr val="bg1"/>
                </a:solidFill>
              </a:rPr>
              <a:t> atual é destacada com um asterisco (*).</a:t>
            </a:r>
          </a:p>
          <a:p>
            <a:endParaRPr lang="pt-BR" sz="2000" dirty="0">
              <a:solidFill>
                <a:schemeClr val="bg1"/>
              </a:solidFill>
            </a:endParaRPr>
          </a:p>
          <a:p>
            <a:endParaRPr lang="pt-BR" sz="2000" dirty="0">
              <a:solidFill>
                <a:schemeClr val="bg1"/>
              </a:solidFill>
            </a:endParaRPr>
          </a:p>
        </p:txBody>
      </p:sp>
      <p:sp>
        <p:nvSpPr>
          <p:cNvPr id="7" name="Rectangle: Rounded Corners 6">
            <a:extLst>
              <a:ext uri="{FF2B5EF4-FFF2-40B4-BE49-F238E27FC236}">
                <a16:creationId xmlns:a16="http://schemas.microsoft.com/office/drawing/2014/main" id="{1EB65A3C-D9EF-73CF-8DED-AC2B83D6DEEA}"/>
              </a:ext>
            </a:extLst>
          </p:cNvPr>
          <p:cNvSpPr/>
          <p:nvPr/>
        </p:nvSpPr>
        <p:spPr>
          <a:xfrm>
            <a:off x="4159806" y="2555777"/>
            <a:ext cx="6176842" cy="70042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branch</a:t>
            </a:r>
          </a:p>
        </p:txBody>
      </p:sp>
      <p:sp>
        <p:nvSpPr>
          <p:cNvPr id="8" name="TextBox 7">
            <a:extLst>
              <a:ext uri="{FF2B5EF4-FFF2-40B4-BE49-F238E27FC236}">
                <a16:creationId xmlns:a16="http://schemas.microsoft.com/office/drawing/2014/main" id="{8E21ED55-A2F2-290C-5BA7-BFDA69A9F6F4}"/>
              </a:ext>
            </a:extLst>
          </p:cNvPr>
          <p:cNvSpPr txBox="1"/>
          <p:nvPr/>
        </p:nvSpPr>
        <p:spPr>
          <a:xfrm>
            <a:off x="3736192" y="3465009"/>
            <a:ext cx="2910873" cy="646331"/>
          </a:xfrm>
          <a:prstGeom prst="rect">
            <a:avLst/>
          </a:prstGeom>
          <a:noFill/>
        </p:spPr>
        <p:txBody>
          <a:bodyPr wrap="square" rtlCol="0">
            <a:spAutoFit/>
          </a:bodyPr>
          <a:lstStyle/>
          <a:p>
            <a:r>
              <a:rPr lang="en-US" sz="3200" b="1" dirty="0">
                <a:solidFill>
                  <a:schemeClr val="bg1"/>
                </a:solidFill>
                <a:effectLst/>
                <a:latin typeface="SFMono-Regular"/>
              </a:rPr>
              <a:t>G</a:t>
            </a:r>
            <a:r>
              <a:rPr lang="en-US" sz="3600" b="1" dirty="0">
                <a:solidFill>
                  <a:schemeClr val="bg1"/>
                </a:solidFill>
                <a:effectLst/>
                <a:latin typeface="SFMono-Regular"/>
              </a:rPr>
              <a:t>it merge</a:t>
            </a:r>
            <a:r>
              <a:rPr lang="en-US" sz="3600" dirty="0">
                <a:solidFill>
                  <a:schemeClr val="bg1"/>
                </a:solidFill>
              </a:rPr>
              <a:t>:</a:t>
            </a:r>
          </a:p>
        </p:txBody>
      </p:sp>
      <p:sp>
        <p:nvSpPr>
          <p:cNvPr id="9" name="TextBox 8">
            <a:extLst>
              <a:ext uri="{FF2B5EF4-FFF2-40B4-BE49-F238E27FC236}">
                <a16:creationId xmlns:a16="http://schemas.microsoft.com/office/drawing/2014/main" id="{BDEDA79C-70D5-0D16-EBBE-B6B3B0313216}"/>
              </a:ext>
            </a:extLst>
          </p:cNvPr>
          <p:cNvSpPr txBox="1"/>
          <p:nvPr/>
        </p:nvSpPr>
        <p:spPr>
          <a:xfrm>
            <a:off x="3968771" y="4151014"/>
            <a:ext cx="8047846" cy="2246769"/>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merge</a:t>
            </a:r>
            <a:r>
              <a:rPr lang="pt-BR" sz="2000" dirty="0">
                <a:solidFill>
                  <a:schemeClr val="bg1"/>
                </a:solidFill>
              </a:rPr>
              <a:t> é usado para mesclar as alterações de uma </a:t>
            </a:r>
            <a:r>
              <a:rPr lang="pt-BR" sz="2000" dirty="0" err="1">
                <a:solidFill>
                  <a:schemeClr val="bg1"/>
                </a:solidFill>
              </a:rPr>
              <a:t>branch</a:t>
            </a:r>
            <a:r>
              <a:rPr lang="pt-BR" sz="2000" dirty="0">
                <a:solidFill>
                  <a:schemeClr val="bg1"/>
                </a:solidFill>
              </a:rPr>
              <a:t> em outra. Ele permite incorporar as alterações feitas em uma </a:t>
            </a:r>
            <a:r>
              <a:rPr lang="pt-BR" sz="2000" dirty="0" err="1">
                <a:solidFill>
                  <a:schemeClr val="bg1"/>
                </a:solidFill>
              </a:rPr>
              <a:t>branch</a:t>
            </a:r>
            <a:r>
              <a:rPr lang="pt-BR" sz="2000" dirty="0">
                <a:solidFill>
                  <a:schemeClr val="bg1"/>
                </a:solidFill>
              </a:rPr>
              <a:t> de desenvolvimento para a </a:t>
            </a:r>
            <a:r>
              <a:rPr lang="pt-BR" sz="2000" dirty="0" err="1">
                <a:solidFill>
                  <a:schemeClr val="bg1"/>
                </a:solidFill>
              </a:rPr>
              <a:t>branch</a:t>
            </a:r>
            <a:r>
              <a:rPr lang="pt-BR" sz="2000" dirty="0">
                <a:solidFill>
                  <a:schemeClr val="bg1"/>
                </a:solidFill>
              </a:rPr>
              <a:t> principal do projeto.</a:t>
            </a:r>
          </a:p>
          <a:p>
            <a:r>
              <a:rPr lang="en-US" sz="2000" dirty="0">
                <a:solidFill>
                  <a:schemeClr val="bg1"/>
                </a:solidFill>
              </a:rPr>
              <a:t>	</a:t>
            </a:r>
            <a:r>
              <a:rPr lang="en-US" sz="2000" dirty="0" err="1">
                <a:solidFill>
                  <a:schemeClr val="bg1"/>
                </a:solidFill>
              </a:rPr>
              <a:t>Exemplo</a:t>
            </a:r>
            <a:r>
              <a:rPr lang="en-US" sz="2000" dirty="0">
                <a:solidFill>
                  <a:schemeClr val="bg1"/>
                </a:solidFill>
              </a:rPr>
              <a:t> (</a:t>
            </a:r>
            <a:r>
              <a:rPr lang="en-US" sz="2000" dirty="0" err="1">
                <a:solidFill>
                  <a:schemeClr val="bg1"/>
                </a:solidFill>
              </a:rPr>
              <a:t>mesclar</a:t>
            </a:r>
            <a:r>
              <a:rPr lang="en-US" sz="2000" dirty="0">
                <a:solidFill>
                  <a:schemeClr val="bg1"/>
                </a:solidFill>
              </a:rPr>
              <a:t> a branch "feature" </a:t>
            </a:r>
            <a:r>
              <a:rPr lang="en-US" sz="2000" dirty="0" err="1">
                <a:solidFill>
                  <a:schemeClr val="bg1"/>
                </a:solidFill>
              </a:rPr>
              <a:t>na</a:t>
            </a:r>
            <a:r>
              <a:rPr lang="en-US" sz="2000" dirty="0">
                <a:solidFill>
                  <a:schemeClr val="bg1"/>
                </a:solidFill>
              </a:rPr>
              <a:t> branch "main"):</a:t>
            </a:r>
            <a:r>
              <a:rPr lang="pt-BR" sz="2000" dirty="0">
                <a:solidFill>
                  <a:schemeClr val="bg1"/>
                </a:solidFill>
              </a:rPr>
              <a:t>	</a:t>
            </a:r>
          </a:p>
          <a:p>
            <a:r>
              <a:rPr lang="pt-BR" sz="2000" dirty="0">
                <a:solidFill>
                  <a:schemeClr val="bg1"/>
                </a:solidFill>
              </a:rPr>
              <a:t>	</a:t>
            </a:r>
            <a:endParaRPr lang="en-US" sz="2000" dirty="0">
              <a:solidFill>
                <a:schemeClr val="bg1"/>
              </a:solidFill>
            </a:endParaRPr>
          </a:p>
          <a:p>
            <a:endParaRPr lang="en-US" sz="2000" dirty="0">
              <a:solidFill>
                <a:schemeClr val="bg1"/>
              </a:solidFill>
            </a:endParaRPr>
          </a:p>
          <a:p>
            <a:endParaRPr lang="pt-BR" sz="2000" dirty="0">
              <a:solidFill>
                <a:schemeClr val="bg1"/>
              </a:solidFill>
            </a:endParaRPr>
          </a:p>
        </p:txBody>
      </p:sp>
      <p:sp>
        <p:nvSpPr>
          <p:cNvPr id="10" name="Rectangle: Rounded Corners 9">
            <a:extLst>
              <a:ext uri="{FF2B5EF4-FFF2-40B4-BE49-F238E27FC236}">
                <a16:creationId xmlns:a16="http://schemas.microsoft.com/office/drawing/2014/main" id="{9527DE64-7B26-2CB7-37D0-E8411B61F2BB}"/>
              </a:ext>
            </a:extLst>
          </p:cNvPr>
          <p:cNvSpPr/>
          <p:nvPr/>
        </p:nvSpPr>
        <p:spPr>
          <a:xfrm>
            <a:off x="4370822" y="5639239"/>
            <a:ext cx="6176842" cy="798218"/>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checkout main</a:t>
            </a:r>
          </a:p>
          <a:p>
            <a:r>
              <a:rPr lang="en-US" sz="2000" dirty="0"/>
              <a:t>	git merge feature</a:t>
            </a:r>
          </a:p>
        </p:txBody>
      </p:sp>
    </p:spTree>
    <p:extLst>
      <p:ext uri="{BB962C8B-B14F-4D97-AF65-F5344CB8AC3E}">
        <p14:creationId xmlns:p14="http://schemas.microsoft.com/office/powerpoint/2010/main" val="88085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47ED9C3-B8D6-86BD-5E5B-4A8316A76734}"/>
              </a:ext>
            </a:extLst>
          </p:cNvPr>
          <p:cNvSpPr/>
          <p:nvPr/>
        </p:nvSpPr>
        <p:spPr>
          <a:xfrm>
            <a:off x="0" y="0"/>
            <a:ext cx="8018585" cy="6858000"/>
          </a:xfrm>
          <a:custGeom>
            <a:avLst/>
            <a:gdLst>
              <a:gd name="connsiteX0" fmla="*/ 0 w 8018585"/>
              <a:gd name="connsiteY0" fmla="*/ 1143023 h 6858000"/>
              <a:gd name="connsiteX1" fmla="*/ 1143023 w 8018585"/>
              <a:gd name="connsiteY1" fmla="*/ 0 h 6858000"/>
              <a:gd name="connsiteX2" fmla="*/ 6875562 w 8018585"/>
              <a:gd name="connsiteY2" fmla="*/ 0 h 6858000"/>
              <a:gd name="connsiteX3" fmla="*/ 8018585 w 8018585"/>
              <a:gd name="connsiteY3" fmla="*/ 1143023 h 6858000"/>
              <a:gd name="connsiteX4" fmla="*/ 8018585 w 8018585"/>
              <a:gd name="connsiteY4" fmla="*/ 5714977 h 6858000"/>
              <a:gd name="connsiteX5" fmla="*/ 6875562 w 8018585"/>
              <a:gd name="connsiteY5" fmla="*/ 6858000 h 6858000"/>
              <a:gd name="connsiteX6" fmla="*/ 1143023 w 8018585"/>
              <a:gd name="connsiteY6" fmla="*/ 6858000 h 6858000"/>
              <a:gd name="connsiteX7" fmla="*/ 0 w 8018585"/>
              <a:gd name="connsiteY7" fmla="*/ 5714977 h 6858000"/>
              <a:gd name="connsiteX8" fmla="*/ 0 w 8018585"/>
              <a:gd name="connsiteY8" fmla="*/ 1143023 h 6858000"/>
              <a:gd name="connsiteX0" fmla="*/ 0 w 8018585"/>
              <a:gd name="connsiteY0" fmla="*/ 1143023 h 6858000"/>
              <a:gd name="connsiteX1" fmla="*/ 1143023 w 8018585"/>
              <a:gd name="connsiteY1" fmla="*/ 0 h 6858000"/>
              <a:gd name="connsiteX2" fmla="*/ 6875562 w 8018585"/>
              <a:gd name="connsiteY2" fmla="*/ 0 h 6858000"/>
              <a:gd name="connsiteX3" fmla="*/ 8018585 w 8018585"/>
              <a:gd name="connsiteY3" fmla="*/ 1143023 h 6858000"/>
              <a:gd name="connsiteX4" fmla="*/ 8018585 w 8018585"/>
              <a:gd name="connsiteY4" fmla="*/ 5714977 h 6858000"/>
              <a:gd name="connsiteX5" fmla="*/ 6875562 w 8018585"/>
              <a:gd name="connsiteY5" fmla="*/ 6858000 h 6858000"/>
              <a:gd name="connsiteX6" fmla="*/ 1143023 w 8018585"/>
              <a:gd name="connsiteY6" fmla="*/ 6858000 h 6858000"/>
              <a:gd name="connsiteX7" fmla="*/ 0 w 8018585"/>
              <a:gd name="connsiteY7" fmla="*/ 5714977 h 6858000"/>
              <a:gd name="connsiteX8" fmla="*/ 0 w 8018585"/>
              <a:gd name="connsiteY8" fmla="*/ 1143023 h 6858000"/>
              <a:gd name="connsiteX0" fmla="*/ 0 w 8018585"/>
              <a:gd name="connsiteY0" fmla="*/ 1143023 h 6858000"/>
              <a:gd name="connsiteX1" fmla="*/ 1143023 w 8018585"/>
              <a:gd name="connsiteY1" fmla="*/ 0 h 6858000"/>
              <a:gd name="connsiteX2" fmla="*/ 6875562 w 8018585"/>
              <a:gd name="connsiteY2" fmla="*/ 0 h 6858000"/>
              <a:gd name="connsiteX3" fmla="*/ 8018585 w 8018585"/>
              <a:gd name="connsiteY3" fmla="*/ 1143023 h 6858000"/>
              <a:gd name="connsiteX4" fmla="*/ 8018585 w 8018585"/>
              <a:gd name="connsiteY4" fmla="*/ 5714977 h 6858000"/>
              <a:gd name="connsiteX5" fmla="*/ 6875562 w 8018585"/>
              <a:gd name="connsiteY5" fmla="*/ 6858000 h 6858000"/>
              <a:gd name="connsiteX6" fmla="*/ 1143023 w 8018585"/>
              <a:gd name="connsiteY6" fmla="*/ 6858000 h 6858000"/>
              <a:gd name="connsiteX7" fmla="*/ 0 w 8018585"/>
              <a:gd name="connsiteY7" fmla="*/ 5714977 h 6858000"/>
              <a:gd name="connsiteX8" fmla="*/ 0 w 8018585"/>
              <a:gd name="connsiteY8" fmla="*/ 1143023 h 6858000"/>
              <a:gd name="connsiteX0" fmla="*/ 0 w 8018585"/>
              <a:gd name="connsiteY0" fmla="*/ 1143023 h 6858000"/>
              <a:gd name="connsiteX1" fmla="*/ 1143023 w 8018585"/>
              <a:gd name="connsiteY1" fmla="*/ 0 h 6858000"/>
              <a:gd name="connsiteX2" fmla="*/ 6875562 w 8018585"/>
              <a:gd name="connsiteY2" fmla="*/ 0 h 6858000"/>
              <a:gd name="connsiteX3" fmla="*/ 8018585 w 8018585"/>
              <a:gd name="connsiteY3" fmla="*/ 1143023 h 6858000"/>
              <a:gd name="connsiteX4" fmla="*/ 8018585 w 8018585"/>
              <a:gd name="connsiteY4" fmla="*/ 5714977 h 6858000"/>
              <a:gd name="connsiteX5" fmla="*/ 6875562 w 8018585"/>
              <a:gd name="connsiteY5" fmla="*/ 6858000 h 6858000"/>
              <a:gd name="connsiteX6" fmla="*/ 1143023 w 8018585"/>
              <a:gd name="connsiteY6" fmla="*/ 6858000 h 6858000"/>
              <a:gd name="connsiteX7" fmla="*/ 0 w 8018585"/>
              <a:gd name="connsiteY7" fmla="*/ 5714977 h 6858000"/>
              <a:gd name="connsiteX8" fmla="*/ 0 w 8018585"/>
              <a:gd name="connsiteY8" fmla="*/ 1143023 h 6858000"/>
              <a:gd name="connsiteX0" fmla="*/ 0 w 8018585"/>
              <a:gd name="connsiteY0" fmla="*/ 1143023 h 6858000"/>
              <a:gd name="connsiteX1" fmla="*/ 1143023 w 8018585"/>
              <a:gd name="connsiteY1" fmla="*/ 0 h 6858000"/>
              <a:gd name="connsiteX2" fmla="*/ 6875562 w 8018585"/>
              <a:gd name="connsiteY2" fmla="*/ 0 h 6858000"/>
              <a:gd name="connsiteX3" fmla="*/ 8018585 w 8018585"/>
              <a:gd name="connsiteY3" fmla="*/ 1143023 h 6858000"/>
              <a:gd name="connsiteX4" fmla="*/ 8018585 w 8018585"/>
              <a:gd name="connsiteY4" fmla="*/ 5714977 h 6858000"/>
              <a:gd name="connsiteX5" fmla="*/ 6875562 w 8018585"/>
              <a:gd name="connsiteY5" fmla="*/ 6858000 h 6858000"/>
              <a:gd name="connsiteX6" fmla="*/ 1143023 w 8018585"/>
              <a:gd name="connsiteY6" fmla="*/ 6858000 h 6858000"/>
              <a:gd name="connsiteX7" fmla="*/ 0 w 8018585"/>
              <a:gd name="connsiteY7" fmla="*/ 5714977 h 6858000"/>
              <a:gd name="connsiteX8" fmla="*/ 0 w 8018585"/>
              <a:gd name="connsiteY8" fmla="*/ 1143023 h 6858000"/>
              <a:gd name="connsiteX0" fmla="*/ 0 w 8018585"/>
              <a:gd name="connsiteY0" fmla="*/ 1143023 h 6858000"/>
              <a:gd name="connsiteX1" fmla="*/ 1143023 w 8018585"/>
              <a:gd name="connsiteY1" fmla="*/ 0 h 6858000"/>
              <a:gd name="connsiteX2" fmla="*/ 6875562 w 8018585"/>
              <a:gd name="connsiteY2" fmla="*/ 0 h 6858000"/>
              <a:gd name="connsiteX3" fmla="*/ 8018585 w 8018585"/>
              <a:gd name="connsiteY3" fmla="*/ 1143023 h 6858000"/>
              <a:gd name="connsiteX4" fmla="*/ 8018585 w 8018585"/>
              <a:gd name="connsiteY4" fmla="*/ 5714977 h 6858000"/>
              <a:gd name="connsiteX5" fmla="*/ 6875562 w 8018585"/>
              <a:gd name="connsiteY5" fmla="*/ 6858000 h 6858000"/>
              <a:gd name="connsiteX6" fmla="*/ 1143023 w 8018585"/>
              <a:gd name="connsiteY6" fmla="*/ 6858000 h 6858000"/>
              <a:gd name="connsiteX7" fmla="*/ 0 w 8018585"/>
              <a:gd name="connsiteY7" fmla="*/ 5714977 h 6858000"/>
              <a:gd name="connsiteX8" fmla="*/ 0 w 8018585"/>
              <a:gd name="connsiteY8" fmla="*/ 1143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18585" h="6858000">
                <a:moveTo>
                  <a:pt x="0" y="1143023"/>
                </a:moveTo>
                <a:cubicBezTo>
                  <a:pt x="0" y="511749"/>
                  <a:pt x="511749" y="0"/>
                  <a:pt x="1143023" y="0"/>
                </a:cubicBezTo>
                <a:lnTo>
                  <a:pt x="6875562" y="0"/>
                </a:lnTo>
                <a:cubicBezTo>
                  <a:pt x="6423623" y="1702191"/>
                  <a:pt x="8018585" y="511749"/>
                  <a:pt x="8018585" y="1143023"/>
                </a:cubicBezTo>
                <a:cubicBezTo>
                  <a:pt x="8018585" y="2667008"/>
                  <a:pt x="7188591" y="4767767"/>
                  <a:pt x="8018585" y="5714977"/>
                </a:cubicBezTo>
                <a:cubicBezTo>
                  <a:pt x="8018585" y="6346251"/>
                  <a:pt x="7506836" y="6858000"/>
                  <a:pt x="6875562" y="6858000"/>
                </a:cubicBezTo>
                <a:lnTo>
                  <a:pt x="1143023" y="6858000"/>
                </a:lnTo>
                <a:cubicBezTo>
                  <a:pt x="511749" y="6858000"/>
                  <a:pt x="0" y="6346251"/>
                  <a:pt x="0" y="5714977"/>
                </a:cubicBezTo>
                <a:lnTo>
                  <a:pt x="0" y="1143023"/>
                </a:lnTo>
                <a:close/>
              </a:path>
            </a:pathLst>
          </a:cu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8EED3-69BE-176E-65B4-2F1FA79D0033}"/>
              </a:ext>
            </a:extLst>
          </p:cNvPr>
          <p:cNvSpPr>
            <a:spLocks noGrp="1"/>
          </p:cNvSpPr>
          <p:nvPr>
            <p:ph type="title"/>
          </p:nvPr>
        </p:nvSpPr>
        <p:spPr/>
        <p:txBody>
          <a:bodyPr anchor="ctr"/>
          <a:lstStyle/>
          <a:p>
            <a:r>
              <a:rPr lang="pt-BR" b="1" dirty="0"/>
              <a:t>📃 Tópicos:</a:t>
            </a:r>
            <a:endParaRPr lang="en-US" dirty="0"/>
          </a:p>
        </p:txBody>
      </p:sp>
      <p:sp>
        <p:nvSpPr>
          <p:cNvPr id="3" name="Content Placeholder 2">
            <a:extLst>
              <a:ext uri="{FF2B5EF4-FFF2-40B4-BE49-F238E27FC236}">
                <a16:creationId xmlns:a16="http://schemas.microsoft.com/office/drawing/2014/main" id="{76C9C39B-A912-B4B6-D3E3-4B3B79753943}"/>
              </a:ext>
            </a:extLst>
          </p:cNvPr>
          <p:cNvSpPr>
            <a:spLocks noGrp="1"/>
          </p:cNvSpPr>
          <p:nvPr>
            <p:ph idx="1"/>
          </p:nvPr>
        </p:nvSpPr>
        <p:spPr>
          <a:xfrm>
            <a:off x="669388" y="1825625"/>
            <a:ext cx="10515600" cy="4351338"/>
          </a:xfrm>
        </p:spPr>
        <p:txBody>
          <a:bodyPr anchor="ctr">
            <a:normAutofit fontScale="92500" lnSpcReduction="20000"/>
          </a:bodyPr>
          <a:lstStyle/>
          <a:p>
            <a:pPr>
              <a:buClr>
                <a:srgbClr val="002060"/>
              </a:buClr>
              <a:buFont typeface="Wingdings" panose="05000000000000000000" pitchFamily="2" charset="2"/>
              <a:buChar char="Ø"/>
            </a:pPr>
            <a:r>
              <a:rPr lang="pt-BR" dirty="0">
                <a:hlinkClick r:id="rId4" action="ppaction://hlinksldjump">
                  <a:extLst>
                    <a:ext uri="{A12FA001-AC4F-418D-AE19-62706E023703}">
                      <ahyp:hlinkClr xmlns:ahyp="http://schemas.microsoft.com/office/drawing/2018/hyperlinkcolor" val="tx"/>
                    </a:ext>
                  </a:extLst>
                </a:hlinkClick>
              </a:rPr>
              <a:t>❓ </a:t>
            </a:r>
            <a:r>
              <a:rPr lang="pt-BR" b="1" dirty="0">
                <a:hlinkClick r:id="rId4" action="ppaction://hlinksldjump">
                  <a:extLst>
                    <a:ext uri="{A12FA001-AC4F-418D-AE19-62706E023703}">
                      <ahyp:hlinkClr xmlns:ahyp="http://schemas.microsoft.com/office/drawing/2018/hyperlinkcolor" val="tx"/>
                    </a:ext>
                  </a:extLst>
                </a:hlinkClick>
              </a:rPr>
              <a:t>In</a:t>
            </a:r>
            <a:r>
              <a:rPr lang="pt-BR" sz="2400" b="1" dirty="0">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trodução sobre </a:t>
            </a:r>
            <a:r>
              <a:rPr lang="pt-BR" sz="2400" b="1" dirty="0" err="1">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Git</a:t>
            </a:r>
            <a:r>
              <a:rPr lang="pt-BR" sz="2400" b="1" dirty="0">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a:t>
            </a:r>
            <a:r>
              <a:rPr lang="pt-BR" sz="2400" b="1" dirty="0" err="1">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Github</a:t>
            </a:r>
            <a:r>
              <a:rPr lang="pt-BR" sz="2400" b="1" dirty="0">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 e sua importância.</a:t>
            </a:r>
            <a:endParaRPr lang="pt-BR" sz="2400" b="1" dirty="0">
              <a:latin typeface="Arial" panose="020B0604020202020204" pitchFamily="34" charset="0"/>
              <a:cs typeface="Arial" panose="020B0604020202020204" pitchFamily="34" charset="0"/>
            </a:endParaRPr>
          </a:p>
          <a:p>
            <a:pPr>
              <a:buClr>
                <a:srgbClr val="002060"/>
              </a:buClr>
              <a:buFont typeface="Wingdings" panose="05000000000000000000" pitchFamily="2" charset="2"/>
              <a:buChar char="Ø"/>
            </a:pP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Instalação do </a:t>
            </a:r>
            <a:r>
              <a:rPr lang="pt-BR" sz="2400" b="1" dirty="0" err="1">
                <a:latin typeface="Arial" panose="020B0604020202020204" pitchFamily="34" charset="0"/>
                <a:cs typeface="Arial" panose="020B0604020202020204" pitchFamily="34" charset="0"/>
              </a:rPr>
              <a:t>Git</a:t>
            </a:r>
            <a:r>
              <a:rPr lang="pt-BR" sz="2400" b="1" dirty="0">
                <a:latin typeface="Arial" panose="020B0604020202020204" pitchFamily="34" charset="0"/>
                <a:cs typeface="Arial" panose="020B0604020202020204" pitchFamily="34" charset="0"/>
              </a:rPr>
              <a:t>.</a:t>
            </a:r>
          </a:p>
          <a:p>
            <a:pPr>
              <a:buClr>
                <a:srgbClr val="002060"/>
              </a:buClr>
              <a:buFont typeface="Wingdings" panose="05000000000000000000" pitchFamily="2" charset="2"/>
              <a:buChar char="Ø"/>
            </a:pP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Terminologia do </a:t>
            </a:r>
            <a:r>
              <a:rPr lang="pt-BR" sz="2400" b="1" dirty="0" err="1">
                <a:latin typeface="Arial" panose="020B0604020202020204" pitchFamily="34" charset="0"/>
                <a:cs typeface="Arial" panose="020B0604020202020204" pitchFamily="34" charset="0"/>
              </a:rPr>
              <a:t>Git</a:t>
            </a:r>
            <a:r>
              <a:rPr lang="pt-BR" sz="2400" b="1" dirty="0">
                <a:latin typeface="Arial" panose="020B0604020202020204" pitchFamily="34" charset="0"/>
                <a:cs typeface="Arial" panose="020B0604020202020204" pitchFamily="34" charset="0"/>
              </a:rPr>
              <a:t>.</a:t>
            </a:r>
          </a:p>
          <a:p>
            <a:pPr>
              <a:buClr>
                <a:srgbClr val="002060"/>
              </a:buClr>
              <a:buFont typeface="Wingdings" panose="05000000000000000000" pitchFamily="2" charset="2"/>
              <a:buChar char="Ø"/>
            </a:pP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Comandos básicos do </a:t>
            </a:r>
            <a:r>
              <a:rPr lang="pt-BR" sz="2400" b="1" dirty="0" err="1">
                <a:latin typeface="Arial" panose="020B0604020202020204" pitchFamily="34" charset="0"/>
                <a:cs typeface="Arial" panose="020B0604020202020204" pitchFamily="34" charset="0"/>
              </a:rPr>
              <a:t>Git</a:t>
            </a:r>
            <a:r>
              <a:rPr lang="pt-BR" sz="2400" b="1" dirty="0">
                <a:latin typeface="Arial" panose="020B0604020202020204" pitchFamily="34" charset="0"/>
                <a:cs typeface="Arial" panose="020B0604020202020204" pitchFamily="34" charset="0"/>
              </a:rPr>
              <a:t>.</a:t>
            </a:r>
          </a:p>
          <a:p>
            <a:pPr>
              <a:buClr>
                <a:srgbClr val="002060"/>
              </a:buClr>
              <a:buFont typeface="Wingdings" panose="05000000000000000000" pitchFamily="2" charset="2"/>
              <a:buChar char="Ø"/>
            </a:pPr>
            <a:r>
              <a:rPr lang="pt-BR" sz="2400" b="1" dirty="0">
                <a:latin typeface="Arial" panose="020B0604020202020204" pitchFamily="34" charset="0"/>
                <a:cs typeface="Arial" panose="020B0604020202020204" pitchFamily="34" charset="0"/>
              </a:rPr>
              <a:t>🔀 Fluxo do </a:t>
            </a:r>
            <a:r>
              <a:rPr lang="pt-BR" sz="2400" b="1" dirty="0" err="1">
                <a:latin typeface="Arial" panose="020B0604020202020204" pitchFamily="34" charset="0"/>
                <a:cs typeface="Arial" panose="020B0604020202020204" pitchFamily="34" charset="0"/>
              </a:rPr>
              <a:t>Git</a:t>
            </a:r>
            <a:r>
              <a:rPr lang="pt-BR" sz="2400" b="1" dirty="0">
                <a:latin typeface="Arial" panose="020B0604020202020204" pitchFamily="34" charset="0"/>
                <a:cs typeface="Arial" panose="020B0604020202020204" pitchFamily="34" charset="0"/>
              </a:rPr>
              <a:t> e o Conceito de </a:t>
            </a:r>
            <a:r>
              <a:rPr lang="pt-BR" sz="2400" b="1" dirty="0" err="1">
                <a:latin typeface="Arial" panose="020B0604020202020204" pitchFamily="34" charset="0"/>
                <a:cs typeface="Arial" panose="020B0604020202020204" pitchFamily="34" charset="0"/>
              </a:rPr>
              <a:t>Stage</a:t>
            </a:r>
            <a:endParaRPr lang="pt-BR" sz="2400" b="1" dirty="0">
              <a:latin typeface="Arial" panose="020B0604020202020204" pitchFamily="34" charset="0"/>
              <a:cs typeface="Arial" panose="020B0604020202020204" pitchFamily="34" charset="0"/>
            </a:endParaRPr>
          </a:p>
          <a:p>
            <a:pPr>
              <a:buClr>
                <a:srgbClr val="002060"/>
              </a:buClr>
              <a:buFont typeface="Wingdings" panose="05000000000000000000" pitchFamily="2" charset="2"/>
              <a:buChar char="Ø"/>
            </a:pP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Trabalhando com repositórios.</a:t>
            </a:r>
          </a:p>
          <a:p>
            <a:pPr>
              <a:buClr>
                <a:srgbClr val="002060"/>
              </a:buClr>
              <a:buFont typeface="Wingdings" panose="05000000000000000000" pitchFamily="2" charset="2"/>
              <a:buChar char="Ø"/>
            </a:pPr>
            <a:r>
              <a:rPr lang="pt-BR" sz="2400" b="1" dirty="0">
                <a:latin typeface="Arial" panose="020B0604020202020204" pitchFamily="34" charset="0"/>
                <a:cs typeface="Arial" panose="020B0604020202020204" pitchFamily="34" charset="0"/>
              </a:rPr>
              <a:t>🔗</a:t>
            </a: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Trabalhando com </a:t>
            </a:r>
            <a:r>
              <a:rPr lang="pt-BR" sz="2400" b="1" dirty="0" err="1">
                <a:latin typeface="Arial" panose="020B0604020202020204" pitchFamily="34" charset="0"/>
                <a:cs typeface="Arial" panose="020B0604020202020204" pitchFamily="34" charset="0"/>
              </a:rPr>
              <a:t>branchs</a:t>
            </a:r>
            <a:r>
              <a:rPr lang="pt-BR" sz="2400" b="1" dirty="0">
                <a:latin typeface="Arial" panose="020B0604020202020204" pitchFamily="34" charset="0"/>
                <a:cs typeface="Arial" panose="020B0604020202020204" pitchFamily="34" charset="0"/>
              </a:rPr>
              <a:t>.</a:t>
            </a:r>
          </a:p>
          <a:p>
            <a:pPr>
              <a:buClr>
                <a:srgbClr val="002060"/>
              </a:buClr>
              <a:buFont typeface="Wingdings" panose="05000000000000000000" pitchFamily="2" charset="2"/>
              <a:buChar char="Ø"/>
            </a:pP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Comandos adicionais.</a:t>
            </a:r>
          </a:p>
          <a:p>
            <a:pPr>
              <a:buClr>
                <a:srgbClr val="002060"/>
              </a:buClr>
              <a:buFont typeface="Wingdings" panose="05000000000000000000" pitchFamily="2" charset="2"/>
              <a:buChar char="Ø"/>
            </a:pPr>
            <a:r>
              <a:rPr lang="pt-BR" sz="2400" b="1" dirty="0">
                <a:latin typeface="Arial" panose="020B0604020202020204" pitchFamily="34" charset="0"/>
                <a:cs typeface="Arial" panose="020B0604020202020204" pitchFamily="34" charset="0"/>
              </a:rPr>
              <a:t>✅</a:t>
            </a: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Boas práticas de </a:t>
            </a:r>
            <a:r>
              <a:rPr lang="pt-BR" sz="2400" b="1" dirty="0" err="1">
                <a:latin typeface="Arial" panose="020B0604020202020204" pitchFamily="34" charset="0"/>
                <a:cs typeface="Arial" panose="020B0604020202020204" pitchFamily="34" charset="0"/>
              </a:rPr>
              <a:t>Git</a:t>
            </a:r>
            <a:r>
              <a:rPr lang="pt-BR" sz="2400" b="1" dirty="0">
                <a:latin typeface="Arial" panose="020B0604020202020204" pitchFamily="34" charset="0"/>
                <a:cs typeface="Arial" panose="020B0604020202020204" pitchFamily="34" charset="0"/>
              </a:rPr>
              <a:t>.</a:t>
            </a:r>
          </a:p>
          <a:p>
            <a:pPr>
              <a:buClr>
                <a:srgbClr val="002060"/>
              </a:buClr>
              <a:buFont typeface="Wingdings" panose="05000000000000000000" pitchFamily="2" charset="2"/>
              <a:buChar char="Ø"/>
            </a:pPr>
            <a:r>
              <a:rPr lang="pt-BR" sz="2400" b="1" dirty="0">
                <a:latin typeface="Arial" panose="020B0604020202020204" pitchFamily="34" charset="0"/>
                <a:cs typeface="Arial" panose="020B0604020202020204" pitchFamily="34" charset="0"/>
              </a:rPr>
              <a:t>🔄</a:t>
            </a: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Resolvendo conflitos.</a:t>
            </a:r>
          </a:p>
          <a:p>
            <a:pPr>
              <a:buClr>
                <a:srgbClr val="002060"/>
              </a:buClr>
              <a:buFont typeface="Wingdings" panose="05000000000000000000" pitchFamily="2" charset="2"/>
              <a:buChar char="Ø"/>
            </a:pP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Organização do </a:t>
            </a:r>
            <a:r>
              <a:rPr lang="pt-BR" sz="2400" b="1" dirty="0" err="1">
                <a:latin typeface="Arial" panose="020B0604020202020204" pitchFamily="34" charset="0"/>
                <a:cs typeface="Arial" panose="020B0604020202020204" pitchFamily="34" charset="0"/>
              </a:rPr>
              <a:t>Github</a:t>
            </a:r>
            <a:r>
              <a:rPr lang="pt-BR" sz="2400" b="1" dirty="0">
                <a:latin typeface="Arial" panose="020B0604020202020204" pitchFamily="34" charset="0"/>
                <a:cs typeface="Arial" panose="020B0604020202020204" pitchFamily="34" charset="0"/>
              </a:rPr>
              <a:t>.</a:t>
            </a:r>
            <a:endParaRPr lang="pt-B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2275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5F0D8F-A91C-1C7A-8DBB-16EA22699736}"/>
              </a:ext>
            </a:extLst>
          </p:cNvPr>
          <p:cNvSpPr txBox="1"/>
          <p:nvPr/>
        </p:nvSpPr>
        <p:spPr>
          <a:xfrm>
            <a:off x="689316" y="486501"/>
            <a:ext cx="6558911" cy="707886"/>
          </a:xfrm>
          <a:prstGeom prst="rect">
            <a:avLst/>
          </a:prstGeom>
          <a:noFill/>
        </p:spPr>
        <p:txBody>
          <a:bodyPr wrap="none" rtlCol="0">
            <a:spAutoFit/>
          </a:bodyPr>
          <a:lstStyle/>
          <a:p>
            <a:r>
              <a:rPr lang="en-US" sz="4000" b="1" dirty="0">
                <a:solidFill>
                  <a:schemeClr val="bg1">
                    <a:lumMod val="65000"/>
                  </a:schemeClr>
                </a:solidFill>
                <a:effectLst/>
                <a:latin typeface="Apple Color Emoji"/>
              </a:rPr>
              <a:t>⌨</a:t>
            </a:r>
            <a:r>
              <a:rPr lang="en-US" sz="4000" b="1" dirty="0">
                <a:solidFill>
                  <a:schemeClr val="bg1"/>
                </a:solidFill>
                <a:effectLst/>
              </a:rPr>
              <a:t> </a:t>
            </a:r>
            <a:r>
              <a:rPr lang="en-US" sz="4000" b="1" dirty="0" err="1">
                <a:solidFill>
                  <a:schemeClr val="bg1"/>
                </a:solidFill>
                <a:effectLst/>
              </a:rPr>
              <a:t>Comandos</a:t>
            </a:r>
            <a:r>
              <a:rPr lang="en-US" sz="4000" b="1" dirty="0">
                <a:solidFill>
                  <a:schemeClr val="bg1"/>
                </a:solidFill>
                <a:effectLst/>
              </a:rPr>
              <a:t> </a:t>
            </a:r>
            <a:r>
              <a:rPr lang="en-US" sz="4000" b="1" dirty="0" err="1">
                <a:solidFill>
                  <a:schemeClr val="bg1"/>
                </a:solidFill>
                <a:effectLst/>
              </a:rPr>
              <a:t>básicos</a:t>
            </a:r>
            <a:r>
              <a:rPr lang="en-US" sz="4000" b="1" dirty="0">
                <a:solidFill>
                  <a:schemeClr val="bg1"/>
                </a:solidFill>
                <a:effectLst/>
              </a:rPr>
              <a:t> do Git</a:t>
            </a:r>
            <a:r>
              <a:rPr lang="en-US" sz="4000" dirty="0">
                <a:solidFill>
                  <a:schemeClr val="bg1"/>
                </a:solidFill>
              </a:rPr>
              <a:t>:</a:t>
            </a:r>
          </a:p>
        </p:txBody>
      </p:sp>
      <p:pic>
        <p:nvPicPr>
          <p:cNvPr id="3" name="Picture 2">
            <a:extLst>
              <a:ext uri="{FF2B5EF4-FFF2-40B4-BE49-F238E27FC236}">
                <a16:creationId xmlns:a16="http://schemas.microsoft.com/office/drawing/2014/main" id="{E598553F-44DF-9CCF-9BA0-D01CF0AC7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68"/>
            <a:ext cx="12192000"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2109025" y="-7034"/>
            <a:ext cx="10166253" cy="688613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1E47B33-ACF7-1724-4897-99B6C91A073A}"/>
              </a:ext>
            </a:extLst>
          </p:cNvPr>
          <p:cNvSpPr txBox="1"/>
          <p:nvPr/>
        </p:nvSpPr>
        <p:spPr>
          <a:xfrm>
            <a:off x="3489452" y="486501"/>
            <a:ext cx="2910873" cy="646331"/>
          </a:xfrm>
          <a:prstGeom prst="rect">
            <a:avLst/>
          </a:prstGeom>
          <a:noFill/>
        </p:spPr>
        <p:txBody>
          <a:bodyPr wrap="square" rtlCol="0">
            <a:spAutoFit/>
          </a:bodyPr>
          <a:lstStyle/>
          <a:p>
            <a:r>
              <a:rPr lang="en-US" sz="3200" b="1" dirty="0">
                <a:solidFill>
                  <a:schemeClr val="bg1"/>
                </a:solidFill>
                <a:effectLst/>
                <a:latin typeface="SFMono-Regular"/>
              </a:rPr>
              <a:t>G</a:t>
            </a:r>
            <a:r>
              <a:rPr lang="en-US" sz="3600" b="1" dirty="0">
                <a:solidFill>
                  <a:schemeClr val="bg1"/>
                </a:solidFill>
                <a:effectLst/>
                <a:latin typeface="SFMono-Regular"/>
              </a:rPr>
              <a:t>it pull</a:t>
            </a:r>
            <a:r>
              <a:rPr lang="en-US" sz="3600" dirty="0">
                <a:solidFill>
                  <a:schemeClr val="bg1"/>
                </a:solidFill>
              </a:rPr>
              <a:t>:</a:t>
            </a:r>
          </a:p>
        </p:txBody>
      </p:sp>
      <p:sp>
        <p:nvSpPr>
          <p:cNvPr id="6" name="TextBox 5">
            <a:extLst>
              <a:ext uri="{FF2B5EF4-FFF2-40B4-BE49-F238E27FC236}">
                <a16:creationId xmlns:a16="http://schemas.microsoft.com/office/drawing/2014/main" id="{D83F7213-515F-AB17-11EC-DCAB7DA1BE1A}"/>
              </a:ext>
            </a:extLst>
          </p:cNvPr>
          <p:cNvSpPr txBox="1"/>
          <p:nvPr/>
        </p:nvSpPr>
        <p:spPr>
          <a:xfrm>
            <a:off x="3736192" y="1164283"/>
            <a:ext cx="8047846" cy="1938992"/>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a:t>
            </a:r>
            <a:r>
              <a:rPr lang="pt-BR" sz="2000" dirty="0" err="1">
                <a:solidFill>
                  <a:schemeClr val="bg1"/>
                </a:solidFill>
                <a:effectLst/>
                <a:latin typeface="SFMono-Regular"/>
              </a:rPr>
              <a:t>pull</a:t>
            </a:r>
            <a:r>
              <a:rPr lang="pt-BR" sz="2000" dirty="0">
                <a:solidFill>
                  <a:schemeClr val="bg1"/>
                </a:solidFill>
              </a:rPr>
              <a:t> é utilizado para trazer as alterações do repositório remoto para o seu repositório local. É importante executar o </a:t>
            </a:r>
            <a:r>
              <a:rPr lang="pt-BR" sz="2000" dirty="0" err="1">
                <a:solidFill>
                  <a:schemeClr val="bg1"/>
                </a:solidFill>
                <a:effectLst/>
                <a:latin typeface="SFMono-Regular"/>
              </a:rPr>
              <a:t>git</a:t>
            </a:r>
            <a:r>
              <a:rPr lang="pt-BR" sz="2000" dirty="0">
                <a:solidFill>
                  <a:schemeClr val="bg1"/>
                </a:solidFill>
                <a:effectLst/>
                <a:latin typeface="SFMono-Regular"/>
              </a:rPr>
              <a:t> </a:t>
            </a:r>
            <a:r>
              <a:rPr lang="pt-BR" sz="2000" dirty="0" err="1">
                <a:solidFill>
                  <a:schemeClr val="bg1"/>
                </a:solidFill>
                <a:effectLst/>
                <a:latin typeface="SFMono-Regular"/>
              </a:rPr>
              <a:t>pull</a:t>
            </a:r>
            <a:r>
              <a:rPr lang="pt-BR" sz="2000" dirty="0">
                <a:solidFill>
                  <a:schemeClr val="bg1"/>
                </a:solidFill>
              </a:rPr>
              <a:t> regularmente para se manter atualizado com as alterações feitas por outros colaboradores.</a:t>
            </a:r>
          </a:p>
          <a:p>
            <a:endParaRPr lang="pt-BR" sz="2000" dirty="0">
              <a:solidFill>
                <a:schemeClr val="bg1"/>
              </a:solidFill>
            </a:endParaRPr>
          </a:p>
          <a:p>
            <a:endParaRPr lang="pt-BR" sz="2000" dirty="0">
              <a:solidFill>
                <a:schemeClr val="bg1"/>
              </a:solidFill>
            </a:endParaRPr>
          </a:p>
        </p:txBody>
      </p:sp>
      <p:sp>
        <p:nvSpPr>
          <p:cNvPr id="7" name="Rectangle: Rounded Corners 6">
            <a:extLst>
              <a:ext uri="{FF2B5EF4-FFF2-40B4-BE49-F238E27FC236}">
                <a16:creationId xmlns:a16="http://schemas.microsoft.com/office/drawing/2014/main" id="{1EB65A3C-D9EF-73CF-8DED-AC2B83D6DEEA}"/>
              </a:ext>
            </a:extLst>
          </p:cNvPr>
          <p:cNvSpPr/>
          <p:nvPr/>
        </p:nvSpPr>
        <p:spPr>
          <a:xfrm>
            <a:off x="4159806" y="2555777"/>
            <a:ext cx="6176842" cy="70042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pull origin </a:t>
            </a:r>
            <a:r>
              <a:rPr lang="en-US" sz="2000" dirty="0" err="1"/>
              <a:t>nome</a:t>
            </a:r>
            <a:r>
              <a:rPr lang="en-US" sz="2000" dirty="0"/>
              <a:t>-da-branch</a:t>
            </a:r>
          </a:p>
        </p:txBody>
      </p:sp>
      <p:sp>
        <p:nvSpPr>
          <p:cNvPr id="8" name="TextBox 7">
            <a:extLst>
              <a:ext uri="{FF2B5EF4-FFF2-40B4-BE49-F238E27FC236}">
                <a16:creationId xmlns:a16="http://schemas.microsoft.com/office/drawing/2014/main" id="{8D116333-45A9-25F9-1F43-E5925A75A415}"/>
              </a:ext>
            </a:extLst>
          </p:cNvPr>
          <p:cNvSpPr txBox="1"/>
          <p:nvPr/>
        </p:nvSpPr>
        <p:spPr>
          <a:xfrm>
            <a:off x="3968771" y="4386359"/>
            <a:ext cx="8047846" cy="1631216"/>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O comando </a:t>
            </a:r>
            <a:r>
              <a:rPr lang="pt-BR" sz="2000" dirty="0" err="1">
                <a:solidFill>
                  <a:schemeClr val="bg1"/>
                </a:solidFill>
              </a:rPr>
              <a:t>git</a:t>
            </a:r>
            <a:r>
              <a:rPr lang="pt-BR" sz="2000" dirty="0">
                <a:solidFill>
                  <a:schemeClr val="bg1"/>
                </a:solidFill>
              </a:rPr>
              <a:t> </a:t>
            </a:r>
            <a:r>
              <a:rPr lang="pt-BR" sz="2000" dirty="0" err="1">
                <a:solidFill>
                  <a:schemeClr val="bg1"/>
                </a:solidFill>
              </a:rPr>
              <a:t>config</a:t>
            </a:r>
            <a:r>
              <a:rPr lang="pt-BR" sz="2000" dirty="0">
                <a:solidFill>
                  <a:schemeClr val="bg1"/>
                </a:solidFill>
              </a:rPr>
              <a:t> é </a:t>
            </a:r>
            <a:r>
              <a:rPr lang="pt-BR" sz="2000" dirty="0" err="1">
                <a:solidFill>
                  <a:schemeClr val="bg1"/>
                </a:solidFill>
              </a:rPr>
              <a:t>utllizado</a:t>
            </a:r>
            <a:r>
              <a:rPr lang="pt-BR" sz="2000" dirty="0">
                <a:solidFill>
                  <a:schemeClr val="bg1"/>
                </a:solidFill>
              </a:rPr>
              <a:t> para configurar seu nome de usuário e endereço de e-mail. Isto é importante porque cada </a:t>
            </a:r>
            <a:r>
              <a:rPr lang="pt-BR" sz="2000" dirty="0" err="1">
                <a:solidFill>
                  <a:schemeClr val="bg1"/>
                </a:solidFill>
              </a:rPr>
              <a:t>commit</a:t>
            </a:r>
            <a:r>
              <a:rPr lang="pt-BR" sz="2000" dirty="0">
                <a:solidFill>
                  <a:schemeClr val="bg1"/>
                </a:solidFill>
              </a:rPr>
              <a:t> usa esta informação, e ela é carimbada de forma imutável nos </a:t>
            </a:r>
            <a:r>
              <a:rPr lang="pt-BR" sz="2000" dirty="0" err="1">
                <a:solidFill>
                  <a:schemeClr val="bg1"/>
                </a:solidFill>
              </a:rPr>
              <a:t>commits</a:t>
            </a:r>
            <a:r>
              <a:rPr lang="pt-BR" sz="2000" dirty="0">
                <a:solidFill>
                  <a:schemeClr val="bg1"/>
                </a:solidFill>
              </a:rPr>
              <a:t> que você começa a criar</a:t>
            </a:r>
          </a:p>
          <a:p>
            <a:pPr marL="457200" indent="-457200">
              <a:buFont typeface="+mj-lt"/>
              <a:buAutoNum type="arabicPeriod"/>
            </a:pPr>
            <a:endParaRPr lang="pt-BR" sz="2000" dirty="0">
              <a:solidFill>
                <a:schemeClr val="bg1"/>
              </a:solidFill>
            </a:endParaRPr>
          </a:p>
        </p:txBody>
      </p:sp>
      <p:sp>
        <p:nvSpPr>
          <p:cNvPr id="9" name="TextBox 8">
            <a:extLst>
              <a:ext uri="{FF2B5EF4-FFF2-40B4-BE49-F238E27FC236}">
                <a16:creationId xmlns:a16="http://schemas.microsoft.com/office/drawing/2014/main" id="{8B7F2004-785B-5332-B40C-4146F88A64E6}"/>
              </a:ext>
            </a:extLst>
          </p:cNvPr>
          <p:cNvSpPr txBox="1"/>
          <p:nvPr/>
        </p:nvSpPr>
        <p:spPr>
          <a:xfrm>
            <a:off x="3968771" y="3607159"/>
            <a:ext cx="2910873" cy="646331"/>
          </a:xfrm>
          <a:prstGeom prst="rect">
            <a:avLst/>
          </a:prstGeom>
          <a:noFill/>
        </p:spPr>
        <p:txBody>
          <a:bodyPr wrap="square" rtlCol="0">
            <a:spAutoFit/>
          </a:bodyPr>
          <a:lstStyle/>
          <a:p>
            <a:r>
              <a:rPr lang="en-US" sz="3200" b="1" dirty="0">
                <a:solidFill>
                  <a:schemeClr val="bg1"/>
                </a:solidFill>
                <a:effectLst/>
                <a:latin typeface="SFMono-Regular"/>
              </a:rPr>
              <a:t>G</a:t>
            </a:r>
            <a:r>
              <a:rPr lang="en-US" sz="3600" b="1" dirty="0">
                <a:solidFill>
                  <a:schemeClr val="bg1"/>
                </a:solidFill>
                <a:effectLst/>
                <a:latin typeface="SFMono-Regular"/>
              </a:rPr>
              <a:t>it </a:t>
            </a:r>
            <a:r>
              <a:rPr lang="en-US" sz="3600" b="1" dirty="0">
                <a:solidFill>
                  <a:schemeClr val="bg1"/>
                </a:solidFill>
                <a:latin typeface="SFMono-Regular"/>
              </a:rPr>
              <a:t>config</a:t>
            </a:r>
            <a:r>
              <a:rPr lang="en-US" sz="3600" dirty="0">
                <a:solidFill>
                  <a:schemeClr val="bg1"/>
                </a:solidFill>
              </a:rPr>
              <a:t>:</a:t>
            </a:r>
          </a:p>
        </p:txBody>
      </p:sp>
      <p:sp>
        <p:nvSpPr>
          <p:cNvPr id="10" name="Rectangle: Rounded Corners 9">
            <a:extLst>
              <a:ext uri="{FF2B5EF4-FFF2-40B4-BE49-F238E27FC236}">
                <a16:creationId xmlns:a16="http://schemas.microsoft.com/office/drawing/2014/main" id="{00712CE2-21BB-E5A6-7D10-4B9889CF3E3A}"/>
              </a:ext>
            </a:extLst>
          </p:cNvPr>
          <p:cNvSpPr/>
          <p:nvPr/>
        </p:nvSpPr>
        <p:spPr>
          <a:xfrm>
            <a:off x="4462108" y="5857630"/>
            <a:ext cx="6176842" cy="70042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config user.name “Fulano”</a:t>
            </a:r>
          </a:p>
          <a:p>
            <a:r>
              <a:rPr lang="en-US" sz="2000" dirty="0"/>
              <a:t>	git config </a:t>
            </a:r>
            <a:r>
              <a:rPr lang="en-US" sz="2000" dirty="0" err="1"/>
              <a:t>user.emal</a:t>
            </a:r>
            <a:r>
              <a:rPr lang="en-US" sz="2000" dirty="0"/>
              <a:t> “Fulano@gmail.com”</a:t>
            </a:r>
          </a:p>
        </p:txBody>
      </p:sp>
    </p:spTree>
    <p:extLst>
      <p:ext uri="{BB962C8B-B14F-4D97-AF65-F5344CB8AC3E}">
        <p14:creationId xmlns:p14="http://schemas.microsoft.com/office/powerpoint/2010/main" val="37364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6BE0F5-E8D2-8E92-2561-9A9E56EF7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34"/>
            <a:ext cx="10271434" cy="685096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93210" y="-7034"/>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58F20E0-4C6D-41E8-A77D-6B63C3080E1F}"/>
              </a:ext>
            </a:extLst>
          </p:cNvPr>
          <p:cNvSpPr txBox="1"/>
          <p:nvPr/>
        </p:nvSpPr>
        <p:spPr>
          <a:xfrm flipH="1">
            <a:off x="6785317" y="2334115"/>
            <a:ext cx="5031543" cy="1938992"/>
          </a:xfrm>
          <a:prstGeom prst="rect">
            <a:avLst/>
          </a:prstGeom>
          <a:noFill/>
        </p:spPr>
        <p:txBody>
          <a:bodyPr wrap="square" rtlCol="0">
            <a:spAutoFit/>
          </a:bodyPr>
          <a:lstStyle/>
          <a:p>
            <a:pPr marL="457200" indent="-457200">
              <a:buFont typeface="+mj-lt"/>
              <a:buAutoNum type="arabicPeriod"/>
            </a:pPr>
            <a:r>
              <a:rPr lang="pt-BR" sz="2400" b="1" dirty="0">
                <a:solidFill>
                  <a:schemeClr val="bg1"/>
                </a:solidFill>
                <a:effectLst/>
              </a:rPr>
              <a:t>Diretório de Trabalho (</a:t>
            </a:r>
            <a:r>
              <a:rPr lang="pt-BR" sz="2400" b="1" dirty="0" err="1">
                <a:solidFill>
                  <a:schemeClr val="bg1"/>
                </a:solidFill>
                <a:effectLst/>
              </a:rPr>
              <a:t>Working</a:t>
            </a:r>
            <a:r>
              <a:rPr lang="pt-BR" sz="2400" b="1" dirty="0">
                <a:solidFill>
                  <a:schemeClr val="bg1"/>
                </a:solidFill>
                <a:effectLst/>
              </a:rPr>
              <a:t> </a:t>
            </a:r>
            <a:r>
              <a:rPr lang="pt-BR" sz="2400" b="1" dirty="0" err="1">
                <a:solidFill>
                  <a:schemeClr val="bg1"/>
                </a:solidFill>
                <a:effectLst/>
              </a:rPr>
              <a:t>Directory</a:t>
            </a:r>
            <a:r>
              <a:rPr lang="pt-BR" sz="2400" b="1" dirty="0">
                <a:solidFill>
                  <a:schemeClr val="bg1"/>
                </a:solidFill>
                <a:effectLst/>
              </a:rPr>
              <a:t>)</a:t>
            </a:r>
          </a:p>
          <a:p>
            <a:pPr marL="457200" indent="-457200">
              <a:buFont typeface="+mj-lt"/>
              <a:buAutoNum type="arabicPeriod"/>
            </a:pPr>
            <a:r>
              <a:rPr lang="pt-BR" sz="2400" b="1" dirty="0">
                <a:solidFill>
                  <a:schemeClr val="bg1"/>
                </a:solidFill>
                <a:effectLst/>
              </a:rPr>
              <a:t>Área de Preparação (</a:t>
            </a:r>
            <a:r>
              <a:rPr lang="pt-BR" sz="2400" b="1" dirty="0" err="1">
                <a:solidFill>
                  <a:schemeClr val="bg1"/>
                </a:solidFill>
                <a:effectLst/>
              </a:rPr>
              <a:t>Staging</a:t>
            </a:r>
            <a:r>
              <a:rPr lang="pt-BR" sz="2400" b="1" dirty="0">
                <a:solidFill>
                  <a:schemeClr val="bg1"/>
                </a:solidFill>
                <a:effectLst/>
              </a:rPr>
              <a:t> Area / Index)</a:t>
            </a:r>
          </a:p>
          <a:p>
            <a:pPr marL="457200" indent="-457200">
              <a:buFont typeface="+mj-lt"/>
              <a:buAutoNum type="arabicPeriod"/>
            </a:pPr>
            <a:r>
              <a:rPr lang="en-US" sz="2400" b="1" dirty="0" err="1">
                <a:solidFill>
                  <a:schemeClr val="bg1"/>
                </a:solidFill>
                <a:effectLst/>
              </a:rPr>
              <a:t>Repositório</a:t>
            </a:r>
            <a:r>
              <a:rPr lang="en-US" sz="2400" b="1" dirty="0">
                <a:solidFill>
                  <a:schemeClr val="bg1"/>
                </a:solidFill>
                <a:effectLst/>
              </a:rPr>
              <a:t> (Repository)</a:t>
            </a:r>
            <a:endParaRPr lang="en-US" sz="2400" b="1" dirty="0">
              <a:solidFill>
                <a:schemeClr val="bg1"/>
              </a:solidFill>
            </a:endParaRPr>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043832" y="378844"/>
            <a:ext cx="5918982" cy="1323439"/>
          </a:xfrm>
          <a:prstGeom prst="rect">
            <a:avLst/>
          </a:prstGeom>
          <a:noFill/>
        </p:spPr>
        <p:txBody>
          <a:bodyPr wrap="square" rtlCol="0">
            <a:spAutoFit/>
          </a:bodyPr>
          <a:lstStyle/>
          <a:p>
            <a:r>
              <a:rPr lang="en-US" sz="4000" b="1" dirty="0">
                <a:solidFill>
                  <a:schemeClr val="bg1"/>
                </a:solidFill>
                <a:effectLst/>
                <a:latin typeface="Apple Color Emoji"/>
              </a:rPr>
              <a:t>🔀</a:t>
            </a:r>
            <a:r>
              <a:rPr lang="en-US" sz="4000" b="1" dirty="0">
                <a:solidFill>
                  <a:schemeClr val="bg1"/>
                </a:solidFill>
                <a:effectLst/>
              </a:rPr>
              <a:t> </a:t>
            </a:r>
            <a:r>
              <a:rPr lang="pt-BR" sz="4000" b="1" dirty="0">
                <a:solidFill>
                  <a:schemeClr val="bg1"/>
                </a:solidFill>
                <a:effectLst/>
                <a:latin typeface="Bahnschrift SemiBold Condensed" panose="020B0502040204020203" pitchFamily="34" charset="0"/>
              </a:rPr>
              <a:t>Fluxo do </a:t>
            </a:r>
            <a:r>
              <a:rPr lang="pt-BR" sz="4000" b="1" dirty="0" err="1">
                <a:solidFill>
                  <a:schemeClr val="bg1"/>
                </a:solidFill>
                <a:effectLst/>
                <a:latin typeface="Bahnschrift SemiBold Condensed" panose="020B0502040204020203" pitchFamily="34" charset="0"/>
              </a:rPr>
              <a:t>Git</a:t>
            </a:r>
            <a:r>
              <a:rPr lang="pt-BR" sz="4000" b="1" dirty="0">
                <a:solidFill>
                  <a:schemeClr val="bg1"/>
                </a:solidFill>
                <a:effectLst/>
                <a:latin typeface="Bahnschrift SemiBold Condensed" panose="020B0502040204020203" pitchFamily="34" charset="0"/>
              </a:rPr>
              <a:t> e o Conceito de </a:t>
            </a:r>
            <a:r>
              <a:rPr lang="pt-BR" sz="4000" b="1" dirty="0" err="1">
                <a:solidFill>
                  <a:schemeClr val="bg1"/>
                </a:solidFill>
                <a:effectLst/>
                <a:latin typeface="Bahnschrift SemiBold Condensed" panose="020B0502040204020203" pitchFamily="34" charset="0"/>
              </a:rPr>
              <a:t>Stage</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41081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39909E-244D-8183-6A09-64E2CC8C3EA7}"/>
              </a:ext>
            </a:extLst>
          </p:cNvPr>
          <p:cNvSpPr/>
          <p:nvPr/>
        </p:nvSpPr>
        <p:spPr>
          <a:xfrm>
            <a:off x="5613009" y="1617785"/>
            <a:ext cx="6006905" cy="398115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46BE0F5-E8D2-8E92-2561-9A9E56EF7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34"/>
            <a:ext cx="10271434" cy="685096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2447778" y="-7034"/>
            <a:ext cx="9744222"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2827606" y="266303"/>
            <a:ext cx="9209649" cy="707886"/>
          </a:xfrm>
          <a:prstGeom prst="rect">
            <a:avLst/>
          </a:prstGeom>
          <a:noFill/>
        </p:spPr>
        <p:txBody>
          <a:bodyPr wrap="square" rtlCol="0">
            <a:spAutoFit/>
          </a:bodyPr>
          <a:lstStyle/>
          <a:p>
            <a:r>
              <a:rPr lang="en-US" sz="4000" b="1" dirty="0">
                <a:solidFill>
                  <a:schemeClr val="bg1"/>
                </a:solidFill>
                <a:effectLst/>
              </a:rPr>
              <a:t> </a:t>
            </a:r>
            <a:r>
              <a:rPr lang="pt-BR" sz="4000" b="1" dirty="0">
                <a:solidFill>
                  <a:schemeClr val="bg1"/>
                </a:solidFill>
                <a:effectLst/>
              </a:rPr>
              <a:t>Diretório de Trabalho (</a:t>
            </a:r>
            <a:r>
              <a:rPr lang="pt-BR" sz="4000" b="1" dirty="0" err="1">
                <a:solidFill>
                  <a:schemeClr val="bg1"/>
                </a:solidFill>
                <a:effectLst/>
              </a:rPr>
              <a:t>Working</a:t>
            </a:r>
            <a:r>
              <a:rPr lang="pt-BR" sz="4000" b="1" dirty="0">
                <a:solidFill>
                  <a:schemeClr val="bg1"/>
                </a:solidFill>
                <a:effectLst/>
              </a:rPr>
              <a:t> </a:t>
            </a:r>
            <a:r>
              <a:rPr lang="pt-BR" sz="4000" b="1" dirty="0" err="1">
                <a:solidFill>
                  <a:schemeClr val="bg1"/>
                </a:solidFill>
                <a:effectLst/>
              </a:rPr>
              <a:t>Directory</a:t>
            </a:r>
            <a:r>
              <a:rPr lang="pt-BR" sz="4000" b="1" dirty="0">
                <a:solidFill>
                  <a:schemeClr val="bg1"/>
                </a:solidFill>
                <a:effectLst/>
              </a:rPr>
              <a:t>)</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
        <p:nvSpPr>
          <p:cNvPr id="3" name="Rectangle: Rounded Corners 2">
            <a:extLst>
              <a:ext uri="{FF2B5EF4-FFF2-40B4-BE49-F238E27FC236}">
                <a16:creationId xmlns:a16="http://schemas.microsoft.com/office/drawing/2014/main" id="{17A3C717-50FE-73B7-7CA2-B9EDA2667321}"/>
              </a:ext>
            </a:extLst>
          </p:cNvPr>
          <p:cNvSpPr/>
          <p:nvPr/>
        </p:nvSpPr>
        <p:spPr>
          <a:xfrm>
            <a:off x="5622113" y="1705708"/>
            <a:ext cx="5242560" cy="3805310"/>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F92B7F-26A9-2019-5447-935793BF192C}"/>
              </a:ext>
            </a:extLst>
          </p:cNvPr>
          <p:cNvSpPr txBox="1"/>
          <p:nvPr/>
        </p:nvSpPr>
        <p:spPr>
          <a:xfrm>
            <a:off x="5809957" y="2343453"/>
            <a:ext cx="4866872" cy="2585323"/>
          </a:xfrm>
          <a:prstGeom prst="rect">
            <a:avLst/>
          </a:prstGeom>
          <a:noFill/>
        </p:spPr>
        <p:txBody>
          <a:bodyPr wrap="square" rtlCol="0">
            <a:spAutoFit/>
          </a:bodyPr>
          <a:lstStyle/>
          <a:p>
            <a:r>
              <a:rPr lang="pt-BR" sz="1800" dirty="0">
                <a:solidFill>
                  <a:schemeClr val="bg1"/>
                </a:solidFill>
              </a:rPr>
              <a:t>O diretório de trabalho é o local onde você realiza as modificações e cria novos arquivos do seu projeto. É a pasta do seu sistema de arquivos onde você trabalha normalmente. Quando você faz alterações nos arquivos contidos nesse diretório, o </a:t>
            </a:r>
            <a:r>
              <a:rPr lang="pt-BR" sz="1800" dirty="0" err="1">
                <a:solidFill>
                  <a:schemeClr val="bg1"/>
                </a:solidFill>
              </a:rPr>
              <a:t>Git</a:t>
            </a:r>
            <a:r>
              <a:rPr lang="pt-BR" sz="1800" dirty="0">
                <a:solidFill>
                  <a:schemeClr val="bg1"/>
                </a:solidFill>
              </a:rPr>
              <a:t> reconhece essas modificações, mas elas ainda não estão prontas para serem salvas no histórico do repositório.</a:t>
            </a:r>
            <a:endParaRPr lang="en-US" sz="1800" b="1" dirty="0">
              <a:solidFill>
                <a:schemeClr val="bg1"/>
              </a:solidFill>
            </a:endParaRPr>
          </a:p>
          <a:p>
            <a:endParaRPr lang="en-US" dirty="0"/>
          </a:p>
        </p:txBody>
      </p:sp>
    </p:spTree>
    <p:extLst>
      <p:ext uri="{BB962C8B-B14F-4D97-AF65-F5344CB8AC3E}">
        <p14:creationId xmlns:p14="http://schemas.microsoft.com/office/powerpoint/2010/main" val="185842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39909E-244D-8183-6A09-64E2CC8C3EA7}"/>
              </a:ext>
            </a:extLst>
          </p:cNvPr>
          <p:cNvSpPr/>
          <p:nvPr/>
        </p:nvSpPr>
        <p:spPr>
          <a:xfrm>
            <a:off x="5613009" y="1617785"/>
            <a:ext cx="6006905" cy="398115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46BE0F5-E8D2-8E92-2561-9A9E56EF7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34"/>
            <a:ext cx="10271434" cy="685096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2447778" y="-7034"/>
            <a:ext cx="9744222"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2827606" y="266303"/>
            <a:ext cx="9209649" cy="707886"/>
          </a:xfrm>
          <a:prstGeom prst="rect">
            <a:avLst/>
          </a:prstGeom>
          <a:noFill/>
        </p:spPr>
        <p:txBody>
          <a:bodyPr wrap="square" rtlCol="0">
            <a:spAutoFit/>
          </a:bodyPr>
          <a:lstStyle/>
          <a:p>
            <a:r>
              <a:rPr lang="pt-BR" sz="4000" b="1" dirty="0">
                <a:solidFill>
                  <a:schemeClr val="bg1"/>
                </a:solidFill>
                <a:effectLst/>
              </a:rPr>
              <a:t>Área de Preparação (</a:t>
            </a:r>
            <a:r>
              <a:rPr lang="pt-BR" sz="4000" b="1" dirty="0" err="1">
                <a:solidFill>
                  <a:schemeClr val="bg1"/>
                </a:solidFill>
                <a:effectLst/>
              </a:rPr>
              <a:t>Staging</a:t>
            </a:r>
            <a:r>
              <a:rPr lang="pt-BR" sz="4000" b="1" dirty="0">
                <a:solidFill>
                  <a:schemeClr val="bg1"/>
                </a:solidFill>
                <a:effectLst/>
              </a:rPr>
              <a:t> Area / Index)</a:t>
            </a:r>
          </a:p>
        </p:txBody>
      </p:sp>
      <p:sp>
        <p:nvSpPr>
          <p:cNvPr id="3" name="Rectangle: Rounded Corners 2">
            <a:extLst>
              <a:ext uri="{FF2B5EF4-FFF2-40B4-BE49-F238E27FC236}">
                <a16:creationId xmlns:a16="http://schemas.microsoft.com/office/drawing/2014/main" id="{17A3C717-50FE-73B7-7CA2-B9EDA2667321}"/>
              </a:ext>
            </a:extLst>
          </p:cNvPr>
          <p:cNvSpPr/>
          <p:nvPr/>
        </p:nvSpPr>
        <p:spPr>
          <a:xfrm>
            <a:off x="5622113" y="1705708"/>
            <a:ext cx="5242560" cy="3805310"/>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F92B7F-26A9-2019-5447-935793BF192C}"/>
              </a:ext>
            </a:extLst>
          </p:cNvPr>
          <p:cNvSpPr txBox="1"/>
          <p:nvPr/>
        </p:nvSpPr>
        <p:spPr>
          <a:xfrm>
            <a:off x="5809957" y="2343453"/>
            <a:ext cx="4866872" cy="2585323"/>
          </a:xfrm>
          <a:prstGeom prst="rect">
            <a:avLst/>
          </a:prstGeom>
          <a:noFill/>
        </p:spPr>
        <p:txBody>
          <a:bodyPr wrap="square" rtlCol="0">
            <a:spAutoFit/>
          </a:bodyPr>
          <a:lstStyle/>
          <a:p>
            <a:r>
              <a:rPr lang="pt-BR" dirty="0">
                <a:solidFill>
                  <a:schemeClr val="bg1"/>
                </a:solidFill>
              </a:rPr>
              <a:t>A área de preparação, também conhecida como </a:t>
            </a:r>
            <a:r>
              <a:rPr lang="pt-BR" dirty="0" err="1">
                <a:solidFill>
                  <a:schemeClr val="bg1"/>
                </a:solidFill>
              </a:rPr>
              <a:t>staging</a:t>
            </a:r>
            <a:r>
              <a:rPr lang="pt-BR" dirty="0">
                <a:solidFill>
                  <a:schemeClr val="bg1"/>
                </a:solidFill>
              </a:rPr>
              <a:t> </a:t>
            </a:r>
            <a:r>
              <a:rPr lang="pt-BR" dirty="0" err="1">
                <a:solidFill>
                  <a:schemeClr val="bg1"/>
                </a:solidFill>
              </a:rPr>
              <a:t>area</a:t>
            </a:r>
            <a:r>
              <a:rPr lang="pt-BR" dirty="0">
                <a:solidFill>
                  <a:schemeClr val="bg1"/>
                </a:solidFill>
              </a:rPr>
              <a:t> ou index, é uma etapa intermediária entre o diretório de trabalho e o repositório. Nesta fase, você seleciona quais modificações e novos arquivos devem ser incluídos na próxima confirmação (</a:t>
            </a:r>
            <a:r>
              <a:rPr lang="pt-BR" dirty="0" err="1">
                <a:solidFill>
                  <a:schemeClr val="bg1"/>
                </a:solidFill>
              </a:rPr>
              <a:t>commit</a:t>
            </a:r>
            <a:r>
              <a:rPr lang="pt-BR" dirty="0">
                <a:solidFill>
                  <a:schemeClr val="bg1"/>
                </a:solidFill>
              </a:rPr>
              <a:t>). Quando você faz o </a:t>
            </a:r>
            <a:r>
              <a:rPr lang="pt-BR" dirty="0" err="1">
                <a:solidFill>
                  <a:schemeClr val="bg1"/>
                </a:solidFill>
                <a:effectLst/>
                <a:latin typeface="SFMono-Regular"/>
              </a:rPr>
              <a:t>git</a:t>
            </a:r>
            <a:r>
              <a:rPr lang="pt-BR" dirty="0">
                <a:solidFill>
                  <a:schemeClr val="bg1"/>
                </a:solidFill>
                <a:effectLst/>
                <a:latin typeface="SFMono-Regular"/>
              </a:rPr>
              <a:t> </a:t>
            </a:r>
            <a:r>
              <a:rPr lang="pt-BR" dirty="0" err="1">
                <a:solidFill>
                  <a:schemeClr val="bg1"/>
                </a:solidFill>
                <a:effectLst/>
                <a:latin typeface="SFMono-Regular"/>
              </a:rPr>
              <a:t>add</a:t>
            </a:r>
            <a:r>
              <a:rPr lang="pt-BR" dirty="0">
                <a:solidFill>
                  <a:schemeClr val="bg1"/>
                </a:solidFill>
              </a:rPr>
              <a:t> para um arquivo, ele é colocado na área de preparação, indicando que suas alterações estão prontas para serem confirmadas.</a:t>
            </a:r>
            <a:endParaRPr lang="en-US" dirty="0">
              <a:solidFill>
                <a:schemeClr val="bg1"/>
              </a:solidFill>
            </a:endParaRPr>
          </a:p>
        </p:txBody>
      </p:sp>
    </p:spTree>
    <p:extLst>
      <p:ext uri="{BB962C8B-B14F-4D97-AF65-F5344CB8AC3E}">
        <p14:creationId xmlns:p14="http://schemas.microsoft.com/office/powerpoint/2010/main" val="317999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39909E-244D-8183-6A09-64E2CC8C3EA7}"/>
              </a:ext>
            </a:extLst>
          </p:cNvPr>
          <p:cNvSpPr/>
          <p:nvPr/>
        </p:nvSpPr>
        <p:spPr>
          <a:xfrm>
            <a:off x="5613009" y="1617785"/>
            <a:ext cx="6006905" cy="398115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46BE0F5-E8D2-8E92-2561-9A9E56EF7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34"/>
            <a:ext cx="10271434" cy="685096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2447778" y="-7034"/>
            <a:ext cx="9744222"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2827606" y="266303"/>
            <a:ext cx="9209649" cy="707886"/>
          </a:xfrm>
          <a:prstGeom prst="rect">
            <a:avLst/>
          </a:prstGeom>
          <a:noFill/>
        </p:spPr>
        <p:txBody>
          <a:bodyPr wrap="square" rtlCol="0">
            <a:spAutoFit/>
          </a:bodyPr>
          <a:lstStyle/>
          <a:p>
            <a:pPr algn="ctr"/>
            <a:r>
              <a:rPr lang="en-US" sz="4000" b="1" dirty="0" err="1">
                <a:solidFill>
                  <a:schemeClr val="bg1"/>
                </a:solidFill>
                <a:effectLst/>
              </a:rPr>
              <a:t>Repositório</a:t>
            </a:r>
            <a:r>
              <a:rPr lang="en-US" sz="4000" b="1" dirty="0">
                <a:solidFill>
                  <a:schemeClr val="bg1"/>
                </a:solidFill>
                <a:effectLst/>
              </a:rPr>
              <a:t> (Repository)</a:t>
            </a:r>
            <a:endParaRPr lang="en-US" sz="4000" b="1" dirty="0">
              <a:solidFill>
                <a:schemeClr val="bg1"/>
              </a:solidFill>
            </a:endParaRPr>
          </a:p>
        </p:txBody>
      </p:sp>
      <p:sp>
        <p:nvSpPr>
          <p:cNvPr id="3" name="Rectangle: Rounded Corners 2">
            <a:extLst>
              <a:ext uri="{FF2B5EF4-FFF2-40B4-BE49-F238E27FC236}">
                <a16:creationId xmlns:a16="http://schemas.microsoft.com/office/drawing/2014/main" id="{17A3C717-50FE-73B7-7CA2-B9EDA2667321}"/>
              </a:ext>
            </a:extLst>
          </p:cNvPr>
          <p:cNvSpPr/>
          <p:nvPr/>
        </p:nvSpPr>
        <p:spPr>
          <a:xfrm>
            <a:off x="4417255" y="1160585"/>
            <a:ext cx="7413674" cy="5549704"/>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F92B7F-26A9-2019-5447-935793BF192C}"/>
              </a:ext>
            </a:extLst>
          </p:cNvPr>
          <p:cNvSpPr txBox="1"/>
          <p:nvPr/>
        </p:nvSpPr>
        <p:spPr>
          <a:xfrm>
            <a:off x="4711156" y="1484142"/>
            <a:ext cx="6756031" cy="5078313"/>
          </a:xfrm>
          <a:prstGeom prst="rect">
            <a:avLst/>
          </a:prstGeom>
          <a:noFill/>
        </p:spPr>
        <p:txBody>
          <a:bodyPr wrap="square" rtlCol="0">
            <a:spAutoFit/>
          </a:bodyPr>
          <a:lstStyle/>
          <a:p>
            <a:r>
              <a:rPr lang="pt-BR" dirty="0">
                <a:solidFill>
                  <a:schemeClr val="bg1"/>
                </a:solidFill>
              </a:rPr>
              <a:t>O repositório é onde todas as alterações confirmadas (</a:t>
            </a:r>
            <a:r>
              <a:rPr lang="pt-BR" dirty="0" err="1">
                <a:solidFill>
                  <a:schemeClr val="bg1"/>
                </a:solidFill>
              </a:rPr>
              <a:t>commits</a:t>
            </a:r>
            <a:r>
              <a:rPr lang="pt-BR" dirty="0">
                <a:solidFill>
                  <a:schemeClr val="bg1"/>
                </a:solidFill>
              </a:rPr>
              <a:t>) são armazenadas.</a:t>
            </a:r>
            <a:r>
              <a:rPr lang="en-US" dirty="0">
                <a:solidFill>
                  <a:schemeClr val="bg1"/>
                </a:solidFill>
              </a:rPr>
              <a:t> </a:t>
            </a:r>
            <a:r>
              <a:rPr lang="pt-BR" dirty="0">
                <a:solidFill>
                  <a:schemeClr val="bg1"/>
                </a:solidFill>
              </a:rPr>
              <a:t>O histórico completo das alterações é mantido no repositório, permitindo que você visualize versões anteriores, reverta mudanças ou colabore com outras pessoas.</a:t>
            </a:r>
            <a:endParaRPr lang="en-US" dirty="0">
              <a:solidFill>
                <a:schemeClr val="bg1"/>
              </a:solidFill>
            </a:endParaRPr>
          </a:p>
          <a:p>
            <a:endParaRPr lang="en-US" dirty="0">
              <a:solidFill>
                <a:schemeClr val="bg1"/>
              </a:solidFill>
            </a:endParaRPr>
          </a:p>
          <a:p>
            <a:r>
              <a:rPr lang="pt-BR" dirty="0">
                <a:solidFill>
                  <a:schemeClr val="bg1"/>
                </a:solidFill>
              </a:rPr>
              <a:t>O fluxo de trabalho básico do </a:t>
            </a:r>
            <a:r>
              <a:rPr lang="pt-BR" dirty="0" err="1">
                <a:solidFill>
                  <a:schemeClr val="bg1"/>
                </a:solidFill>
              </a:rPr>
              <a:t>Git</a:t>
            </a:r>
            <a:r>
              <a:rPr lang="pt-BR" dirty="0">
                <a:solidFill>
                  <a:schemeClr val="bg1"/>
                </a:solidFill>
              </a:rPr>
              <a:t> segue esta sequência:</a:t>
            </a:r>
          </a:p>
          <a:p>
            <a:endParaRPr lang="pt-BR" dirty="0">
              <a:solidFill>
                <a:schemeClr val="bg1"/>
              </a:solidFill>
            </a:endParaRPr>
          </a:p>
          <a:p>
            <a:pPr marL="342900" indent="-342900">
              <a:buFont typeface="+mj-lt"/>
              <a:buAutoNum type="arabicPeriod"/>
            </a:pPr>
            <a:r>
              <a:rPr lang="pt-BR" b="1" dirty="0">
                <a:solidFill>
                  <a:schemeClr val="bg1"/>
                </a:solidFill>
                <a:effectLst/>
              </a:rPr>
              <a:t>Modificar arquivos no diretório de trabalho:</a:t>
            </a:r>
            <a:r>
              <a:rPr lang="pt-BR" dirty="0">
                <a:solidFill>
                  <a:schemeClr val="bg1"/>
                </a:solidFill>
              </a:rPr>
              <a:t> Primeiramente, você faz alterações nos arquivos do seu projeto no diretório de trabalho.</a:t>
            </a:r>
          </a:p>
          <a:p>
            <a:pPr marL="342900" indent="-342900">
              <a:buFont typeface="+mj-lt"/>
              <a:buAutoNum type="arabicPeriod"/>
            </a:pPr>
            <a:r>
              <a:rPr lang="pt-BR" b="1" dirty="0">
                <a:solidFill>
                  <a:schemeClr val="bg1"/>
                </a:solidFill>
                <a:effectLst/>
              </a:rPr>
              <a:t>Adicionar arquivos à área de preparação:</a:t>
            </a:r>
            <a:r>
              <a:rPr lang="pt-BR" dirty="0">
                <a:solidFill>
                  <a:schemeClr val="bg1"/>
                </a:solidFill>
              </a:rPr>
              <a:t> Após realizar as alterações, você usa o comando </a:t>
            </a:r>
            <a:r>
              <a:rPr lang="pt-BR" dirty="0" err="1">
                <a:solidFill>
                  <a:schemeClr val="bg1"/>
                </a:solidFill>
                <a:effectLst/>
                <a:latin typeface="SFMono-Regular"/>
              </a:rPr>
              <a:t>git</a:t>
            </a:r>
            <a:r>
              <a:rPr lang="pt-BR" dirty="0">
                <a:solidFill>
                  <a:schemeClr val="bg1"/>
                </a:solidFill>
                <a:effectLst/>
                <a:latin typeface="SFMono-Regular"/>
              </a:rPr>
              <a:t> </a:t>
            </a:r>
            <a:r>
              <a:rPr lang="pt-BR" dirty="0" err="1">
                <a:solidFill>
                  <a:schemeClr val="bg1"/>
                </a:solidFill>
                <a:effectLst/>
                <a:latin typeface="SFMono-Regular"/>
              </a:rPr>
              <a:t>add</a:t>
            </a:r>
            <a:r>
              <a:rPr lang="pt-BR" dirty="0">
                <a:solidFill>
                  <a:schemeClr val="bg1"/>
                </a:solidFill>
              </a:rPr>
              <a:t> para selecionar as modificações que deseja incluir na próxima confirmação (</a:t>
            </a:r>
            <a:r>
              <a:rPr lang="pt-BR" dirty="0" err="1">
                <a:solidFill>
                  <a:schemeClr val="bg1"/>
                </a:solidFill>
              </a:rPr>
              <a:t>commit</a:t>
            </a:r>
            <a:r>
              <a:rPr lang="pt-BR" dirty="0">
                <a:solidFill>
                  <a:schemeClr val="bg1"/>
                </a:solidFill>
              </a:rPr>
              <a:t>). Os arquivos adicionados ficam na área de preparação, prontos para serem confirmados.</a:t>
            </a:r>
          </a:p>
          <a:p>
            <a:pPr marL="342900" indent="-342900">
              <a:buFont typeface="+mj-lt"/>
              <a:buAutoNum type="arabicPeriod"/>
            </a:pPr>
            <a:r>
              <a:rPr lang="pt-BR" b="1" dirty="0">
                <a:solidFill>
                  <a:schemeClr val="bg1"/>
                </a:solidFill>
                <a:effectLst/>
              </a:rPr>
              <a:t>Realizar um </a:t>
            </a:r>
            <a:r>
              <a:rPr lang="pt-BR" b="1" dirty="0" err="1">
                <a:solidFill>
                  <a:schemeClr val="bg1"/>
                </a:solidFill>
                <a:effectLst/>
              </a:rPr>
              <a:t>commit</a:t>
            </a:r>
            <a:r>
              <a:rPr lang="pt-BR" b="1" dirty="0">
                <a:solidFill>
                  <a:schemeClr val="bg1"/>
                </a:solidFill>
                <a:effectLst/>
              </a:rPr>
              <a:t>:</a:t>
            </a:r>
            <a:r>
              <a:rPr lang="pt-BR" dirty="0">
                <a:solidFill>
                  <a:schemeClr val="bg1"/>
                </a:solidFill>
              </a:rPr>
              <a:t> Ao fazer um </a:t>
            </a:r>
            <a:r>
              <a:rPr lang="pt-BR" dirty="0" err="1">
                <a:solidFill>
                  <a:schemeClr val="bg1"/>
                </a:solidFill>
              </a:rPr>
              <a:t>commit</a:t>
            </a:r>
            <a:r>
              <a:rPr lang="pt-BR" dirty="0">
                <a:solidFill>
                  <a:schemeClr val="bg1"/>
                </a:solidFill>
              </a:rPr>
              <a:t>, você efetivamente salva as alterações selecionadas na área de preparação no repositório. Isso cria uma nova versão do projeto com um histórico único.</a:t>
            </a:r>
          </a:p>
        </p:txBody>
      </p:sp>
    </p:spTree>
    <p:extLst>
      <p:ext uri="{BB962C8B-B14F-4D97-AF65-F5344CB8AC3E}">
        <p14:creationId xmlns:p14="http://schemas.microsoft.com/office/powerpoint/2010/main" val="55756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39909E-244D-8183-6A09-64E2CC8C3EA7}"/>
              </a:ext>
            </a:extLst>
          </p:cNvPr>
          <p:cNvSpPr/>
          <p:nvPr/>
        </p:nvSpPr>
        <p:spPr>
          <a:xfrm>
            <a:off x="5613009" y="1617785"/>
            <a:ext cx="6006905" cy="398115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46BE0F5-E8D2-8E92-2561-9A9E56EF7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34"/>
            <a:ext cx="10271434" cy="685096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2447778" y="-7034"/>
            <a:ext cx="9744222"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2827606" y="266303"/>
            <a:ext cx="9209649" cy="707886"/>
          </a:xfrm>
          <a:prstGeom prst="rect">
            <a:avLst/>
          </a:prstGeom>
          <a:noFill/>
        </p:spPr>
        <p:txBody>
          <a:bodyPr wrap="square" rtlCol="0">
            <a:spAutoFit/>
          </a:bodyPr>
          <a:lstStyle/>
          <a:p>
            <a:pPr algn="ctr"/>
            <a:r>
              <a:rPr lang="en-US" sz="4000" b="1" dirty="0" err="1">
                <a:solidFill>
                  <a:schemeClr val="bg1"/>
                </a:solidFill>
                <a:effectLst/>
              </a:rPr>
              <a:t>Repositório</a:t>
            </a:r>
            <a:r>
              <a:rPr lang="en-US" sz="4000" b="1" dirty="0">
                <a:solidFill>
                  <a:schemeClr val="bg1"/>
                </a:solidFill>
                <a:effectLst/>
              </a:rPr>
              <a:t> (Repository)</a:t>
            </a:r>
            <a:endParaRPr lang="en-US" sz="4000" b="1" dirty="0">
              <a:solidFill>
                <a:schemeClr val="bg1"/>
              </a:solidFill>
            </a:endParaRPr>
          </a:p>
        </p:txBody>
      </p:sp>
      <p:sp>
        <p:nvSpPr>
          <p:cNvPr id="3" name="Rectangle: Rounded Corners 2">
            <a:extLst>
              <a:ext uri="{FF2B5EF4-FFF2-40B4-BE49-F238E27FC236}">
                <a16:creationId xmlns:a16="http://schemas.microsoft.com/office/drawing/2014/main" id="{17A3C717-50FE-73B7-7CA2-B9EDA2667321}"/>
              </a:ext>
            </a:extLst>
          </p:cNvPr>
          <p:cNvSpPr/>
          <p:nvPr/>
        </p:nvSpPr>
        <p:spPr>
          <a:xfrm>
            <a:off x="4417255" y="1814731"/>
            <a:ext cx="7413674" cy="358726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F92B7F-26A9-2019-5447-935793BF192C}"/>
              </a:ext>
            </a:extLst>
          </p:cNvPr>
          <p:cNvSpPr txBox="1"/>
          <p:nvPr/>
        </p:nvSpPr>
        <p:spPr>
          <a:xfrm>
            <a:off x="4746076" y="2177202"/>
            <a:ext cx="6756031" cy="2862322"/>
          </a:xfrm>
          <a:prstGeom prst="rect">
            <a:avLst/>
          </a:prstGeom>
          <a:noFill/>
        </p:spPr>
        <p:txBody>
          <a:bodyPr wrap="square" rtlCol="0">
            <a:spAutoFit/>
          </a:bodyPr>
          <a:lstStyle/>
          <a:p>
            <a:pPr marL="342900" indent="-342900">
              <a:buFont typeface="+mj-lt"/>
              <a:buAutoNum type="arabicPeriod" startAt="4"/>
            </a:pPr>
            <a:r>
              <a:rPr lang="pt-BR" b="1" dirty="0">
                <a:solidFill>
                  <a:schemeClr val="bg1"/>
                </a:solidFill>
                <a:effectLst/>
              </a:rPr>
              <a:t>Repetir o ciclo:</a:t>
            </a:r>
            <a:r>
              <a:rPr lang="pt-BR" dirty="0">
                <a:solidFill>
                  <a:schemeClr val="bg1"/>
                </a:solidFill>
              </a:rPr>
              <a:t> O ciclo de modificar arquivos, adicionar à área de preparação e fazer </a:t>
            </a:r>
            <a:r>
              <a:rPr lang="pt-BR" dirty="0" err="1">
                <a:solidFill>
                  <a:schemeClr val="bg1"/>
                </a:solidFill>
              </a:rPr>
              <a:t>commits</a:t>
            </a:r>
            <a:r>
              <a:rPr lang="pt-BR" dirty="0">
                <a:solidFill>
                  <a:schemeClr val="bg1"/>
                </a:solidFill>
              </a:rPr>
              <a:t> é repetido sempre que você realiza novas alterações no projeto.</a:t>
            </a:r>
          </a:p>
          <a:p>
            <a:pPr marL="342900" indent="-342900">
              <a:buFont typeface="+mj-lt"/>
              <a:buAutoNum type="arabicPeriod" startAt="4"/>
            </a:pPr>
            <a:endParaRPr lang="pt-BR" dirty="0">
              <a:solidFill>
                <a:schemeClr val="bg1"/>
              </a:solidFill>
            </a:endParaRPr>
          </a:p>
          <a:p>
            <a:r>
              <a:rPr lang="pt-BR" dirty="0" err="1">
                <a:solidFill>
                  <a:schemeClr val="bg1"/>
                </a:solidFill>
              </a:rPr>
              <a:t>Obs</a:t>
            </a:r>
            <a:r>
              <a:rPr lang="pt-BR" dirty="0">
                <a:solidFill>
                  <a:schemeClr val="bg1"/>
                </a:solidFill>
              </a:rPr>
              <a:t>: O conceito de </a:t>
            </a:r>
            <a:r>
              <a:rPr lang="pt-BR" dirty="0" err="1">
                <a:solidFill>
                  <a:schemeClr val="bg1"/>
                </a:solidFill>
              </a:rPr>
              <a:t>stage</a:t>
            </a:r>
            <a:r>
              <a:rPr lang="pt-BR" dirty="0">
                <a:solidFill>
                  <a:schemeClr val="bg1"/>
                </a:solidFill>
              </a:rPr>
              <a:t> (área de preparação) é uma característica poderosa do </a:t>
            </a:r>
            <a:r>
              <a:rPr lang="pt-BR" dirty="0" err="1">
                <a:solidFill>
                  <a:schemeClr val="bg1"/>
                </a:solidFill>
              </a:rPr>
              <a:t>Git</a:t>
            </a:r>
            <a:r>
              <a:rPr lang="pt-BR" dirty="0">
                <a:solidFill>
                  <a:schemeClr val="bg1"/>
                </a:solidFill>
              </a:rPr>
              <a:t>, pois permite que você selecione cuidadosamente quais alterações farão parte de cada </a:t>
            </a:r>
            <a:r>
              <a:rPr lang="pt-BR" dirty="0" err="1">
                <a:solidFill>
                  <a:schemeClr val="bg1"/>
                </a:solidFill>
              </a:rPr>
              <a:t>commit</a:t>
            </a:r>
            <a:r>
              <a:rPr lang="pt-BR" dirty="0">
                <a:solidFill>
                  <a:schemeClr val="bg1"/>
                </a:solidFill>
              </a:rPr>
              <a:t>. Dessa forma, você pode criar </a:t>
            </a:r>
            <a:r>
              <a:rPr lang="pt-BR" dirty="0" err="1">
                <a:solidFill>
                  <a:schemeClr val="bg1"/>
                </a:solidFill>
              </a:rPr>
              <a:t>commits</a:t>
            </a:r>
            <a:r>
              <a:rPr lang="pt-BR" dirty="0">
                <a:solidFill>
                  <a:schemeClr val="bg1"/>
                </a:solidFill>
              </a:rPr>
              <a:t> pequenos, bem organizados e com mudanças relacionadas, facilitando a revisão e o gerenciamento do histórico do projeto.</a:t>
            </a:r>
          </a:p>
        </p:txBody>
      </p:sp>
    </p:spTree>
    <p:extLst>
      <p:ext uri="{BB962C8B-B14F-4D97-AF65-F5344CB8AC3E}">
        <p14:creationId xmlns:p14="http://schemas.microsoft.com/office/powerpoint/2010/main" val="378567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38B97B-27D1-7BF8-26C0-8C418695C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068"/>
            <a:ext cx="10269415" cy="685096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93210" y="-7034"/>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58F20E0-4C6D-41E8-A77D-6B63C3080E1F}"/>
              </a:ext>
            </a:extLst>
          </p:cNvPr>
          <p:cNvSpPr txBox="1"/>
          <p:nvPr/>
        </p:nvSpPr>
        <p:spPr>
          <a:xfrm flipH="1">
            <a:off x="6813452" y="2024626"/>
            <a:ext cx="5031543" cy="2862322"/>
          </a:xfrm>
          <a:prstGeom prst="rect">
            <a:avLst/>
          </a:prstGeom>
          <a:noFill/>
        </p:spPr>
        <p:txBody>
          <a:bodyPr wrap="square" rtlCol="0">
            <a:spAutoFit/>
          </a:bodyPr>
          <a:lstStyle/>
          <a:p>
            <a:r>
              <a:rPr lang="pt-BR" sz="2400" dirty="0">
                <a:solidFill>
                  <a:schemeClr val="bg1"/>
                </a:solidFill>
              </a:rPr>
              <a:t>Nesta seção, mostraremos como criar um novo repositório, seja localmente ou no GitHub, e como inicializar um repositório em um diretório existente.</a:t>
            </a:r>
          </a:p>
          <a:p>
            <a:endParaRPr lang="en-US" sz="2400" b="1" dirty="0">
              <a:solidFill>
                <a:schemeClr val="bg1"/>
              </a:solidFill>
              <a:effectLst/>
            </a:endParaRPr>
          </a:p>
          <a:p>
            <a:pPr marL="457200" indent="-457200">
              <a:buFont typeface="Arial" panose="020B0604020202020204" pitchFamily="34" charset="0"/>
              <a:buChar char="•"/>
            </a:pPr>
            <a:r>
              <a:rPr lang="en-US" sz="2000" b="1" dirty="0" err="1">
                <a:solidFill>
                  <a:schemeClr val="bg1"/>
                </a:solidFill>
                <a:effectLst/>
              </a:rPr>
              <a:t>Criando</a:t>
            </a:r>
            <a:r>
              <a:rPr lang="en-US" sz="2000" b="1" dirty="0">
                <a:solidFill>
                  <a:schemeClr val="bg1"/>
                </a:solidFill>
                <a:effectLst/>
              </a:rPr>
              <a:t> um </a:t>
            </a:r>
            <a:r>
              <a:rPr lang="en-US" sz="2000" b="1" dirty="0" err="1">
                <a:solidFill>
                  <a:schemeClr val="bg1"/>
                </a:solidFill>
                <a:effectLst/>
              </a:rPr>
              <a:t>repositório</a:t>
            </a:r>
            <a:r>
              <a:rPr lang="en-US" sz="2000" b="1" dirty="0">
                <a:solidFill>
                  <a:schemeClr val="bg1"/>
                </a:solidFill>
                <a:effectLst/>
              </a:rPr>
              <a:t> local</a:t>
            </a:r>
          </a:p>
          <a:p>
            <a:pPr marL="457200" indent="-457200">
              <a:buFont typeface="Arial" panose="020B0604020202020204" pitchFamily="34" charset="0"/>
              <a:buChar char="•"/>
            </a:pPr>
            <a:r>
              <a:rPr lang="pt-BR" sz="2000" b="1" dirty="0">
                <a:solidFill>
                  <a:schemeClr val="bg1"/>
                </a:solidFill>
                <a:effectLst/>
              </a:rPr>
              <a:t>Criando um repositório no GitHub</a:t>
            </a:r>
          </a:p>
          <a:p>
            <a:pPr marL="457200" indent="-457200">
              <a:buFont typeface="Arial" panose="020B0604020202020204" pitchFamily="34" charset="0"/>
              <a:buChar char="•"/>
            </a:pPr>
            <a:r>
              <a:rPr lang="en-US" sz="2000" b="1" dirty="0" err="1">
                <a:solidFill>
                  <a:schemeClr val="bg1"/>
                </a:solidFill>
                <a:effectLst/>
              </a:rPr>
              <a:t>Clonando</a:t>
            </a:r>
            <a:r>
              <a:rPr lang="en-US" sz="2000" b="1" dirty="0">
                <a:solidFill>
                  <a:schemeClr val="bg1"/>
                </a:solidFill>
                <a:effectLst/>
              </a:rPr>
              <a:t> um </a:t>
            </a:r>
            <a:r>
              <a:rPr lang="en-US" sz="2000" b="1" dirty="0" err="1">
                <a:solidFill>
                  <a:schemeClr val="bg1"/>
                </a:solidFill>
                <a:effectLst/>
              </a:rPr>
              <a:t>repositório</a:t>
            </a:r>
            <a:endParaRPr lang="en-US" sz="2000" b="1" dirty="0">
              <a:solidFill>
                <a:schemeClr val="bg1"/>
              </a:solidFill>
            </a:endParaRPr>
          </a:p>
        </p:txBody>
      </p:sp>
      <p:sp>
        <p:nvSpPr>
          <p:cNvPr id="8" name="TextBox 7">
            <a:extLst>
              <a:ext uri="{FF2B5EF4-FFF2-40B4-BE49-F238E27FC236}">
                <a16:creationId xmlns:a16="http://schemas.microsoft.com/office/drawing/2014/main" id="{9E4C631F-4900-8BCF-143E-70C00A1BF2E8}"/>
              </a:ext>
            </a:extLst>
          </p:cNvPr>
          <p:cNvSpPr txBox="1"/>
          <p:nvPr/>
        </p:nvSpPr>
        <p:spPr>
          <a:xfrm flipH="1">
            <a:off x="5373858" y="378844"/>
            <a:ext cx="6588956" cy="707886"/>
          </a:xfrm>
          <a:prstGeom prst="rect">
            <a:avLst/>
          </a:prstGeom>
          <a:noFill/>
        </p:spPr>
        <p:txBody>
          <a:bodyPr wrap="square" rtlCol="0">
            <a:spAutoFit/>
          </a:bodyPr>
          <a:lstStyle/>
          <a:p>
            <a:r>
              <a:rPr lang="en-US" sz="4000" b="1" dirty="0">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Trabalhando</a:t>
            </a:r>
            <a:r>
              <a:rPr lang="en-US" sz="4000" b="1" dirty="0">
                <a:solidFill>
                  <a:schemeClr val="bg1"/>
                </a:solidFill>
                <a:effectLst/>
                <a:latin typeface="Bahnschrift SemiBold Condensed" panose="020B0502040204020203" pitchFamily="34" charset="0"/>
              </a:rPr>
              <a:t> com </a:t>
            </a:r>
            <a:r>
              <a:rPr lang="en-US" sz="4000" b="1" dirty="0" err="1">
                <a:solidFill>
                  <a:schemeClr val="bg1"/>
                </a:solidFill>
                <a:effectLst/>
                <a:latin typeface="Bahnschrift SemiBold Condensed" panose="020B0502040204020203" pitchFamily="34" charset="0"/>
              </a:rPr>
              <a:t>repositórios</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17140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38B97B-27D1-7BF8-26C0-8C418695C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068"/>
            <a:ext cx="10269415" cy="685096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93210" y="-7034"/>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5373858" y="378844"/>
            <a:ext cx="6588956" cy="707886"/>
          </a:xfrm>
          <a:prstGeom prst="rect">
            <a:avLst/>
          </a:prstGeom>
          <a:noFill/>
        </p:spPr>
        <p:txBody>
          <a:bodyPr wrap="square" rtlCol="0">
            <a:spAutoFit/>
          </a:bodyPr>
          <a:lstStyle/>
          <a:p>
            <a:pPr algn="ctr"/>
            <a:r>
              <a:rPr lang="en-US" sz="4000" b="1" dirty="0" err="1">
                <a:solidFill>
                  <a:schemeClr val="bg1"/>
                </a:solidFill>
                <a:effectLst/>
                <a:latin typeface="Bahnschrift SemiBold Condensed" panose="020B0502040204020203" pitchFamily="34" charset="0"/>
              </a:rPr>
              <a:t>Criando</a:t>
            </a:r>
            <a:r>
              <a:rPr lang="en-US" sz="4000" b="1" dirty="0">
                <a:solidFill>
                  <a:schemeClr val="bg1"/>
                </a:solidFill>
                <a:effectLst/>
                <a:latin typeface="Bahnschrift SemiBold Condensed" panose="020B0502040204020203" pitchFamily="34" charset="0"/>
              </a:rPr>
              <a:t> um </a:t>
            </a:r>
            <a:r>
              <a:rPr lang="en-US" sz="4000" b="1" dirty="0" err="1">
                <a:solidFill>
                  <a:schemeClr val="bg1"/>
                </a:solidFill>
                <a:effectLst/>
                <a:latin typeface="Bahnschrift SemiBold Condensed" panose="020B0502040204020203" pitchFamily="34" charset="0"/>
              </a:rPr>
              <a:t>repositório</a:t>
            </a:r>
            <a:r>
              <a:rPr lang="en-US" sz="4000" b="1" dirty="0">
                <a:solidFill>
                  <a:schemeClr val="bg1"/>
                </a:solidFill>
                <a:effectLst/>
                <a:latin typeface="Bahnschrift SemiBold Condensed" panose="020B0502040204020203" pitchFamily="34" charset="0"/>
              </a:rPr>
              <a:t> local:</a:t>
            </a:r>
            <a:endParaRPr lang="en-US" sz="4000" dirty="0">
              <a:solidFill>
                <a:schemeClr val="bg1"/>
              </a:solidFill>
              <a:latin typeface="Bahnschrift SemiBold Condensed" panose="020B0502040204020203" pitchFamily="34" charset="0"/>
            </a:endParaRPr>
          </a:p>
        </p:txBody>
      </p:sp>
      <p:sp>
        <p:nvSpPr>
          <p:cNvPr id="2" name="Rectangle: Rounded Corners 1">
            <a:extLst>
              <a:ext uri="{FF2B5EF4-FFF2-40B4-BE49-F238E27FC236}">
                <a16:creationId xmlns:a16="http://schemas.microsoft.com/office/drawing/2014/main" id="{6ECC0340-A170-EEC1-543A-ECF6EA011160}"/>
              </a:ext>
            </a:extLst>
          </p:cNvPr>
          <p:cNvSpPr/>
          <p:nvPr/>
        </p:nvSpPr>
        <p:spPr>
          <a:xfrm>
            <a:off x="6654018" y="1589649"/>
            <a:ext cx="4726745" cy="467047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9398FD-4BBE-B6DD-8B99-50A658812159}"/>
              </a:ext>
            </a:extLst>
          </p:cNvPr>
          <p:cNvSpPr txBox="1"/>
          <p:nvPr/>
        </p:nvSpPr>
        <p:spPr>
          <a:xfrm>
            <a:off x="6841587" y="2447557"/>
            <a:ext cx="4351605" cy="2585323"/>
          </a:xfrm>
          <a:prstGeom prst="rect">
            <a:avLst/>
          </a:prstGeom>
          <a:noFill/>
        </p:spPr>
        <p:txBody>
          <a:bodyPr wrap="square" rtlCol="0">
            <a:spAutoFit/>
          </a:bodyPr>
          <a:lstStyle/>
          <a:p>
            <a:r>
              <a:rPr lang="pt-BR" dirty="0">
                <a:solidFill>
                  <a:schemeClr val="bg1"/>
                </a:solidFill>
              </a:rPr>
              <a:t>Para começar a usar o controle de versão com o </a:t>
            </a:r>
            <a:r>
              <a:rPr lang="pt-BR" dirty="0" err="1">
                <a:solidFill>
                  <a:schemeClr val="bg1"/>
                </a:solidFill>
              </a:rPr>
              <a:t>Git</a:t>
            </a:r>
            <a:r>
              <a:rPr lang="pt-BR" dirty="0">
                <a:solidFill>
                  <a:schemeClr val="bg1"/>
                </a:solidFill>
              </a:rPr>
              <a:t> em um projeto existente ou novo, você pode criar um repositório local. Basta navegar até o diretório raiz do seu projeto e executar o comando </a:t>
            </a:r>
            <a:r>
              <a:rPr lang="pt-BR" dirty="0" err="1">
                <a:solidFill>
                  <a:schemeClr val="bg1"/>
                </a:solidFill>
                <a:effectLst/>
                <a:latin typeface="SFMono-Regular"/>
              </a:rPr>
              <a:t>git</a:t>
            </a:r>
            <a:r>
              <a:rPr lang="pt-BR" dirty="0">
                <a:solidFill>
                  <a:schemeClr val="bg1"/>
                </a:solidFill>
                <a:effectLst/>
                <a:latin typeface="SFMono-Regular"/>
              </a:rPr>
              <a:t> </a:t>
            </a:r>
            <a:r>
              <a:rPr lang="pt-BR" dirty="0" err="1">
                <a:solidFill>
                  <a:schemeClr val="bg1"/>
                </a:solidFill>
                <a:effectLst/>
                <a:latin typeface="SFMono-Regular"/>
              </a:rPr>
              <a:t>init</a:t>
            </a:r>
            <a:r>
              <a:rPr lang="pt-BR" dirty="0">
                <a:solidFill>
                  <a:schemeClr val="bg1"/>
                </a:solidFill>
              </a:rPr>
              <a:t>.</a:t>
            </a:r>
          </a:p>
          <a:p>
            <a:endParaRPr lang="pt-BR" dirty="0">
              <a:solidFill>
                <a:schemeClr val="bg1"/>
              </a:solidFill>
            </a:endParaRPr>
          </a:p>
          <a:p>
            <a:r>
              <a:rPr lang="pt-BR" dirty="0">
                <a:solidFill>
                  <a:schemeClr val="bg1"/>
                </a:solidFill>
              </a:rPr>
              <a:t>.</a:t>
            </a:r>
          </a:p>
          <a:p>
            <a:endParaRPr lang="pt-BR" dirty="0">
              <a:solidFill>
                <a:schemeClr val="bg1"/>
              </a:solidFill>
            </a:endParaRPr>
          </a:p>
          <a:p>
            <a:endParaRPr lang="en-US" dirty="0">
              <a:solidFill>
                <a:schemeClr val="bg1"/>
              </a:solidFill>
            </a:endParaRPr>
          </a:p>
        </p:txBody>
      </p:sp>
      <p:sp>
        <p:nvSpPr>
          <p:cNvPr id="5" name="Rectangle: Rounded Corners 4">
            <a:extLst>
              <a:ext uri="{FF2B5EF4-FFF2-40B4-BE49-F238E27FC236}">
                <a16:creationId xmlns:a16="http://schemas.microsoft.com/office/drawing/2014/main" id="{F1732778-3159-8A88-E689-68A624D26ECE}"/>
              </a:ext>
            </a:extLst>
          </p:cNvPr>
          <p:cNvSpPr/>
          <p:nvPr/>
        </p:nvSpPr>
        <p:spPr>
          <a:xfrm>
            <a:off x="6841586" y="4089646"/>
            <a:ext cx="4351605"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cd meu-</a:t>
            </a:r>
            <a:r>
              <a:rPr lang="en-US" sz="2000" dirty="0" err="1"/>
              <a:t>projeto</a:t>
            </a:r>
            <a:endParaRPr lang="en-US" sz="2000" dirty="0"/>
          </a:p>
          <a:p>
            <a:r>
              <a:rPr lang="en-US" sz="2000" dirty="0"/>
              <a:t>	git </a:t>
            </a:r>
            <a:r>
              <a:rPr lang="en-US" sz="2000" dirty="0" err="1"/>
              <a:t>init</a:t>
            </a:r>
            <a:endParaRPr lang="en-US" sz="2000" dirty="0"/>
          </a:p>
        </p:txBody>
      </p:sp>
    </p:spTree>
    <p:extLst>
      <p:ext uri="{BB962C8B-B14F-4D97-AF65-F5344CB8AC3E}">
        <p14:creationId xmlns:p14="http://schemas.microsoft.com/office/powerpoint/2010/main" val="26751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38B97B-27D1-7BF8-26C0-8C418695C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068"/>
            <a:ext cx="10269415" cy="685096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93210" y="-7034"/>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5373858" y="378844"/>
            <a:ext cx="6588956"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C</a:t>
            </a:r>
            <a:r>
              <a:rPr lang="pt-BR" sz="4000" b="1" dirty="0" err="1">
                <a:solidFill>
                  <a:schemeClr val="bg1"/>
                </a:solidFill>
                <a:effectLst/>
                <a:latin typeface="Bahnschrift SemiBold Condensed" panose="020B0502040204020203" pitchFamily="34" charset="0"/>
              </a:rPr>
              <a:t>riando</a:t>
            </a:r>
            <a:r>
              <a:rPr lang="pt-BR" sz="4000" b="1" dirty="0">
                <a:solidFill>
                  <a:schemeClr val="bg1"/>
                </a:solidFill>
                <a:effectLst/>
                <a:latin typeface="Bahnschrift SemiBold Condensed" panose="020B0502040204020203" pitchFamily="34" charset="0"/>
              </a:rPr>
              <a:t> um repositório no GitHub</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
        <p:nvSpPr>
          <p:cNvPr id="2" name="Rectangle: Rounded Corners 1">
            <a:extLst>
              <a:ext uri="{FF2B5EF4-FFF2-40B4-BE49-F238E27FC236}">
                <a16:creationId xmlns:a16="http://schemas.microsoft.com/office/drawing/2014/main" id="{6ECC0340-A170-EEC1-543A-ECF6EA011160}"/>
              </a:ext>
            </a:extLst>
          </p:cNvPr>
          <p:cNvSpPr/>
          <p:nvPr/>
        </p:nvSpPr>
        <p:spPr>
          <a:xfrm>
            <a:off x="6654018" y="1308295"/>
            <a:ext cx="4726745" cy="5345723"/>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9398FD-4BBE-B6DD-8B99-50A658812159}"/>
              </a:ext>
            </a:extLst>
          </p:cNvPr>
          <p:cNvSpPr txBox="1"/>
          <p:nvPr/>
        </p:nvSpPr>
        <p:spPr>
          <a:xfrm>
            <a:off x="6879102" y="1596807"/>
            <a:ext cx="4351605" cy="5078313"/>
          </a:xfrm>
          <a:prstGeom prst="rect">
            <a:avLst/>
          </a:prstGeom>
          <a:noFill/>
        </p:spPr>
        <p:txBody>
          <a:bodyPr wrap="square" rtlCol="0">
            <a:spAutoFit/>
          </a:bodyPr>
          <a:lstStyle/>
          <a:p>
            <a:r>
              <a:rPr lang="pt-BR" dirty="0">
                <a:solidFill>
                  <a:schemeClr val="bg1"/>
                </a:solidFill>
              </a:rPr>
              <a:t>Para criar um repositório no GitHub, siga os passos abaixo:</a:t>
            </a:r>
          </a:p>
          <a:p>
            <a:pPr>
              <a:buFont typeface="+mj-lt"/>
              <a:buAutoNum type="arabicPeriod"/>
            </a:pPr>
            <a:r>
              <a:rPr lang="pt-BR" dirty="0">
                <a:solidFill>
                  <a:schemeClr val="bg1"/>
                </a:solidFill>
              </a:rPr>
              <a:t>Faça login na sua conta do GitHub em </a:t>
            </a:r>
            <a:r>
              <a:rPr lang="en-US" b="1" dirty="0">
                <a:solidFill>
                  <a:schemeClr val="bg1"/>
                </a:solidFill>
                <a:effectLst/>
                <a:hlinkClick r:id="rId3">
                  <a:extLst>
                    <a:ext uri="{A12FA001-AC4F-418D-AE19-62706E023703}">
                      <ahyp:hlinkClr xmlns:ahyp="http://schemas.microsoft.com/office/drawing/2018/hyperlinkcolor" val="tx"/>
                    </a:ext>
                  </a:extLst>
                </a:hlinkClick>
              </a:rPr>
              <a:t>https://github.com/login</a:t>
            </a:r>
            <a:endParaRPr lang="pt-BR" dirty="0">
              <a:solidFill>
                <a:schemeClr val="bg1"/>
              </a:solidFill>
            </a:endParaRPr>
          </a:p>
          <a:p>
            <a:pPr>
              <a:buFont typeface="+mj-lt"/>
              <a:buAutoNum type="arabicPeriod"/>
            </a:pPr>
            <a:r>
              <a:rPr lang="pt-BR" dirty="0">
                <a:solidFill>
                  <a:schemeClr val="bg1"/>
                </a:solidFill>
              </a:rPr>
              <a:t>No canto superior direito, clique no sinal '+' e selecione 'Novo repositório'.</a:t>
            </a:r>
          </a:p>
          <a:p>
            <a:pPr>
              <a:buFont typeface="+mj-lt"/>
              <a:buAutoNum type="arabicPeriod"/>
            </a:pPr>
            <a:r>
              <a:rPr lang="pt-BR" dirty="0">
                <a:solidFill>
                  <a:schemeClr val="bg1"/>
                </a:solidFill>
              </a:rPr>
              <a:t>Dê um nome ao seu repositório, adicione uma descrição opcional e escolha a visibilidade do repositório (público ou privado).</a:t>
            </a:r>
          </a:p>
          <a:p>
            <a:pPr>
              <a:buFont typeface="+mj-lt"/>
              <a:buAutoNum type="arabicPeriod"/>
            </a:pPr>
            <a:r>
              <a:rPr lang="pt-BR" dirty="0">
                <a:solidFill>
                  <a:schemeClr val="bg1"/>
                </a:solidFill>
              </a:rPr>
              <a:t>Selecione a opção 'Inicializar este repositório com um README' para adicionar um arquivo </a:t>
            </a:r>
            <a:r>
              <a:rPr lang="pt-BR" dirty="0">
                <a:solidFill>
                  <a:schemeClr val="bg1"/>
                </a:solidFill>
                <a:hlinkClick r:id="rId4">
                  <a:extLst>
                    <a:ext uri="{A12FA001-AC4F-418D-AE19-62706E023703}">
                      <ahyp:hlinkClr xmlns:ahyp="http://schemas.microsoft.com/office/drawing/2018/hyperlinkcolor" val="tx"/>
                    </a:ext>
                  </a:extLst>
                </a:hlinkClick>
              </a:rPr>
              <a:t>README.md</a:t>
            </a:r>
            <a:r>
              <a:rPr lang="pt-BR" dirty="0">
                <a:solidFill>
                  <a:schemeClr val="bg1"/>
                </a:solidFill>
              </a:rPr>
              <a:t> inicial ao repositório.</a:t>
            </a:r>
          </a:p>
          <a:p>
            <a:pPr>
              <a:buFont typeface="+mj-lt"/>
              <a:buAutoNum type="arabicPeriod"/>
            </a:pPr>
            <a:r>
              <a:rPr lang="pt-BR" dirty="0">
                <a:solidFill>
                  <a:schemeClr val="bg1"/>
                </a:solidFill>
              </a:rPr>
              <a:t>Clique em 'Criar repositório' para criar o repositório no GitHub.</a:t>
            </a:r>
          </a:p>
          <a:p>
            <a:endParaRPr lang="pt-BR"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3082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38B97B-27D1-7BF8-26C0-8C418695C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068"/>
            <a:ext cx="10269415" cy="685096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3277772" y="-7034"/>
            <a:ext cx="8914228" cy="6872068"/>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lnTo>
                  <a:pt x="5130018" y="6858000"/>
                </a:lnTo>
                <a:lnTo>
                  <a:pt x="0" y="6858000"/>
                </a:lnTo>
                <a:cubicBezTo>
                  <a:pt x="1987510" y="5740515"/>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5373858" y="378844"/>
            <a:ext cx="6588956" cy="707886"/>
          </a:xfrm>
          <a:prstGeom prst="rect">
            <a:avLst/>
          </a:prstGeom>
          <a:noFill/>
        </p:spPr>
        <p:txBody>
          <a:bodyPr wrap="square" rtlCol="0">
            <a:spAutoFit/>
          </a:bodyPr>
          <a:lstStyle/>
          <a:p>
            <a:pPr algn="ctr"/>
            <a:r>
              <a:rPr lang="en-US" sz="4000" b="1" dirty="0" err="1">
                <a:solidFill>
                  <a:schemeClr val="bg1"/>
                </a:solidFill>
                <a:effectLst/>
                <a:latin typeface="Bahnschrift SemiBold Condensed" panose="020B0502040204020203" pitchFamily="34" charset="0"/>
              </a:rPr>
              <a:t>Clonando</a:t>
            </a:r>
            <a:r>
              <a:rPr lang="en-US" sz="4000" b="1" dirty="0">
                <a:solidFill>
                  <a:schemeClr val="bg1"/>
                </a:solidFill>
                <a:effectLst/>
                <a:latin typeface="Bahnschrift SemiBold Condensed" panose="020B0502040204020203" pitchFamily="34" charset="0"/>
              </a:rPr>
              <a:t> um </a:t>
            </a:r>
            <a:r>
              <a:rPr lang="en-US" sz="4000" b="1" dirty="0" err="1">
                <a:solidFill>
                  <a:schemeClr val="bg1"/>
                </a:solidFill>
                <a:effectLst/>
                <a:latin typeface="Bahnschrift SemiBold Condensed" panose="020B0502040204020203" pitchFamily="34" charset="0"/>
              </a:rPr>
              <a:t>repositório</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
        <p:nvSpPr>
          <p:cNvPr id="2" name="Rectangle: Rounded Corners 1">
            <a:extLst>
              <a:ext uri="{FF2B5EF4-FFF2-40B4-BE49-F238E27FC236}">
                <a16:creationId xmlns:a16="http://schemas.microsoft.com/office/drawing/2014/main" id="{6ECC0340-A170-EEC1-543A-ECF6EA011160}"/>
              </a:ext>
            </a:extLst>
          </p:cNvPr>
          <p:cNvSpPr/>
          <p:nvPr/>
        </p:nvSpPr>
        <p:spPr>
          <a:xfrm>
            <a:off x="5022166" y="1885071"/>
            <a:ext cx="7061982" cy="3235569"/>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9398FD-4BBE-B6DD-8B99-50A658812159}"/>
              </a:ext>
            </a:extLst>
          </p:cNvPr>
          <p:cNvSpPr txBox="1"/>
          <p:nvPr/>
        </p:nvSpPr>
        <p:spPr>
          <a:xfrm>
            <a:off x="5610667" y="2261039"/>
            <a:ext cx="6093653" cy="1477328"/>
          </a:xfrm>
          <a:prstGeom prst="rect">
            <a:avLst/>
          </a:prstGeom>
          <a:noFill/>
        </p:spPr>
        <p:txBody>
          <a:bodyPr wrap="square" rtlCol="0">
            <a:spAutoFit/>
          </a:bodyPr>
          <a:lstStyle/>
          <a:p>
            <a:r>
              <a:rPr lang="pt-BR" dirty="0">
                <a:solidFill>
                  <a:schemeClr val="bg1"/>
                </a:solidFill>
              </a:rPr>
              <a:t>Para obter uma cópia completa de um repositório existente, você pode cloná-lo para o seu computador usando o comando </a:t>
            </a:r>
            <a:r>
              <a:rPr lang="pt-BR" dirty="0" err="1">
                <a:solidFill>
                  <a:schemeClr val="bg1"/>
                </a:solidFill>
                <a:effectLst/>
                <a:latin typeface="SFMono-Regular"/>
              </a:rPr>
              <a:t>git</a:t>
            </a:r>
            <a:r>
              <a:rPr lang="pt-BR" dirty="0">
                <a:solidFill>
                  <a:schemeClr val="bg1"/>
                </a:solidFill>
                <a:effectLst/>
                <a:latin typeface="SFMono-Regular"/>
              </a:rPr>
              <a:t> clone</a:t>
            </a:r>
            <a:r>
              <a:rPr lang="pt-BR" dirty="0">
                <a:solidFill>
                  <a:schemeClr val="bg1"/>
                </a:solidFill>
              </a:rPr>
              <a:t>. Isso cria uma cópia local do repositório com todo o histórico de alterações.</a:t>
            </a:r>
          </a:p>
          <a:p>
            <a:endParaRPr lang="en-US" dirty="0">
              <a:solidFill>
                <a:schemeClr val="bg1"/>
              </a:solidFill>
            </a:endParaRPr>
          </a:p>
        </p:txBody>
      </p:sp>
      <p:sp>
        <p:nvSpPr>
          <p:cNvPr id="5" name="Rectangle: Rounded Corners 4">
            <a:extLst>
              <a:ext uri="{FF2B5EF4-FFF2-40B4-BE49-F238E27FC236}">
                <a16:creationId xmlns:a16="http://schemas.microsoft.com/office/drawing/2014/main" id="{3DE9A579-B8A8-E25F-100D-C2F21A3439CD}"/>
              </a:ext>
            </a:extLst>
          </p:cNvPr>
          <p:cNvSpPr/>
          <p:nvPr/>
        </p:nvSpPr>
        <p:spPr>
          <a:xfrm>
            <a:off x="5240215" y="3911980"/>
            <a:ext cx="6625883"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git clone https://github.com/usuario/nome-do-repositorio.git</a:t>
            </a:r>
          </a:p>
        </p:txBody>
      </p:sp>
    </p:spTree>
    <p:extLst>
      <p:ext uri="{BB962C8B-B14F-4D97-AF65-F5344CB8AC3E}">
        <p14:creationId xmlns:p14="http://schemas.microsoft.com/office/powerpoint/2010/main" val="147547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11E899E6-FA77-9BE9-BFB3-69D729179C07}"/>
              </a:ext>
            </a:extLst>
          </p:cNvPr>
          <p:cNvSpPr/>
          <p:nvPr/>
        </p:nvSpPr>
        <p:spPr>
          <a:xfrm>
            <a:off x="1140623" y="2630657"/>
            <a:ext cx="3024554" cy="3727939"/>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95F0D8F-A91C-1C7A-8DBB-16EA22699736}"/>
              </a:ext>
            </a:extLst>
          </p:cNvPr>
          <p:cNvSpPr txBox="1"/>
          <p:nvPr/>
        </p:nvSpPr>
        <p:spPr>
          <a:xfrm>
            <a:off x="689317" y="759655"/>
            <a:ext cx="2597571" cy="707886"/>
          </a:xfrm>
          <a:prstGeom prst="rect">
            <a:avLst/>
          </a:prstGeom>
          <a:noFill/>
        </p:spPr>
        <p:txBody>
          <a:bodyPr wrap="none" rtlCol="0">
            <a:spAutoFit/>
          </a:bodyPr>
          <a:lstStyle/>
          <a:p>
            <a:r>
              <a:rPr lang="en-US" sz="4000" dirty="0" err="1">
                <a:solidFill>
                  <a:schemeClr val="bg1"/>
                </a:solidFill>
              </a:rPr>
              <a:t>Introdução</a:t>
            </a:r>
            <a:r>
              <a:rPr lang="en-US" sz="4000" dirty="0">
                <a:solidFill>
                  <a:schemeClr val="bg1"/>
                </a:solidFill>
              </a:rPr>
              <a:t>:</a:t>
            </a:r>
          </a:p>
        </p:txBody>
      </p:sp>
      <p:sp>
        <p:nvSpPr>
          <p:cNvPr id="5" name="TextBox 4">
            <a:extLst>
              <a:ext uri="{FF2B5EF4-FFF2-40B4-BE49-F238E27FC236}">
                <a16:creationId xmlns:a16="http://schemas.microsoft.com/office/drawing/2014/main" id="{9975D454-333D-94E2-AB57-E60AC4466BF1}"/>
              </a:ext>
            </a:extLst>
          </p:cNvPr>
          <p:cNvSpPr txBox="1"/>
          <p:nvPr/>
        </p:nvSpPr>
        <p:spPr>
          <a:xfrm>
            <a:off x="2209767" y="2782668"/>
            <a:ext cx="886266" cy="646331"/>
          </a:xfrm>
          <a:prstGeom prst="rect">
            <a:avLst/>
          </a:prstGeom>
          <a:noFill/>
        </p:spPr>
        <p:txBody>
          <a:bodyPr wrap="square" rtlCol="0">
            <a:spAutoFit/>
          </a:bodyPr>
          <a:lstStyle/>
          <a:p>
            <a:r>
              <a:rPr lang="en-US" sz="3600" dirty="0">
                <a:solidFill>
                  <a:schemeClr val="bg1"/>
                </a:solidFill>
              </a:rPr>
              <a:t>Git</a:t>
            </a:r>
          </a:p>
        </p:txBody>
      </p:sp>
      <p:sp>
        <p:nvSpPr>
          <p:cNvPr id="6" name="TextBox 5">
            <a:extLst>
              <a:ext uri="{FF2B5EF4-FFF2-40B4-BE49-F238E27FC236}">
                <a16:creationId xmlns:a16="http://schemas.microsoft.com/office/drawing/2014/main" id="{31E05E48-98B7-7ADD-8F25-A274FCF94EA5}"/>
              </a:ext>
            </a:extLst>
          </p:cNvPr>
          <p:cNvSpPr txBox="1"/>
          <p:nvPr/>
        </p:nvSpPr>
        <p:spPr>
          <a:xfrm>
            <a:off x="8468751" y="2782668"/>
            <a:ext cx="1735147" cy="646331"/>
          </a:xfrm>
          <a:prstGeom prst="rect">
            <a:avLst/>
          </a:prstGeom>
          <a:noFill/>
        </p:spPr>
        <p:txBody>
          <a:bodyPr wrap="square" rtlCol="0">
            <a:spAutoFit/>
          </a:bodyPr>
          <a:lstStyle/>
          <a:p>
            <a:pPr algn="ctr"/>
            <a:r>
              <a:rPr lang="en-US" sz="3600" dirty="0" err="1">
                <a:solidFill>
                  <a:schemeClr val="tx1">
                    <a:lumMod val="75000"/>
                    <a:lumOff val="25000"/>
                  </a:schemeClr>
                </a:solidFill>
              </a:rPr>
              <a:t>Github</a:t>
            </a:r>
            <a:endParaRPr lang="en-US" sz="3600" dirty="0">
              <a:solidFill>
                <a:schemeClr val="tx1">
                  <a:lumMod val="75000"/>
                  <a:lumOff val="25000"/>
                </a:schemeClr>
              </a:solidFill>
            </a:endParaRPr>
          </a:p>
        </p:txBody>
      </p:sp>
      <p:sp>
        <p:nvSpPr>
          <p:cNvPr id="7" name="TextBox 6">
            <a:extLst>
              <a:ext uri="{FF2B5EF4-FFF2-40B4-BE49-F238E27FC236}">
                <a16:creationId xmlns:a16="http://schemas.microsoft.com/office/drawing/2014/main" id="{84D3F84C-7F4F-BF94-FA55-562B7D686896}"/>
              </a:ext>
            </a:extLst>
          </p:cNvPr>
          <p:cNvSpPr txBox="1"/>
          <p:nvPr/>
        </p:nvSpPr>
        <p:spPr>
          <a:xfrm>
            <a:off x="1420837" y="3428999"/>
            <a:ext cx="2464126" cy="1938992"/>
          </a:xfrm>
          <a:prstGeom prst="rect">
            <a:avLst/>
          </a:prstGeom>
          <a:noFill/>
        </p:spPr>
        <p:txBody>
          <a:bodyPr wrap="square" rtlCol="0">
            <a:spAutoFit/>
          </a:bodyPr>
          <a:lstStyle/>
          <a:p>
            <a:r>
              <a:rPr lang="pt-BR" sz="2000" dirty="0">
                <a:solidFill>
                  <a:schemeClr val="bg1"/>
                </a:solidFill>
              </a:rPr>
              <a:t>É sistema de controle de versão distribuído, revolucionou a forma como desenvolvemos e gerenciamos projetos</a:t>
            </a:r>
            <a:endParaRPr lang="en-US" sz="2000" dirty="0">
              <a:solidFill>
                <a:schemeClr val="bg1"/>
              </a:solidFill>
            </a:endParaRPr>
          </a:p>
        </p:txBody>
      </p:sp>
      <p:sp>
        <p:nvSpPr>
          <p:cNvPr id="8" name="TextBox 7">
            <a:extLst>
              <a:ext uri="{FF2B5EF4-FFF2-40B4-BE49-F238E27FC236}">
                <a16:creationId xmlns:a16="http://schemas.microsoft.com/office/drawing/2014/main" id="{C9A49ED6-1D32-8A98-FEF0-C87308EF9031}"/>
              </a:ext>
            </a:extLst>
          </p:cNvPr>
          <p:cNvSpPr txBox="1"/>
          <p:nvPr/>
        </p:nvSpPr>
        <p:spPr>
          <a:xfrm>
            <a:off x="8185117" y="3595467"/>
            <a:ext cx="2464126" cy="2554545"/>
          </a:xfrm>
          <a:prstGeom prst="rect">
            <a:avLst/>
          </a:prstGeom>
          <a:noFill/>
        </p:spPr>
        <p:txBody>
          <a:bodyPr wrap="square" rtlCol="0">
            <a:spAutoFit/>
          </a:bodyPr>
          <a:lstStyle/>
          <a:p>
            <a:r>
              <a:rPr lang="pt-BR" sz="2000" dirty="0">
                <a:solidFill>
                  <a:schemeClr val="tx1">
                    <a:lumMod val="75000"/>
                    <a:lumOff val="25000"/>
                  </a:schemeClr>
                </a:solidFill>
              </a:rPr>
              <a:t>É uma plataforma de hospedagem de código-fonte e colaboração, potencializa a eficiência da colaboração em equipe</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51752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D589B-B42F-F2E1-04E6-E71A738E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 y="17892"/>
            <a:ext cx="12172287" cy="682221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1" y="-10858"/>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cubicBezTo>
                  <a:pt x="5130018" y="2286000"/>
                  <a:pt x="3350250" y="5332435"/>
                  <a:pt x="5130018" y="6858000"/>
                </a:cubicBezTo>
                <a:lnTo>
                  <a:pt x="0" y="6858000"/>
                </a:lnTo>
                <a:cubicBezTo>
                  <a:pt x="103" y="5177229"/>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58F20E0-4C6D-41E8-A77D-6B63C3080E1F}"/>
              </a:ext>
            </a:extLst>
          </p:cNvPr>
          <p:cNvSpPr txBox="1"/>
          <p:nvPr/>
        </p:nvSpPr>
        <p:spPr>
          <a:xfrm flipH="1">
            <a:off x="623668" y="1721053"/>
            <a:ext cx="5031543" cy="4401205"/>
          </a:xfrm>
          <a:prstGeom prst="rect">
            <a:avLst/>
          </a:prstGeom>
          <a:noFill/>
        </p:spPr>
        <p:txBody>
          <a:bodyPr wrap="square" rtlCol="0">
            <a:spAutoFit/>
          </a:bodyPr>
          <a:lstStyle/>
          <a:p>
            <a:r>
              <a:rPr lang="pt-BR" sz="2400" dirty="0">
                <a:solidFill>
                  <a:schemeClr val="bg1"/>
                </a:solidFill>
              </a:rPr>
              <a:t>Nesta seção, mostraremos como criar, listar, alternar e excluir </a:t>
            </a:r>
            <a:r>
              <a:rPr lang="pt-BR" sz="2400" dirty="0" err="1">
                <a:solidFill>
                  <a:schemeClr val="bg1"/>
                </a:solidFill>
              </a:rPr>
              <a:t>branchs</a:t>
            </a:r>
            <a:r>
              <a:rPr lang="pt-BR" sz="2400" dirty="0">
                <a:solidFill>
                  <a:schemeClr val="bg1"/>
                </a:solidFill>
              </a:rPr>
              <a:t>, além de explicar o uso de </a:t>
            </a:r>
            <a:r>
              <a:rPr lang="pt-BR" sz="2400" dirty="0" err="1">
                <a:solidFill>
                  <a:schemeClr val="bg1"/>
                </a:solidFill>
              </a:rPr>
              <a:t>branchs</a:t>
            </a:r>
            <a:r>
              <a:rPr lang="pt-BR" sz="2400" dirty="0">
                <a:solidFill>
                  <a:schemeClr val="bg1"/>
                </a:solidFill>
              </a:rPr>
              <a:t> em um fluxo de trabalho colaborativo.</a:t>
            </a:r>
          </a:p>
          <a:p>
            <a:endParaRPr lang="en-US" sz="2400" b="1" dirty="0">
              <a:solidFill>
                <a:schemeClr val="bg1"/>
              </a:solidFill>
              <a:effectLst/>
            </a:endParaRPr>
          </a:p>
          <a:p>
            <a:pPr marL="457200" indent="-457200">
              <a:buFont typeface="Arial" panose="020B0604020202020204" pitchFamily="34" charset="0"/>
              <a:buChar char="•"/>
            </a:pPr>
            <a:r>
              <a:rPr lang="en-US" sz="2000" b="1" dirty="0" err="1">
                <a:solidFill>
                  <a:schemeClr val="bg1"/>
                </a:solidFill>
                <a:effectLst/>
              </a:rPr>
              <a:t>Criando</a:t>
            </a:r>
            <a:r>
              <a:rPr lang="en-US" sz="2000" b="1" dirty="0">
                <a:solidFill>
                  <a:schemeClr val="bg1"/>
                </a:solidFill>
                <a:effectLst/>
              </a:rPr>
              <a:t> </a:t>
            </a:r>
            <a:r>
              <a:rPr lang="en-US" sz="2000" b="1" dirty="0" err="1">
                <a:solidFill>
                  <a:schemeClr val="bg1"/>
                </a:solidFill>
                <a:effectLst/>
              </a:rPr>
              <a:t>uma</a:t>
            </a:r>
            <a:r>
              <a:rPr lang="en-US" sz="2000" b="1" dirty="0">
                <a:solidFill>
                  <a:schemeClr val="bg1"/>
                </a:solidFill>
                <a:effectLst/>
              </a:rPr>
              <a:t> nova branch</a:t>
            </a:r>
          </a:p>
          <a:p>
            <a:pPr marL="457200" indent="-457200">
              <a:buFont typeface="Arial" panose="020B0604020202020204" pitchFamily="34" charset="0"/>
              <a:buChar char="•"/>
            </a:pPr>
            <a:r>
              <a:rPr lang="en-US" sz="2000" b="1" dirty="0" err="1">
                <a:solidFill>
                  <a:schemeClr val="bg1"/>
                </a:solidFill>
                <a:effectLst/>
              </a:rPr>
              <a:t>Listando</a:t>
            </a:r>
            <a:r>
              <a:rPr lang="en-US" sz="2000" b="1" dirty="0">
                <a:solidFill>
                  <a:schemeClr val="bg1"/>
                </a:solidFill>
                <a:effectLst/>
              </a:rPr>
              <a:t> </a:t>
            </a:r>
            <a:r>
              <a:rPr lang="en-US" sz="2000" b="1" dirty="0" err="1">
                <a:solidFill>
                  <a:schemeClr val="bg1"/>
                </a:solidFill>
                <a:effectLst/>
              </a:rPr>
              <a:t>branchs</a:t>
            </a:r>
            <a:r>
              <a:rPr lang="en-US" sz="2000" b="1" dirty="0">
                <a:solidFill>
                  <a:schemeClr val="bg1"/>
                </a:solidFill>
                <a:effectLst/>
              </a:rPr>
              <a:t> </a:t>
            </a:r>
            <a:r>
              <a:rPr lang="en-US" sz="2000" b="1" dirty="0" err="1">
                <a:solidFill>
                  <a:schemeClr val="bg1"/>
                </a:solidFill>
                <a:effectLst/>
              </a:rPr>
              <a:t>existentes</a:t>
            </a:r>
            <a:endParaRPr lang="en-US" sz="2000" b="1" dirty="0">
              <a:solidFill>
                <a:schemeClr val="bg1"/>
              </a:solidFill>
            </a:endParaRPr>
          </a:p>
          <a:p>
            <a:pPr marL="457200" indent="-457200">
              <a:buFont typeface="Arial" panose="020B0604020202020204" pitchFamily="34" charset="0"/>
              <a:buChar char="•"/>
            </a:pPr>
            <a:r>
              <a:rPr lang="en-US" sz="2000" b="1" dirty="0" err="1">
                <a:solidFill>
                  <a:schemeClr val="bg1"/>
                </a:solidFill>
                <a:effectLst/>
              </a:rPr>
              <a:t>Alternando</a:t>
            </a:r>
            <a:r>
              <a:rPr lang="en-US" sz="2000" b="1" dirty="0">
                <a:solidFill>
                  <a:schemeClr val="bg1"/>
                </a:solidFill>
                <a:effectLst/>
              </a:rPr>
              <a:t> entre </a:t>
            </a:r>
            <a:r>
              <a:rPr lang="en-US" sz="2000" b="1" dirty="0" err="1">
                <a:solidFill>
                  <a:schemeClr val="bg1"/>
                </a:solidFill>
                <a:effectLst/>
              </a:rPr>
              <a:t>branchs</a:t>
            </a:r>
            <a:endParaRPr lang="en-US" sz="2000" b="1" dirty="0">
              <a:solidFill>
                <a:schemeClr val="bg1"/>
              </a:solidFill>
            </a:endParaRPr>
          </a:p>
          <a:p>
            <a:pPr marL="457200" indent="-457200">
              <a:buFont typeface="Arial" panose="020B0604020202020204" pitchFamily="34" charset="0"/>
              <a:buChar char="•"/>
            </a:pPr>
            <a:r>
              <a:rPr lang="en-US" sz="2000" b="1" dirty="0" err="1">
                <a:solidFill>
                  <a:schemeClr val="bg1"/>
                </a:solidFill>
                <a:effectLst/>
              </a:rPr>
              <a:t>Excluindo</a:t>
            </a:r>
            <a:r>
              <a:rPr lang="en-US" sz="2000" b="1" dirty="0">
                <a:solidFill>
                  <a:schemeClr val="bg1"/>
                </a:solidFill>
                <a:effectLst/>
              </a:rPr>
              <a:t> </a:t>
            </a:r>
            <a:r>
              <a:rPr lang="en-US" sz="2000" b="1" dirty="0" err="1">
                <a:solidFill>
                  <a:schemeClr val="bg1"/>
                </a:solidFill>
                <a:effectLst/>
              </a:rPr>
              <a:t>uma</a:t>
            </a:r>
            <a:r>
              <a:rPr lang="en-US" sz="2000" b="1" dirty="0">
                <a:solidFill>
                  <a:schemeClr val="bg1"/>
                </a:solidFill>
                <a:effectLst/>
              </a:rPr>
              <a:t> branch</a:t>
            </a:r>
          </a:p>
          <a:p>
            <a:pPr marL="457200" indent="-457200">
              <a:buFont typeface="Arial" panose="020B0604020202020204" pitchFamily="34" charset="0"/>
              <a:buChar char="•"/>
            </a:pPr>
            <a:r>
              <a:rPr lang="pt-BR" sz="2000" b="1" dirty="0">
                <a:solidFill>
                  <a:schemeClr val="bg1"/>
                </a:solidFill>
                <a:effectLst/>
              </a:rPr>
              <a:t>Criando uma nova </a:t>
            </a:r>
            <a:r>
              <a:rPr lang="pt-BR" sz="2000" b="1" dirty="0" err="1">
                <a:solidFill>
                  <a:schemeClr val="bg1"/>
                </a:solidFill>
                <a:effectLst/>
              </a:rPr>
              <a:t>branch</a:t>
            </a:r>
            <a:r>
              <a:rPr lang="pt-BR" sz="2000" b="1" dirty="0">
                <a:solidFill>
                  <a:schemeClr val="bg1"/>
                </a:solidFill>
                <a:effectLst/>
              </a:rPr>
              <a:t> e alternando para ela</a:t>
            </a:r>
          </a:p>
          <a:p>
            <a:pPr marL="457200" indent="-457200">
              <a:buFont typeface="Arial" panose="020B0604020202020204" pitchFamily="34" charset="0"/>
              <a:buChar char="•"/>
            </a:pPr>
            <a:r>
              <a:rPr lang="pt-BR" sz="2000" b="1" dirty="0">
                <a:solidFill>
                  <a:schemeClr val="bg1"/>
                </a:solidFill>
                <a:effectLst/>
              </a:rPr>
              <a:t>Trabalhando com </a:t>
            </a:r>
            <a:r>
              <a:rPr lang="pt-BR" sz="2000" b="1" dirty="0" err="1">
                <a:solidFill>
                  <a:schemeClr val="bg1"/>
                </a:solidFill>
                <a:effectLst/>
              </a:rPr>
              <a:t>Pull</a:t>
            </a:r>
            <a:r>
              <a:rPr lang="pt-BR" sz="2000" b="1" dirty="0">
                <a:solidFill>
                  <a:schemeClr val="bg1"/>
                </a:solidFill>
                <a:effectLst/>
              </a:rPr>
              <a:t> </a:t>
            </a:r>
            <a:r>
              <a:rPr lang="pt-BR" sz="2000" b="1" dirty="0" err="1">
                <a:solidFill>
                  <a:schemeClr val="bg1"/>
                </a:solidFill>
                <a:effectLst/>
              </a:rPr>
              <a:t>Requests</a:t>
            </a:r>
            <a:r>
              <a:rPr lang="pt-BR" sz="2000" b="1" dirty="0">
                <a:solidFill>
                  <a:schemeClr val="bg1"/>
                </a:solidFill>
                <a:effectLst/>
              </a:rPr>
              <a:t> no GitHub</a:t>
            </a:r>
            <a:endParaRPr lang="en-US" sz="2000" b="1" dirty="0">
              <a:solidFill>
                <a:schemeClr val="bg1"/>
              </a:solidFill>
            </a:endParaRPr>
          </a:p>
        </p:txBody>
      </p:sp>
      <p:sp>
        <p:nvSpPr>
          <p:cNvPr id="8" name="TextBox 7">
            <a:extLst>
              <a:ext uri="{FF2B5EF4-FFF2-40B4-BE49-F238E27FC236}">
                <a16:creationId xmlns:a16="http://schemas.microsoft.com/office/drawing/2014/main" id="{9E4C631F-4900-8BCF-143E-70C00A1BF2E8}"/>
              </a:ext>
            </a:extLst>
          </p:cNvPr>
          <p:cNvSpPr txBox="1"/>
          <p:nvPr/>
        </p:nvSpPr>
        <p:spPr>
          <a:xfrm flipH="1">
            <a:off x="182879" y="277425"/>
            <a:ext cx="6588956" cy="707886"/>
          </a:xfrm>
          <a:prstGeom prst="rect">
            <a:avLst/>
          </a:prstGeom>
          <a:noFill/>
        </p:spPr>
        <p:txBody>
          <a:bodyPr wrap="square" rtlCol="0">
            <a:spAutoFit/>
          </a:bodyPr>
          <a:lstStyle/>
          <a:p>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Trabalhando</a:t>
            </a:r>
            <a:r>
              <a:rPr lang="en-US" sz="4000" b="1" dirty="0">
                <a:solidFill>
                  <a:schemeClr val="bg1"/>
                </a:solidFill>
                <a:effectLst/>
                <a:latin typeface="Bahnschrift SemiBold Condensed" panose="020B0502040204020203" pitchFamily="34" charset="0"/>
              </a:rPr>
              <a:t> com </a:t>
            </a:r>
            <a:r>
              <a:rPr lang="en-US" sz="4000" b="1" dirty="0" err="1">
                <a:solidFill>
                  <a:schemeClr val="bg1"/>
                </a:solidFill>
                <a:effectLst/>
                <a:latin typeface="Bahnschrift SemiBold Condensed" panose="020B0502040204020203" pitchFamily="34" charset="0"/>
              </a:rPr>
              <a:t>branchs</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369723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D589B-B42F-F2E1-04E6-E71A738E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 y="17892"/>
            <a:ext cx="12172287" cy="682221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0858"/>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cubicBezTo>
                  <a:pt x="5130018" y="2286000"/>
                  <a:pt x="3350250" y="5332435"/>
                  <a:pt x="5130018" y="6858000"/>
                </a:cubicBezTo>
                <a:lnTo>
                  <a:pt x="0" y="6858000"/>
                </a:lnTo>
                <a:cubicBezTo>
                  <a:pt x="103" y="5177229"/>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182879" y="277425"/>
            <a:ext cx="6588956" cy="707886"/>
          </a:xfrm>
          <a:prstGeom prst="rect">
            <a:avLst/>
          </a:prstGeom>
          <a:noFill/>
        </p:spPr>
        <p:txBody>
          <a:bodyPr wrap="square" rtlCol="0">
            <a:spAutoFit/>
          </a:bodyPr>
          <a:lstStyle/>
          <a:p>
            <a:pPr algn="ctr"/>
            <a:r>
              <a:rPr lang="en-US" sz="4000" b="1" dirty="0" err="1">
                <a:solidFill>
                  <a:schemeClr val="bg1"/>
                </a:solidFill>
                <a:effectLst/>
                <a:latin typeface="Bahnschrift SemiBold Condensed" panose="020B0502040204020203" pitchFamily="34" charset="0"/>
              </a:rPr>
              <a:t>Criando</a:t>
            </a: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uma</a:t>
            </a:r>
            <a:r>
              <a:rPr lang="en-US" sz="4000" b="1" dirty="0">
                <a:solidFill>
                  <a:schemeClr val="bg1"/>
                </a:solidFill>
                <a:effectLst/>
                <a:latin typeface="Bahnschrift SemiBold Condensed" panose="020B0502040204020203" pitchFamily="34" charset="0"/>
              </a:rPr>
              <a:t> nova branch</a:t>
            </a:r>
          </a:p>
        </p:txBody>
      </p:sp>
      <p:sp>
        <p:nvSpPr>
          <p:cNvPr id="2" name="Rectangle: Rounded Corners 1">
            <a:extLst>
              <a:ext uri="{FF2B5EF4-FFF2-40B4-BE49-F238E27FC236}">
                <a16:creationId xmlns:a16="http://schemas.microsoft.com/office/drawing/2014/main" id="{A12D723C-D4C5-8BC2-6B1C-206A18B6DEA7}"/>
              </a:ext>
            </a:extLst>
          </p:cNvPr>
          <p:cNvSpPr/>
          <p:nvPr/>
        </p:nvSpPr>
        <p:spPr>
          <a:xfrm>
            <a:off x="731516" y="1577473"/>
            <a:ext cx="4726745" cy="467047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6E08D-DDB1-22C5-ADC6-9556903F9BA1}"/>
              </a:ext>
            </a:extLst>
          </p:cNvPr>
          <p:cNvSpPr txBox="1"/>
          <p:nvPr/>
        </p:nvSpPr>
        <p:spPr>
          <a:xfrm>
            <a:off x="919088" y="2435381"/>
            <a:ext cx="4351605" cy="2031325"/>
          </a:xfrm>
          <a:prstGeom prst="rect">
            <a:avLst/>
          </a:prstGeom>
          <a:noFill/>
        </p:spPr>
        <p:txBody>
          <a:bodyPr wrap="square" rtlCol="0">
            <a:spAutoFit/>
          </a:bodyPr>
          <a:lstStyle/>
          <a:p>
            <a:r>
              <a:rPr lang="pt-BR" dirty="0">
                <a:solidFill>
                  <a:schemeClr val="bg1"/>
                </a:solidFill>
              </a:rPr>
              <a:t>Para criar uma nova </a:t>
            </a:r>
            <a:r>
              <a:rPr lang="pt-BR" dirty="0" err="1">
                <a:solidFill>
                  <a:schemeClr val="bg1"/>
                </a:solidFill>
              </a:rPr>
              <a:t>branch</a:t>
            </a:r>
            <a:r>
              <a:rPr lang="pt-BR" dirty="0">
                <a:solidFill>
                  <a:schemeClr val="bg1"/>
                </a:solidFill>
              </a:rPr>
              <a:t> no </a:t>
            </a:r>
            <a:r>
              <a:rPr lang="pt-BR" dirty="0" err="1">
                <a:solidFill>
                  <a:schemeClr val="bg1"/>
                </a:solidFill>
              </a:rPr>
              <a:t>Git</a:t>
            </a:r>
            <a:r>
              <a:rPr lang="pt-BR" dirty="0">
                <a:solidFill>
                  <a:schemeClr val="bg1"/>
                </a:solidFill>
              </a:rPr>
              <a:t>, utilize o comando </a:t>
            </a:r>
            <a:r>
              <a:rPr lang="pt-BR" dirty="0" err="1">
                <a:solidFill>
                  <a:schemeClr val="bg1"/>
                </a:solidFill>
                <a:effectLst/>
                <a:latin typeface="SFMono-Regular"/>
              </a:rPr>
              <a:t>git</a:t>
            </a:r>
            <a:r>
              <a:rPr lang="pt-BR" dirty="0">
                <a:solidFill>
                  <a:schemeClr val="bg1"/>
                </a:solidFill>
                <a:effectLst/>
                <a:latin typeface="SFMono-Regular"/>
              </a:rPr>
              <a:t> </a:t>
            </a:r>
            <a:r>
              <a:rPr lang="pt-BR" dirty="0" err="1">
                <a:solidFill>
                  <a:schemeClr val="bg1"/>
                </a:solidFill>
                <a:effectLst/>
                <a:latin typeface="SFMono-Regular"/>
              </a:rPr>
              <a:t>branch</a:t>
            </a:r>
            <a:r>
              <a:rPr lang="pt-BR" dirty="0">
                <a:solidFill>
                  <a:schemeClr val="bg1"/>
                </a:solidFill>
              </a:rPr>
              <a:t> seguido pelo nome da nova </a:t>
            </a:r>
            <a:r>
              <a:rPr lang="pt-BR" dirty="0" err="1">
                <a:solidFill>
                  <a:schemeClr val="bg1"/>
                </a:solidFill>
              </a:rPr>
              <a:t>branch</a:t>
            </a:r>
            <a:r>
              <a:rPr lang="pt-BR" dirty="0">
                <a:solidFill>
                  <a:schemeClr val="bg1"/>
                </a:solidFill>
              </a:rPr>
              <a:t>.</a:t>
            </a: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en-US" dirty="0">
              <a:solidFill>
                <a:schemeClr val="bg1"/>
              </a:solidFill>
            </a:endParaRPr>
          </a:p>
        </p:txBody>
      </p:sp>
      <p:sp>
        <p:nvSpPr>
          <p:cNvPr id="4" name="Rectangle: Rounded Corners 3">
            <a:extLst>
              <a:ext uri="{FF2B5EF4-FFF2-40B4-BE49-F238E27FC236}">
                <a16:creationId xmlns:a16="http://schemas.microsoft.com/office/drawing/2014/main" id="{E750C076-FEAA-B116-EB87-3B13798FE041}"/>
              </a:ext>
            </a:extLst>
          </p:cNvPr>
          <p:cNvSpPr/>
          <p:nvPr/>
        </p:nvSpPr>
        <p:spPr>
          <a:xfrm>
            <a:off x="919087" y="4077470"/>
            <a:ext cx="4351605"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branch </a:t>
            </a:r>
            <a:r>
              <a:rPr lang="en-US" sz="2000" dirty="0" err="1"/>
              <a:t>minha</a:t>
            </a:r>
            <a:r>
              <a:rPr lang="en-US" sz="2000" dirty="0"/>
              <a:t>-feature</a:t>
            </a:r>
          </a:p>
        </p:txBody>
      </p:sp>
    </p:spTree>
    <p:extLst>
      <p:ext uri="{BB962C8B-B14F-4D97-AF65-F5344CB8AC3E}">
        <p14:creationId xmlns:p14="http://schemas.microsoft.com/office/powerpoint/2010/main" val="366811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D589B-B42F-F2E1-04E6-E71A738E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 y="17892"/>
            <a:ext cx="12172287" cy="682221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0858"/>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cubicBezTo>
                  <a:pt x="5130018" y="2286000"/>
                  <a:pt x="3350250" y="5332435"/>
                  <a:pt x="5130018" y="6858000"/>
                </a:cubicBezTo>
                <a:lnTo>
                  <a:pt x="0" y="6858000"/>
                </a:lnTo>
                <a:cubicBezTo>
                  <a:pt x="103" y="5177229"/>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182879" y="277425"/>
            <a:ext cx="6588956" cy="707886"/>
          </a:xfrm>
          <a:prstGeom prst="rect">
            <a:avLst/>
          </a:prstGeom>
          <a:noFill/>
        </p:spPr>
        <p:txBody>
          <a:bodyPr wrap="square" rtlCol="0">
            <a:spAutoFit/>
          </a:bodyPr>
          <a:lstStyle/>
          <a:p>
            <a:pPr algn="ctr"/>
            <a:r>
              <a:rPr lang="en-US" sz="4000" b="1" dirty="0" err="1">
                <a:solidFill>
                  <a:schemeClr val="bg1"/>
                </a:solidFill>
                <a:effectLst/>
                <a:latin typeface="Bahnschrift SemiBold Condensed" panose="020B0502040204020203" pitchFamily="34" charset="0"/>
              </a:rPr>
              <a:t>Listando</a:t>
            </a: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branchs</a:t>
            </a: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existentes</a:t>
            </a:r>
            <a:endParaRPr lang="en-US" sz="4000" b="1" dirty="0">
              <a:solidFill>
                <a:schemeClr val="bg1"/>
              </a:solidFill>
              <a:effectLst/>
              <a:latin typeface="Bahnschrift SemiBold Condensed" panose="020B0502040204020203" pitchFamily="34" charset="0"/>
            </a:endParaRPr>
          </a:p>
        </p:txBody>
      </p:sp>
      <p:sp>
        <p:nvSpPr>
          <p:cNvPr id="2" name="Rectangle: Rounded Corners 1">
            <a:extLst>
              <a:ext uri="{FF2B5EF4-FFF2-40B4-BE49-F238E27FC236}">
                <a16:creationId xmlns:a16="http://schemas.microsoft.com/office/drawing/2014/main" id="{A12D723C-D4C5-8BC2-6B1C-206A18B6DEA7}"/>
              </a:ext>
            </a:extLst>
          </p:cNvPr>
          <p:cNvSpPr/>
          <p:nvPr/>
        </p:nvSpPr>
        <p:spPr>
          <a:xfrm>
            <a:off x="731515" y="1983545"/>
            <a:ext cx="4726745" cy="320743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6E08D-DDB1-22C5-ADC6-9556903F9BA1}"/>
              </a:ext>
            </a:extLst>
          </p:cNvPr>
          <p:cNvSpPr txBox="1"/>
          <p:nvPr/>
        </p:nvSpPr>
        <p:spPr>
          <a:xfrm>
            <a:off x="1012871" y="2490541"/>
            <a:ext cx="4351605" cy="2031325"/>
          </a:xfrm>
          <a:prstGeom prst="rect">
            <a:avLst/>
          </a:prstGeom>
          <a:noFill/>
        </p:spPr>
        <p:txBody>
          <a:bodyPr wrap="square" rtlCol="0">
            <a:spAutoFit/>
          </a:bodyPr>
          <a:lstStyle/>
          <a:p>
            <a:r>
              <a:rPr lang="pt-BR" dirty="0">
                <a:solidFill>
                  <a:schemeClr val="bg1"/>
                </a:solidFill>
              </a:rPr>
              <a:t>Para listar todas as </a:t>
            </a:r>
            <a:r>
              <a:rPr lang="pt-BR" dirty="0" err="1">
                <a:solidFill>
                  <a:schemeClr val="bg1"/>
                </a:solidFill>
              </a:rPr>
              <a:t>branchs</a:t>
            </a:r>
            <a:r>
              <a:rPr lang="pt-BR" dirty="0">
                <a:solidFill>
                  <a:schemeClr val="bg1"/>
                </a:solidFill>
              </a:rPr>
              <a:t> presentes no repositório, basta executar o comando </a:t>
            </a:r>
            <a:r>
              <a:rPr lang="pt-BR" dirty="0" err="1">
                <a:solidFill>
                  <a:schemeClr val="bg1"/>
                </a:solidFill>
                <a:effectLst/>
                <a:latin typeface="SFMono-Regular"/>
              </a:rPr>
              <a:t>git</a:t>
            </a:r>
            <a:r>
              <a:rPr lang="pt-BR" dirty="0">
                <a:solidFill>
                  <a:schemeClr val="bg1"/>
                </a:solidFill>
                <a:effectLst/>
                <a:latin typeface="SFMono-Regular"/>
              </a:rPr>
              <a:t> </a:t>
            </a:r>
            <a:r>
              <a:rPr lang="pt-BR" dirty="0" err="1">
                <a:solidFill>
                  <a:schemeClr val="bg1"/>
                </a:solidFill>
                <a:effectLst/>
                <a:latin typeface="SFMono-Regular"/>
              </a:rPr>
              <a:t>branch</a:t>
            </a:r>
            <a:r>
              <a:rPr lang="pt-BR" dirty="0">
                <a:solidFill>
                  <a:schemeClr val="bg1"/>
                </a:solidFill>
              </a:rPr>
              <a:t> sem nenhum argumento.</a:t>
            </a: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en-US" dirty="0">
              <a:solidFill>
                <a:schemeClr val="bg1"/>
              </a:solidFill>
            </a:endParaRPr>
          </a:p>
        </p:txBody>
      </p:sp>
      <p:sp>
        <p:nvSpPr>
          <p:cNvPr id="4" name="Rectangle: Rounded Corners 3">
            <a:extLst>
              <a:ext uri="{FF2B5EF4-FFF2-40B4-BE49-F238E27FC236}">
                <a16:creationId xmlns:a16="http://schemas.microsoft.com/office/drawing/2014/main" id="{E750C076-FEAA-B116-EB87-3B13798FE041}"/>
              </a:ext>
            </a:extLst>
          </p:cNvPr>
          <p:cNvSpPr/>
          <p:nvPr/>
        </p:nvSpPr>
        <p:spPr>
          <a:xfrm>
            <a:off x="919084" y="4039091"/>
            <a:ext cx="4351605"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branch</a:t>
            </a:r>
          </a:p>
        </p:txBody>
      </p:sp>
    </p:spTree>
    <p:extLst>
      <p:ext uri="{BB962C8B-B14F-4D97-AF65-F5344CB8AC3E}">
        <p14:creationId xmlns:p14="http://schemas.microsoft.com/office/powerpoint/2010/main" val="242286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D589B-B42F-F2E1-04E6-E71A738E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 y="17892"/>
            <a:ext cx="12172287" cy="682221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0858"/>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cubicBezTo>
                  <a:pt x="5130018" y="2286000"/>
                  <a:pt x="3350250" y="5332435"/>
                  <a:pt x="5130018" y="6858000"/>
                </a:cubicBezTo>
                <a:lnTo>
                  <a:pt x="0" y="6858000"/>
                </a:lnTo>
                <a:cubicBezTo>
                  <a:pt x="103" y="5177229"/>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182879" y="277425"/>
            <a:ext cx="6588956" cy="707886"/>
          </a:xfrm>
          <a:prstGeom prst="rect">
            <a:avLst/>
          </a:prstGeom>
          <a:noFill/>
        </p:spPr>
        <p:txBody>
          <a:bodyPr wrap="square" rtlCol="0">
            <a:spAutoFit/>
          </a:bodyPr>
          <a:lstStyle/>
          <a:p>
            <a:pPr algn="ctr"/>
            <a:r>
              <a:rPr lang="en-US" sz="4000" b="1" dirty="0" err="1">
                <a:solidFill>
                  <a:schemeClr val="bg1"/>
                </a:solidFill>
                <a:effectLst/>
                <a:latin typeface="Bahnschrift SemiBold Condensed" panose="020B0502040204020203" pitchFamily="34" charset="0"/>
              </a:rPr>
              <a:t>Alternando</a:t>
            </a:r>
            <a:r>
              <a:rPr lang="en-US" sz="4000" b="1" dirty="0">
                <a:solidFill>
                  <a:schemeClr val="bg1"/>
                </a:solidFill>
                <a:effectLst/>
                <a:latin typeface="Bahnschrift SemiBold Condensed" panose="020B0502040204020203" pitchFamily="34" charset="0"/>
              </a:rPr>
              <a:t> entre </a:t>
            </a:r>
            <a:r>
              <a:rPr lang="en-US" sz="4000" b="1" dirty="0" err="1">
                <a:solidFill>
                  <a:schemeClr val="bg1"/>
                </a:solidFill>
                <a:effectLst/>
                <a:latin typeface="Bahnschrift SemiBold Condensed" panose="020B0502040204020203" pitchFamily="34" charset="0"/>
              </a:rPr>
              <a:t>branchs</a:t>
            </a:r>
            <a:endParaRPr lang="en-US" sz="4000" b="1" dirty="0">
              <a:solidFill>
                <a:schemeClr val="bg1"/>
              </a:solidFill>
              <a:effectLst/>
              <a:latin typeface="Bahnschrift SemiBold Condensed" panose="020B0502040204020203" pitchFamily="34" charset="0"/>
            </a:endParaRPr>
          </a:p>
        </p:txBody>
      </p:sp>
      <p:sp>
        <p:nvSpPr>
          <p:cNvPr id="2" name="Rectangle: Rounded Corners 1">
            <a:extLst>
              <a:ext uri="{FF2B5EF4-FFF2-40B4-BE49-F238E27FC236}">
                <a16:creationId xmlns:a16="http://schemas.microsoft.com/office/drawing/2014/main" id="{A12D723C-D4C5-8BC2-6B1C-206A18B6DEA7}"/>
              </a:ext>
            </a:extLst>
          </p:cNvPr>
          <p:cNvSpPr/>
          <p:nvPr/>
        </p:nvSpPr>
        <p:spPr>
          <a:xfrm>
            <a:off x="731515" y="1983545"/>
            <a:ext cx="4726745" cy="320743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6E08D-DDB1-22C5-ADC6-9556903F9BA1}"/>
              </a:ext>
            </a:extLst>
          </p:cNvPr>
          <p:cNvSpPr txBox="1"/>
          <p:nvPr/>
        </p:nvSpPr>
        <p:spPr>
          <a:xfrm>
            <a:off x="1012871" y="2490541"/>
            <a:ext cx="4351605" cy="2031325"/>
          </a:xfrm>
          <a:prstGeom prst="rect">
            <a:avLst/>
          </a:prstGeom>
          <a:noFill/>
        </p:spPr>
        <p:txBody>
          <a:bodyPr wrap="square" rtlCol="0">
            <a:spAutoFit/>
          </a:bodyPr>
          <a:lstStyle/>
          <a:p>
            <a:r>
              <a:rPr lang="pt-BR" dirty="0">
                <a:solidFill>
                  <a:schemeClr val="bg1"/>
                </a:solidFill>
              </a:rPr>
              <a:t>Para alternar entre </a:t>
            </a:r>
            <a:r>
              <a:rPr lang="pt-BR" dirty="0" err="1">
                <a:solidFill>
                  <a:schemeClr val="bg1"/>
                </a:solidFill>
              </a:rPr>
              <a:t>branchs</a:t>
            </a:r>
            <a:r>
              <a:rPr lang="pt-BR" dirty="0">
                <a:solidFill>
                  <a:schemeClr val="bg1"/>
                </a:solidFill>
              </a:rPr>
              <a:t> já existentes, utilize o comando </a:t>
            </a:r>
            <a:r>
              <a:rPr lang="pt-BR" dirty="0" err="1">
                <a:solidFill>
                  <a:schemeClr val="bg1"/>
                </a:solidFill>
                <a:effectLst/>
                <a:latin typeface="SFMono-Regular"/>
              </a:rPr>
              <a:t>git</a:t>
            </a:r>
            <a:r>
              <a:rPr lang="pt-BR" dirty="0">
                <a:solidFill>
                  <a:schemeClr val="bg1"/>
                </a:solidFill>
                <a:effectLst/>
                <a:latin typeface="SFMono-Regular"/>
              </a:rPr>
              <a:t> checkout</a:t>
            </a:r>
            <a:r>
              <a:rPr lang="pt-BR" dirty="0">
                <a:solidFill>
                  <a:schemeClr val="bg1"/>
                </a:solidFill>
              </a:rPr>
              <a:t> seguido pelo nome da </a:t>
            </a:r>
            <a:r>
              <a:rPr lang="pt-BR" dirty="0" err="1">
                <a:solidFill>
                  <a:schemeClr val="bg1"/>
                </a:solidFill>
              </a:rPr>
              <a:t>branch</a:t>
            </a:r>
            <a:r>
              <a:rPr lang="pt-BR" dirty="0">
                <a:solidFill>
                  <a:schemeClr val="bg1"/>
                </a:solidFill>
              </a:rPr>
              <a:t> que você deseja acessar.</a:t>
            </a: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en-US" dirty="0">
              <a:solidFill>
                <a:schemeClr val="bg1"/>
              </a:solidFill>
            </a:endParaRPr>
          </a:p>
        </p:txBody>
      </p:sp>
      <p:sp>
        <p:nvSpPr>
          <p:cNvPr id="4" name="Rectangle: Rounded Corners 3">
            <a:extLst>
              <a:ext uri="{FF2B5EF4-FFF2-40B4-BE49-F238E27FC236}">
                <a16:creationId xmlns:a16="http://schemas.microsoft.com/office/drawing/2014/main" id="{E750C076-FEAA-B116-EB87-3B13798FE041}"/>
              </a:ext>
            </a:extLst>
          </p:cNvPr>
          <p:cNvSpPr/>
          <p:nvPr/>
        </p:nvSpPr>
        <p:spPr>
          <a:xfrm>
            <a:off x="919087" y="3800976"/>
            <a:ext cx="4351605"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checkout </a:t>
            </a:r>
            <a:r>
              <a:rPr lang="en-US" sz="2000" dirty="0" err="1"/>
              <a:t>minha</a:t>
            </a:r>
            <a:r>
              <a:rPr lang="en-US" sz="2000" dirty="0"/>
              <a:t>-feature</a:t>
            </a:r>
          </a:p>
        </p:txBody>
      </p:sp>
    </p:spTree>
    <p:extLst>
      <p:ext uri="{BB962C8B-B14F-4D97-AF65-F5344CB8AC3E}">
        <p14:creationId xmlns:p14="http://schemas.microsoft.com/office/powerpoint/2010/main" val="123437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D589B-B42F-F2E1-04E6-E71A738E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 y="17892"/>
            <a:ext cx="12172287" cy="682221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0858"/>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cubicBezTo>
                  <a:pt x="5130018" y="2286000"/>
                  <a:pt x="3350250" y="5332435"/>
                  <a:pt x="5130018" y="6858000"/>
                </a:cubicBezTo>
                <a:lnTo>
                  <a:pt x="0" y="6858000"/>
                </a:lnTo>
                <a:cubicBezTo>
                  <a:pt x="103" y="5177229"/>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182879" y="277425"/>
            <a:ext cx="6588956" cy="707886"/>
          </a:xfrm>
          <a:prstGeom prst="rect">
            <a:avLst/>
          </a:prstGeom>
          <a:noFill/>
        </p:spPr>
        <p:txBody>
          <a:bodyPr wrap="square" rtlCol="0">
            <a:spAutoFit/>
          </a:bodyPr>
          <a:lstStyle/>
          <a:p>
            <a:pPr algn="ctr"/>
            <a:r>
              <a:rPr lang="en-US" sz="4000" b="1" dirty="0" err="1">
                <a:solidFill>
                  <a:schemeClr val="bg1"/>
                </a:solidFill>
                <a:effectLst/>
                <a:latin typeface="Bahnschrift SemiBold Condensed" panose="020B0502040204020203" pitchFamily="34" charset="0"/>
              </a:rPr>
              <a:t>Excluindo</a:t>
            </a: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uma</a:t>
            </a:r>
            <a:r>
              <a:rPr lang="en-US" sz="4000" b="1" dirty="0">
                <a:solidFill>
                  <a:schemeClr val="bg1"/>
                </a:solidFill>
                <a:effectLst/>
                <a:latin typeface="Bahnschrift SemiBold Condensed" panose="020B0502040204020203" pitchFamily="34" charset="0"/>
              </a:rPr>
              <a:t> branch</a:t>
            </a:r>
          </a:p>
        </p:txBody>
      </p:sp>
      <p:sp>
        <p:nvSpPr>
          <p:cNvPr id="2" name="Rectangle: Rounded Corners 1">
            <a:extLst>
              <a:ext uri="{FF2B5EF4-FFF2-40B4-BE49-F238E27FC236}">
                <a16:creationId xmlns:a16="http://schemas.microsoft.com/office/drawing/2014/main" id="{A12D723C-D4C5-8BC2-6B1C-206A18B6DEA7}"/>
              </a:ext>
            </a:extLst>
          </p:cNvPr>
          <p:cNvSpPr/>
          <p:nvPr/>
        </p:nvSpPr>
        <p:spPr>
          <a:xfrm>
            <a:off x="731515" y="1983545"/>
            <a:ext cx="4726745" cy="320743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6E08D-DDB1-22C5-ADC6-9556903F9BA1}"/>
              </a:ext>
            </a:extLst>
          </p:cNvPr>
          <p:cNvSpPr txBox="1"/>
          <p:nvPr/>
        </p:nvSpPr>
        <p:spPr>
          <a:xfrm>
            <a:off x="1012871" y="2490541"/>
            <a:ext cx="4351605" cy="2031325"/>
          </a:xfrm>
          <a:prstGeom prst="rect">
            <a:avLst/>
          </a:prstGeom>
          <a:noFill/>
        </p:spPr>
        <p:txBody>
          <a:bodyPr wrap="square" rtlCol="0">
            <a:spAutoFit/>
          </a:bodyPr>
          <a:lstStyle/>
          <a:p>
            <a:r>
              <a:rPr lang="pt-BR" dirty="0">
                <a:solidFill>
                  <a:schemeClr val="bg1"/>
                </a:solidFill>
              </a:rPr>
              <a:t>Para excluir uma </a:t>
            </a:r>
            <a:r>
              <a:rPr lang="pt-BR" dirty="0" err="1">
                <a:solidFill>
                  <a:schemeClr val="bg1"/>
                </a:solidFill>
              </a:rPr>
              <a:t>branch</a:t>
            </a:r>
            <a:r>
              <a:rPr lang="pt-BR" dirty="0">
                <a:solidFill>
                  <a:schemeClr val="bg1"/>
                </a:solidFill>
              </a:rPr>
              <a:t> já existente, utilize o comando </a:t>
            </a:r>
            <a:r>
              <a:rPr lang="pt-BR" dirty="0" err="1">
                <a:solidFill>
                  <a:schemeClr val="bg1"/>
                </a:solidFill>
                <a:effectLst/>
                <a:latin typeface="SFMono-Regular"/>
              </a:rPr>
              <a:t>git</a:t>
            </a:r>
            <a:r>
              <a:rPr lang="pt-BR" dirty="0">
                <a:solidFill>
                  <a:schemeClr val="bg1"/>
                </a:solidFill>
                <a:effectLst/>
                <a:latin typeface="SFMono-Regular"/>
              </a:rPr>
              <a:t> </a:t>
            </a:r>
            <a:r>
              <a:rPr lang="pt-BR" dirty="0" err="1">
                <a:solidFill>
                  <a:schemeClr val="bg1"/>
                </a:solidFill>
                <a:effectLst/>
                <a:latin typeface="SFMono-Regular"/>
              </a:rPr>
              <a:t>branch</a:t>
            </a:r>
            <a:r>
              <a:rPr lang="pt-BR" dirty="0">
                <a:solidFill>
                  <a:schemeClr val="bg1"/>
                </a:solidFill>
                <a:effectLst/>
                <a:latin typeface="SFMono-Regular"/>
              </a:rPr>
              <a:t> -d</a:t>
            </a:r>
            <a:r>
              <a:rPr lang="pt-BR" dirty="0">
                <a:solidFill>
                  <a:schemeClr val="bg1"/>
                </a:solidFill>
              </a:rPr>
              <a:t> seguido pelo nome da </a:t>
            </a:r>
            <a:r>
              <a:rPr lang="pt-BR" dirty="0" err="1">
                <a:solidFill>
                  <a:schemeClr val="bg1"/>
                </a:solidFill>
              </a:rPr>
              <a:t>branch</a:t>
            </a:r>
            <a:r>
              <a:rPr lang="pt-BR" dirty="0">
                <a:solidFill>
                  <a:schemeClr val="bg1"/>
                </a:solidFill>
              </a:rPr>
              <a:t> que você deseja excluir.</a:t>
            </a: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en-US" dirty="0">
              <a:solidFill>
                <a:schemeClr val="bg1"/>
              </a:solidFill>
            </a:endParaRPr>
          </a:p>
        </p:txBody>
      </p:sp>
      <p:sp>
        <p:nvSpPr>
          <p:cNvPr id="4" name="Rectangle: Rounded Corners 3">
            <a:extLst>
              <a:ext uri="{FF2B5EF4-FFF2-40B4-BE49-F238E27FC236}">
                <a16:creationId xmlns:a16="http://schemas.microsoft.com/office/drawing/2014/main" id="{E750C076-FEAA-B116-EB87-3B13798FE041}"/>
              </a:ext>
            </a:extLst>
          </p:cNvPr>
          <p:cNvSpPr/>
          <p:nvPr/>
        </p:nvSpPr>
        <p:spPr>
          <a:xfrm>
            <a:off x="919087" y="3800976"/>
            <a:ext cx="4351605"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branch -d </a:t>
            </a:r>
            <a:r>
              <a:rPr lang="en-US" sz="2000" dirty="0" err="1"/>
              <a:t>minha</a:t>
            </a:r>
            <a:r>
              <a:rPr lang="en-US" sz="2000" dirty="0"/>
              <a:t>-feature</a:t>
            </a:r>
          </a:p>
        </p:txBody>
      </p:sp>
    </p:spTree>
    <p:extLst>
      <p:ext uri="{BB962C8B-B14F-4D97-AF65-F5344CB8AC3E}">
        <p14:creationId xmlns:p14="http://schemas.microsoft.com/office/powerpoint/2010/main" val="35367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D589B-B42F-F2E1-04E6-E71A738E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 y="17892"/>
            <a:ext cx="12172287" cy="682221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0858"/>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cubicBezTo>
                  <a:pt x="5130018" y="2286000"/>
                  <a:pt x="3350250" y="5332435"/>
                  <a:pt x="5130018" y="6858000"/>
                </a:cubicBezTo>
                <a:lnTo>
                  <a:pt x="0" y="6858000"/>
                </a:lnTo>
                <a:cubicBezTo>
                  <a:pt x="103" y="5177229"/>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182879" y="277425"/>
            <a:ext cx="6588956" cy="1323439"/>
          </a:xfrm>
          <a:prstGeom prst="rect">
            <a:avLst/>
          </a:prstGeom>
          <a:noFill/>
        </p:spPr>
        <p:txBody>
          <a:bodyPr wrap="square" rtlCol="0">
            <a:spAutoFit/>
          </a:bodyPr>
          <a:lstStyle/>
          <a:p>
            <a:pPr algn="ctr"/>
            <a:r>
              <a:rPr lang="pt-BR" sz="4000" b="1" dirty="0">
                <a:solidFill>
                  <a:schemeClr val="bg1"/>
                </a:solidFill>
                <a:effectLst/>
                <a:latin typeface="Bahnschrift SemiBold Condensed" panose="020B0502040204020203" pitchFamily="34" charset="0"/>
              </a:rPr>
              <a:t>Criando uma nova </a:t>
            </a:r>
            <a:r>
              <a:rPr lang="pt-BR" sz="4000" b="1" dirty="0" err="1">
                <a:solidFill>
                  <a:schemeClr val="bg1"/>
                </a:solidFill>
                <a:effectLst/>
                <a:latin typeface="Bahnschrift SemiBold Condensed" panose="020B0502040204020203" pitchFamily="34" charset="0"/>
              </a:rPr>
              <a:t>branch</a:t>
            </a:r>
            <a:r>
              <a:rPr lang="pt-BR" sz="4000" b="1" dirty="0">
                <a:solidFill>
                  <a:schemeClr val="bg1"/>
                </a:solidFill>
                <a:effectLst/>
                <a:latin typeface="Bahnschrift SemiBold Condensed" panose="020B0502040204020203" pitchFamily="34" charset="0"/>
              </a:rPr>
              <a:t> e alternando para ela</a:t>
            </a:r>
            <a:endParaRPr lang="en-US" sz="4000" b="1" dirty="0">
              <a:solidFill>
                <a:schemeClr val="bg1"/>
              </a:solidFill>
              <a:effectLst/>
              <a:latin typeface="Bahnschrift SemiBold Condensed" panose="020B0502040204020203" pitchFamily="34" charset="0"/>
            </a:endParaRPr>
          </a:p>
        </p:txBody>
      </p:sp>
      <p:sp>
        <p:nvSpPr>
          <p:cNvPr id="2" name="Rectangle: Rounded Corners 1">
            <a:extLst>
              <a:ext uri="{FF2B5EF4-FFF2-40B4-BE49-F238E27FC236}">
                <a16:creationId xmlns:a16="http://schemas.microsoft.com/office/drawing/2014/main" id="{A12D723C-D4C5-8BC2-6B1C-206A18B6DEA7}"/>
              </a:ext>
            </a:extLst>
          </p:cNvPr>
          <p:cNvSpPr/>
          <p:nvPr/>
        </p:nvSpPr>
        <p:spPr>
          <a:xfrm>
            <a:off x="731515" y="1983545"/>
            <a:ext cx="5064374" cy="339031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6E08D-DDB1-22C5-ADC6-9556903F9BA1}"/>
              </a:ext>
            </a:extLst>
          </p:cNvPr>
          <p:cNvSpPr txBox="1"/>
          <p:nvPr/>
        </p:nvSpPr>
        <p:spPr>
          <a:xfrm>
            <a:off x="1012871" y="2490541"/>
            <a:ext cx="4351605" cy="2308324"/>
          </a:xfrm>
          <a:prstGeom prst="rect">
            <a:avLst/>
          </a:prstGeom>
          <a:noFill/>
        </p:spPr>
        <p:txBody>
          <a:bodyPr wrap="square" rtlCol="0">
            <a:spAutoFit/>
          </a:bodyPr>
          <a:lstStyle/>
          <a:p>
            <a:r>
              <a:rPr lang="pt-BR" dirty="0">
                <a:solidFill>
                  <a:schemeClr val="bg1"/>
                </a:solidFill>
              </a:rPr>
              <a:t>Para criar uma nova </a:t>
            </a:r>
            <a:r>
              <a:rPr lang="pt-BR" dirty="0" err="1">
                <a:solidFill>
                  <a:schemeClr val="bg1"/>
                </a:solidFill>
              </a:rPr>
              <a:t>branch</a:t>
            </a:r>
            <a:r>
              <a:rPr lang="pt-BR" dirty="0">
                <a:solidFill>
                  <a:schemeClr val="bg1"/>
                </a:solidFill>
              </a:rPr>
              <a:t> e mudar imediatamente para essa </a:t>
            </a:r>
            <a:r>
              <a:rPr lang="pt-BR" dirty="0" err="1">
                <a:solidFill>
                  <a:schemeClr val="bg1"/>
                </a:solidFill>
              </a:rPr>
              <a:t>branch</a:t>
            </a:r>
            <a:r>
              <a:rPr lang="pt-BR" dirty="0">
                <a:solidFill>
                  <a:schemeClr val="bg1"/>
                </a:solidFill>
              </a:rPr>
              <a:t>, você pode utilizar o comando </a:t>
            </a:r>
            <a:r>
              <a:rPr lang="pt-BR" dirty="0" err="1">
                <a:solidFill>
                  <a:schemeClr val="bg1"/>
                </a:solidFill>
                <a:effectLst/>
                <a:latin typeface="SFMono-Regular"/>
              </a:rPr>
              <a:t>git</a:t>
            </a:r>
            <a:r>
              <a:rPr lang="pt-BR" dirty="0">
                <a:solidFill>
                  <a:schemeClr val="bg1"/>
                </a:solidFill>
                <a:effectLst/>
                <a:latin typeface="SFMono-Regular"/>
              </a:rPr>
              <a:t> checkout -b</a:t>
            </a:r>
            <a:r>
              <a:rPr lang="pt-BR" dirty="0">
                <a:solidFill>
                  <a:schemeClr val="bg1"/>
                </a:solidFill>
              </a:rPr>
              <a:t> seguido pelo nome da nova </a:t>
            </a:r>
            <a:r>
              <a:rPr lang="pt-BR" dirty="0" err="1">
                <a:solidFill>
                  <a:schemeClr val="bg1"/>
                </a:solidFill>
              </a:rPr>
              <a:t>branch</a:t>
            </a:r>
            <a:r>
              <a:rPr lang="pt-BR" dirty="0">
                <a:solidFill>
                  <a:schemeClr val="bg1"/>
                </a:solidFill>
              </a:rPr>
              <a:t>.</a:t>
            </a: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en-US" dirty="0">
              <a:solidFill>
                <a:schemeClr val="bg1"/>
              </a:solidFill>
            </a:endParaRPr>
          </a:p>
        </p:txBody>
      </p:sp>
      <p:sp>
        <p:nvSpPr>
          <p:cNvPr id="4" name="Rectangle: Rounded Corners 3">
            <a:extLst>
              <a:ext uri="{FF2B5EF4-FFF2-40B4-BE49-F238E27FC236}">
                <a16:creationId xmlns:a16="http://schemas.microsoft.com/office/drawing/2014/main" id="{E750C076-FEAA-B116-EB87-3B13798FE041}"/>
              </a:ext>
            </a:extLst>
          </p:cNvPr>
          <p:cNvSpPr/>
          <p:nvPr/>
        </p:nvSpPr>
        <p:spPr>
          <a:xfrm>
            <a:off x="919087" y="4077975"/>
            <a:ext cx="4679855"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checkout -b </a:t>
            </a:r>
            <a:r>
              <a:rPr lang="en-US" sz="2000" dirty="0" err="1"/>
              <a:t>minha</a:t>
            </a:r>
            <a:r>
              <a:rPr lang="en-US" sz="2000" dirty="0"/>
              <a:t>-nova-feature</a:t>
            </a:r>
          </a:p>
        </p:txBody>
      </p:sp>
    </p:spTree>
    <p:extLst>
      <p:ext uri="{BB962C8B-B14F-4D97-AF65-F5344CB8AC3E}">
        <p14:creationId xmlns:p14="http://schemas.microsoft.com/office/powerpoint/2010/main" val="317766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D589B-B42F-F2E1-04E6-E71A738E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 y="17892"/>
            <a:ext cx="12172287" cy="682221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0858"/>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cubicBezTo>
                  <a:pt x="5130018" y="2286000"/>
                  <a:pt x="3350250" y="5332435"/>
                  <a:pt x="5130018" y="6858000"/>
                </a:cubicBezTo>
                <a:lnTo>
                  <a:pt x="0" y="6858000"/>
                </a:lnTo>
                <a:cubicBezTo>
                  <a:pt x="103" y="5177229"/>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182879" y="277425"/>
            <a:ext cx="6588956" cy="1323439"/>
          </a:xfrm>
          <a:prstGeom prst="rect">
            <a:avLst/>
          </a:prstGeom>
          <a:noFill/>
        </p:spPr>
        <p:txBody>
          <a:bodyPr wrap="square" rtlCol="0">
            <a:spAutoFit/>
          </a:bodyPr>
          <a:lstStyle/>
          <a:p>
            <a:pPr algn="ctr"/>
            <a:r>
              <a:rPr lang="pt-BR" sz="4000" b="1" dirty="0">
                <a:solidFill>
                  <a:schemeClr val="bg1"/>
                </a:solidFill>
                <a:effectLst/>
                <a:latin typeface="Bahnschrift SemiBold Condensed" panose="020B0502040204020203" pitchFamily="34" charset="0"/>
              </a:rPr>
              <a:t>Trabalhando com </a:t>
            </a:r>
            <a:r>
              <a:rPr lang="pt-BR" sz="4000" b="1" dirty="0" err="1">
                <a:solidFill>
                  <a:schemeClr val="bg1"/>
                </a:solidFill>
                <a:effectLst/>
                <a:latin typeface="Bahnschrift SemiBold Condensed" panose="020B0502040204020203" pitchFamily="34" charset="0"/>
              </a:rPr>
              <a:t>Pull</a:t>
            </a:r>
            <a:r>
              <a:rPr lang="pt-BR" sz="4000" b="1" dirty="0">
                <a:solidFill>
                  <a:schemeClr val="bg1"/>
                </a:solidFill>
                <a:effectLst/>
                <a:latin typeface="Bahnschrift SemiBold Condensed" panose="020B0502040204020203" pitchFamily="34" charset="0"/>
              </a:rPr>
              <a:t> </a:t>
            </a:r>
            <a:r>
              <a:rPr lang="pt-BR" sz="4000" b="1" dirty="0" err="1">
                <a:solidFill>
                  <a:schemeClr val="bg1"/>
                </a:solidFill>
                <a:effectLst/>
                <a:latin typeface="Bahnschrift SemiBold Condensed" panose="020B0502040204020203" pitchFamily="34" charset="0"/>
              </a:rPr>
              <a:t>Requests</a:t>
            </a:r>
            <a:r>
              <a:rPr lang="pt-BR" sz="4000" b="1" dirty="0">
                <a:solidFill>
                  <a:schemeClr val="bg1"/>
                </a:solidFill>
                <a:effectLst/>
                <a:latin typeface="Bahnschrift SemiBold Condensed" panose="020B0502040204020203" pitchFamily="34" charset="0"/>
              </a:rPr>
              <a:t> no GitHub</a:t>
            </a:r>
            <a:endParaRPr lang="en-US" sz="4000" b="1" dirty="0">
              <a:solidFill>
                <a:schemeClr val="bg1"/>
              </a:solidFill>
              <a:effectLst/>
              <a:latin typeface="Bahnschrift SemiBold Condensed" panose="020B0502040204020203" pitchFamily="34" charset="0"/>
            </a:endParaRPr>
          </a:p>
        </p:txBody>
      </p:sp>
      <p:sp>
        <p:nvSpPr>
          <p:cNvPr id="2" name="Rectangle: Rounded Corners 1">
            <a:extLst>
              <a:ext uri="{FF2B5EF4-FFF2-40B4-BE49-F238E27FC236}">
                <a16:creationId xmlns:a16="http://schemas.microsoft.com/office/drawing/2014/main" id="{A12D723C-D4C5-8BC2-6B1C-206A18B6DEA7}"/>
              </a:ext>
            </a:extLst>
          </p:cNvPr>
          <p:cNvSpPr/>
          <p:nvPr/>
        </p:nvSpPr>
        <p:spPr>
          <a:xfrm>
            <a:off x="731515" y="1983546"/>
            <a:ext cx="4740817" cy="2166424"/>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6E08D-DDB1-22C5-ADC6-9556903F9BA1}"/>
              </a:ext>
            </a:extLst>
          </p:cNvPr>
          <p:cNvSpPr txBox="1"/>
          <p:nvPr/>
        </p:nvSpPr>
        <p:spPr>
          <a:xfrm>
            <a:off x="1012872" y="2490541"/>
            <a:ext cx="4149972" cy="1200329"/>
          </a:xfrm>
          <a:prstGeom prst="rect">
            <a:avLst/>
          </a:prstGeom>
          <a:noFill/>
        </p:spPr>
        <p:txBody>
          <a:bodyPr wrap="square" rtlCol="0">
            <a:spAutoFit/>
          </a:bodyPr>
          <a:lstStyle/>
          <a:p>
            <a:r>
              <a:rPr lang="pt-BR" dirty="0">
                <a:solidFill>
                  <a:schemeClr val="bg1"/>
                </a:solidFill>
              </a:rPr>
              <a:t>Quando você está colaborando em um projeto no GitHub, é comum usar </a:t>
            </a:r>
            <a:r>
              <a:rPr lang="pt-BR" dirty="0" err="1">
                <a:solidFill>
                  <a:schemeClr val="bg1"/>
                </a:solidFill>
              </a:rPr>
              <a:t>pull</a:t>
            </a:r>
            <a:r>
              <a:rPr lang="pt-BR" dirty="0">
                <a:solidFill>
                  <a:schemeClr val="bg1"/>
                </a:solidFill>
              </a:rPr>
              <a:t> </a:t>
            </a:r>
            <a:r>
              <a:rPr lang="pt-BR" dirty="0" err="1">
                <a:solidFill>
                  <a:schemeClr val="bg1"/>
                </a:solidFill>
              </a:rPr>
              <a:t>requests</a:t>
            </a:r>
            <a:r>
              <a:rPr lang="pt-BR" dirty="0">
                <a:solidFill>
                  <a:schemeClr val="bg1"/>
                </a:solidFill>
              </a:rPr>
              <a:t> para mesclar as alterações da sua </a:t>
            </a:r>
            <a:r>
              <a:rPr lang="pt-BR" dirty="0" err="1">
                <a:solidFill>
                  <a:schemeClr val="bg1"/>
                </a:solidFill>
              </a:rPr>
              <a:t>branch</a:t>
            </a:r>
            <a:r>
              <a:rPr lang="pt-BR" dirty="0">
                <a:solidFill>
                  <a:schemeClr val="bg1"/>
                </a:solidFill>
              </a:rPr>
              <a:t> para a </a:t>
            </a:r>
            <a:r>
              <a:rPr lang="pt-BR" dirty="0" err="1">
                <a:solidFill>
                  <a:schemeClr val="bg1"/>
                </a:solidFill>
              </a:rPr>
              <a:t>branch</a:t>
            </a:r>
            <a:r>
              <a:rPr lang="pt-BR" dirty="0">
                <a:solidFill>
                  <a:schemeClr val="bg1"/>
                </a:solidFill>
              </a:rPr>
              <a:t> principal do projeto</a:t>
            </a:r>
            <a:r>
              <a:rPr lang="pt-BR" dirty="0"/>
              <a:t>.</a:t>
            </a:r>
            <a:endParaRPr lang="pt-BR" dirty="0">
              <a:solidFill>
                <a:schemeClr val="bg1"/>
              </a:solidFill>
            </a:endParaRPr>
          </a:p>
        </p:txBody>
      </p:sp>
      <p:sp>
        <p:nvSpPr>
          <p:cNvPr id="5" name="Rectangle: Rounded Corners 4">
            <a:extLst>
              <a:ext uri="{FF2B5EF4-FFF2-40B4-BE49-F238E27FC236}">
                <a16:creationId xmlns:a16="http://schemas.microsoft.com/office/drawing/2014/main" id="{807680AE-28C5-0978-33D8-3FF28C023088}"/>
              </a:ext>
            </a:extLst>
          </p:cNvPr>
          <p:cNvSpPr/>
          <p:nvPr/>
        </p:nvSpPr>
        <p:spPr>
          <a:xfrm>
            <a:off x="717449" y="4841547"/>
            <a:ext cx="4740817" cy="1459935"/>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Para </a:t>
            </a:r>
            <a:r>
              <a:rPr lang="en-US" dirty="0" err="1"/>
              <a:t>fazer</a:t>
            </a:r>
            <a:r>
              <a:rPr lang="en-US" dirty="0"/>
              <a:t> isso, </a:t>
            </a:r>
            <a:r>
              <a:rPr lang="en-US" dirty="0" err="1"/>
              <a:t>vamos</a:t>
            </a:r>
            <a:r>
              <a:rPr lang="en-US" dirty="0"/>
              <a:t> </a:t>
            </a:r>
            <a:r>
              <a:rPr lang="en-US" dirty="0" err="1"/>
              <a:t>seguir</a:t>
            </a:r>
            <a:r>
              <a:rPr lang="en-US" dirty="0"/>
              <a:t> </a:t>
            </a:r>
            <a:r>
              <a:rPr lang="en-US" dirty="0" err="1"/>
              <a:t>os</a:t>
            </a:r>
            <a:r>
              <a:rPr lang="en-US" dirty="0"/>
              <a:t> </a:t>
            </a:r>
            <a:r>
              <a:rPr lang="en-US" dirty="0" err="1"/>
              <a:t>passos</a:t>
            </a:r>
            <a:r>
              <a:rPr lang="en-US" dirty="0"/>
              <a:t> a </a:t>
            </a:r>
            <a:r>
              <a:rPr lang="en-US" dirty="0" err="1"/>
              <a:t>passos</a:t>
            </a:r>
            <a:r>
              <a:rPr lang="en-US" dirty="0"/>
              <a:t> a </a:t>
            </a:r>
            <a:r>
              <a:rPr lang="en-US" dirty="0" err="1"/>
              <a:t>seguir</a:t>
            </a:r>
            <a:endParaRPr lang="en-US" dirty="0"/>
          </a:p>
        </p:txBody>
      </p:sp>
    </p:spTree>
    <p:extLst>
      <p:ext uri="{BB962C8B-B14F-4D97-AF65-F5344CB8AC3E}">
        <p14:creationId xmlns:p14="http://schemas.microsoft.com/office/powerpoint/2010/main" val="249877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D589B-B42F-F2E1-04E6-E71A738E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 y="17892"/>
            <a:ext cx="12172287" cy="682221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0858"/>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cubicBezTo>
                  <a:pt x="5130018" y="2286000"/>
                  <a:pt x="3350250" y="5332435"/>
                  <a:pt x="5130018" y="6858000"/>
                </a:cubicBezTo>
                <a:lnTo>
                  <a:pt x="0" y="6858000"/>
                </a:lnTo>
                <a:cubicBezTo>
                  <a:pt x="103" y="5177229"/>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182879" y="277425"/>
            <a:ext cx="6588956" cy="1323439"/>
          </a:xfrm>
          <a:prstGeom prst="rect">
            <a:avLst/>
          </a:prstGeom>
          <a:noFill/>
        </p:spPr>
        <p:txBody>
          <a:bodyPr wrap="square" rtlCol="0">
            <a:spAutoFit/>
          </a:bodyPr>
          <a:lstStyle/>
          <a:p>
            <a:pPr algn="ctr"/>
            <a:r>
              <a:rPr lang="pt-BR" sz="4000" b="1" dirty="0">
                <a:solidFill>
                  <a:schemeClr val="bg1"/>
                </a:solidFill>
                <a:effectLst/>
                <a:latin typeface="Bahnschrift SemiBold Condensed" panose="020B0502040204020203" pitchFamily="34" charset="0"/>
              </a:rPr>
              <a:t>Trabalhando com </a:t>
            </a:r>
            <a:r>
              <a:rPr lang="pt-BR" sz="4000" b="1" dirty="0" err="1">
                <a:solidFill>
                  <a:schemeClr val="bg1"/>
                </a:solidFill>
                <a:effectLst/>
                <a:latin typeface="Bahnschrift SemiBold Condensed" panose="020B0502040204020203" pitchFamily="34" charset="0"/>
              </a:rPr>
              <a:t>Pull</a:t>
            </a:r>
            <a:r>
              <a:rPr lang="pt-BR" sz="4000" b="1" dirty="0">
                <a:solidFill>
                  <a:schemeClr val="bg1"/>
                </a:solidFill>
                <a:effectLst/>
                <a:latin typeface="Bahnschrift SemiBold Condensed" panose="020B0502040204020203" pitchFamily="34" charset="0"/>
              </a:rPr>
              <a:t> </a:t>
            </a:r>
            <a:r>
              <a:rPr lang="pt-BR" sz="4000" b="1" dirty="0" err="1">
                <a:solidFill>
                  <a:schemeClr val="bg1"/>
                </a:solidFill>
                <a:effectLst/>
                <a:latin typeface="Bahnschrift SemiBold Condensed" panose="020B0502040204020203" pitchFamily="34" charset="0"/>
              </a:rPr>
              <a:t>Requests</a:t>
            </a:r>
            <a:r>
              <a:rPr lang="pt-BR" sz="4000" b="1" dirty="0">
                <a:solidFill>
                  <a:schemeClr val="bg1"/>
                </a:solidFill>
                <a:effectLst/>
                <a:latin typeface="Bahnschrift SemiBold Condensed" panose="020B0502040204020203" pitchFamily="34" charset="0"/>
              </a:rPr>
              <a:t> no GitHub</a:t>
            </a:r>
            <a:endParaRPr lang="en-US" sz="4000" b="1" dirty="0">
              <a:solidFill>
                <a:schemeClr val="bg1"/>
              </a:solidFill>
              <a:effectLst/>
              <a:latin typeface="Bahnschrift SemiBold Condensed" panose="020B0502040204020203" pitchFamily="34" charset="0"/>
            </a:endParaRPr>
          </a:p>
        </p:txBody>
      </p:sp>
      <p:sp>
        <p:nvSpPr>
          <p:cNvPr id="2" name="Rectangle: Rounded Corners 1">
            <a:extLst>
              <a:ext uri="{FF2B5EF4-FFF2-40B4-BE49-F238E27FC236}">
                <a16:creationId xmlns:a16="http://schemas.microsoft.com/office/drawing/2014/main" id="{A12D723C-D4C5-8BC2-6B1C-206A18B6DEA7}"/>
              </a:ext>
            </a:extLst>
          </p:cNvPr>
          <p:cNvSpPr/>
          <p:nvPr/>
        </p:nvSpPr>
        <p:spPr>
          <a:xfrm>
            <a:off x="182879" y="1600864"/>
            <a:ext cx="5913121" cy="5158778"/>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6E08D-DDB1-22C5-ADC6-9556903F9BA1}"/>
              </a:ext>
            </a:extLst>
          </p:cNvPr>
          <p:cNvSpPr txBox="1"/>
          <p:nvPr/>
        </p:nvSpPr>
        <p:spPr>
          <a:xfrm>
            <a:off x="562705" y="1681329"/>
            <a:ext cx="5387928" cy="5078313"/>
          </a:xfrm>
          <a:prstGeom prst="rect">
            <a:avLst/>
          </a:prstGeom>
          <a:noFill/>
        </p:spPr>
        <p:txBody>
          <a:bodyPr wrap="square" rtlCol="0">
            <a:spAutoFit/>
          </a:bodyPr>
          <a:lstStyle/>
          <a:p>
            <a:pPr marL="342900" indent="-342900">
              <a:buFont typeface="+mj-lt"/>
              <a:buAutoNum type="arabicPeriod"/>
            </a:pPr>
            <a:r>
              <a:rPr lang="pt-BR" dirty="0">
                <a:solidFill>
                  <a:schemeClr val="bg1"/>
                </a:solidFill>
              </a:rPr>
              <a:t>Faça um </a:t>
            </a:r>
            <a:r>
              <a:rPr lang="pt-BR" dirty="0" err="1">
                <a:solidFill>
                  <a:schemeClr val="bg1"/>
                </a:solidFill>
              </a:rPr>
              <a:t>fork</a:t>
            </a:r>
            <a:r>
              <a:rPr lang="pt-BR" dirty="0">
                <a:solidFill>
                  <a:schemeClr val="bg1"/>
                </a:solidFill>
              </a:rPr>
              <a:t> do repositório original no GitHub para criar uma cópia do projeto em sua conta.</a:t>
            </a:r>
          </a:p>
          <a:p>
            <a:pPr marL="342900" indent="-342900">
              <a:buFont typeface="+mj-lt"/>
              <a:buAutoNum type="arabicPeriod"/>
            </a:pPr>
            <a:endParaRPr lang="pt-BR" dirty="0">
              <a:solidFill>
                <a:schemeClr val="bg1"/>
              </a:solidFill>
            </a:endParaRPr>
          </a:p>
          <a:p>
            <a:pPr marL="342900" indent="-342900">
              <a:buFont typeface="+mj-lt"/>
              <a:buAutoNum type="arabicPeriod"/>
            </a:pPr>
            <a:r>
              <a:rPr lang="pt-BR" dirty="0">
                <a:solidFill>
                  <a:schemeClr val="bg1"/>
                </a:solidFill>
              </a:rPr>
              <a:t>Clone o repositório </a:t>
            </a:r>
            <a:r>
              <a:rPr lang="pt-BR" dirty="0" err="1">
                <a:solidFill>
                  <a:schemeClr val="bg1"/>
                </a:solidFill>
              </a:rPr>
              <a:t>forkado</a:t>
            </a:r>
            <a:r>
              <a:rPr lang="pt-BR" dirty="0">
                <a:solidFill>
                  <a:schemeClr val="bg1"/>
                </a:solidFill>
              </a:rPr>
              <a:t> para o seu computador usando o </a:t>
            </a:r>
            <a:r>
              <a:rPr lang="pt-BR" b="1" dirty="0" err="1">
                <a:effectLst/>
                <a:latin typeface="SFMono-Regular"/>
              </a:rPr>
              <a:t>git</a:t>
            </a:r>
            <a:r>
              <a:rPr lang="pt-BR" b="1" dirty="0">
                <a:effectLst/>
                <a:latin typeface="SFMono-Regular"/>
              </a:rPr>
              <a:t> clone</a:t>
            </a:r>
            <a:r>
              <a:rPr lang="pt-BR" dirty="0">
                <a:solidFill>
                  <a:schemeClr val="bg1"/>
                </a:solidFill>
              </a:rPr>
              <a:t>.</a:t>
            </a:r>
          </a:p>
          <a:p>
            <a:pPr marL="342900" indent="-342900">
              <a:buFont typeface="+mj-lt"/>
              <a:buAutoNum type="arabicPeriod"/>
            </a:pPr>
            <a:endParaRPr lang="pt-BR" dirty="0">
              <a:solidFill>
                <a:schemeClr val="bg1"/>
              </a:solidFill>
            </a:endParaRPr>
          </a:p>
          <a:p>
            <a:pPr marL="342900" indent="-342900">
              <a:buFont typeface="+mj-lt"/>
              <a:buAutoNum type="arabicPeriod"/>
            </a:pPr>
            <a:r>
              <a:rPr lang="pt-BR" dirty="0">
                <a:solidFill>
                  <a:schemeClr val="bg1"/>
                </a:solidFill>
              </a:rPr>
              <a:t>Crie uma nova </a:t>
            </a:r>
            <a:r>
              <a:rPr lang="pt-BR" dirty="0" err="1">
                <a:solidFill>
                  <a:schemeClr val="bg1"/>
                </a:solidFill>
              </a:rPr>
              <a:t>branch</a:t>
            </a:r>
            <a:r>
              <a:rPr lang="pt-BR" dirty="0">
                <a:solidFill>
                  <a:schemeClr val="bg1"/>
                </a:solidFill>
              </a:rPr>
              <a:t> para adicionar suas alterações usando </a:t>
            </a:r>
            <a:r>
              <a:rPr lang="en-US" b="1" dirty="0">
                <a:effectLst/>
                <a:latin typeface="SFMono-Regular"/>
              </a:rPr>
              <a:t>git checkout –b</a:t>
            </a:r>
            <a:r>
              <a:rPr lang="en-US" b="1" dirty="0">
                <a:solidFill>
                  <a:schemeClr val="bg1"/>
                </a:solidFill>
                <a:latin typeface="SFMono-Regular"/>
              </a:rPr>
              <a:t>.</a:t>
            </a:r>
          </a:p>
          <a:p>
            <a:pPr marL="342900" indent="-342900">
              <a:buFont typeface="+mj-lt"/>
              <a:buAutoNum type="arabicPeriod"/>
            </a:pPr>
            <a:endParaRPr lang="en-US" b="1" dirty="0">
              <a:solidFill>
                <a:schemeClr val="bg1"/>
              </a:solidFill>
              <a:latin typeface="SFMono-Regular"/>
            </a:endParaRPr>
          </a:p>
          <a:p>
            <a:pPr marL="342900" indent="-342900">
              <a:buFont typeface="+mj-lt"/>
              <a:buAutoNum type="arabicPeriod"/>
            </a:pPr>
            <a:r>
              <a:rPr lang="pt-BR" dirty="0">
                <a:solidFill>
                  <a:schemeClr val="bg1"/>
                </a:solidFill>
              </a:rPr>
              <a:t>Faça as alterações desejadas e adicione-as ao índice usando </a:t>
            </a:r>
            <a:r>
              <a:rPr lang="pt-BR" b="1" dirty="0" err="1">
                <a:effectLst/>
                <a:latin typeface="SFMono-Regular"/>
              </a:rPr>
              <a:t>git</a:t>
            </a:r>
            <a:r>
              <a:rPr lang="pt-BR" b="1" dirty="0">
                <a:effectLst/>
                <a:latin typeface="SFMono-Regular"/>
              </a:rPr>
              <a:t> </a:t>
            </a:r>
            <a:r>
              <a:rPr lang="pt-BR" b="1" dirty="0" err="1">
                <a:effectLst/>
                <a:latin typeface="SFMono-Regular"/>
              </a:rPr>
              <a:t>add</a:t>
            </a:r>
            <a:r>
              <a:rPr lang="pt-BR" dirty="0">
                <a:solidFill>
                  <a:schemeClr val="bg1"/>
                </a:solidFill>
              </a:rPr>
              <a:t>.</a:t>
            </a:r>
          </a:p>
          <a:p>
            <a:pPr marL="342900" indent="-342900">
              <a:buFont typeface="+mj-lt"/>
              <a:buAutoNum type="arabicPeriod"/>
            </a:pPr>
            <a:endParaRPr lang="pt-BR" dirty="0">
              <a:solidFill>
                <a:schemeClr val="bg1"/>
              </a:solidFill>
            </a:endParaRPr>
          </a:p>
          <a:p>
            <a:pPr marL="342900" indent="-342900">
              <a:buFont typeface="+mj-lt"/>
              <a:buAutoNum type="arabicPeriod"/>
            </a:pPr>
            <a:r>
              <a:rPr lang="pt-BR" dirty="0">
                <a:solidFill>
                  <a:schemeClr val="bg1"/>
                </a:solidFill>
              </a:rPr>
              <a:t>Faça um </a:t>
            </a:r>
            <a:r>
              <a:rPr lang="pt-BR" dirty="0" err="1">
                <a:solidFill>
                  <a:schemeClr val="bg1"/>
                </a:solidFill>
              </a:rPr>
              <a:t>commit</a:t>
            </a:r>
            <a:r>
              <a:rPr lang="pt-BR" dirty="0">
                <a:solidFill>
                  <a:schemeClr val="bg1"/>
                </a:solidFill>
              </a:rPr>
              <a:t> das alterações usando </a:t>
            </a:r>
            <a:r>
              <a:rPr lang="pt-BR" b="1" dirty="0" err="1">
                <a:effectLst/>
                <a:latin typeface="SFMono-Regular"/>
              </a:rPr>
              <a:t>git</a:t>
            </a:r>
            <a:r>
              <a:rPr lang="pt-BR" b="1" dirty="0">
                <a:effectLst/>
                <a:latin typeface="SFMono-Regular"/>
              </a:rPr>
              <a:t> </a:t>
            </a:r>
            <a:r>
              <a:rPr lang="pt-BR" b="1" dirty="0" err="1">
                <a:effectLst/>
                <a:latin typeface="SFMono-Regular"/>
              </a:rPr>
              <a:t>commit</a:t>
            </a:r>
            <a:r>
              <a:rPr lang="pt-BR" dirty="0"/>
              <a:t> </a:t>
            </a:r>
            <a:r>
              <a:rPr lang="pt-BR" dirty="0">
                <a:solidFill>
                  <a:schemeClr val="bg1"/>
                </a:solidFill>
              </a:rPr>
              <a:t>e adicione uma mensagem descritiva.</a:t>
            </a:r>
          </a:p>
          <a:p>
            <a:pPr marL="342900" indent="-342900">
              <a:buFont typeface="+mj-lt"/>
              <a:buAutoNum type="arabicPeriod"/>
            </a:pPr>
            <a:endParaRPr lang="pt-BR" dirty="0">
              <a:solidFill>
                <a:schemeClr val="bg1"/>
              </a:solidFill>
            </a:endParaRPr>
          </a:p>
          <a:p>
            <a:pPr marL="342900" indent="-342900">
              <a:buFont typeface="+mj-lt"/>
              <a:buAutoNum type="arabicPeriod"/>
            </a:pPr>
            <a:r>
              <a:rPr lang="pt-BR" dirty="0">
                <a:solidFill>
                  <a:schemeClr val="bg1"/>
                </a:solidFill>
              </a:rPr>
              <a:t>Realize um </a:t>
            </a:r>
            <a:r>
              <a:rPr lang="pt-BR" b="1" dirty="0" err="1">
                <a:effectLst/>
                <a:latin typeface="SFMono-Regular"/>
              </a:rPr>
              <a:t>git</a:t>
            </a:r>
            <a:r>
              <a:rPr lang="pt-BR" b="1" dirty="0">
                <a:effectLst/>
                <a:latin typeface="SFMono-Regular"/>
              </a:rPr>
              <a:t> </a:t>
            </a:r>
            <a:r>
              <a:rPr lang="pt-BR" b="1" dirty="0" err="1">
                <a:effectLst/>
                <a:latin typeface="SFMono-Regular"/>
              </a:rPr>
              <a:t>pull</a:t>
            </a:r>
            <a:r>
              <a:rPr lang="pt-BR" dirty="0">
                <a:solidFill>
                  <a:schemeClr val="bg1"/>
                </a:solidFill>
              </a:rPr>
              <a:t> para atualizar sua </a:t>
            </a:r>
            <a:r>
              <a:rPr lang="pt-BR" dirty="0" err="1">
                <a:solidFill>
                  <a:schemeClr val="bg1"/>
                </a:solidFill>
              </a:rPr>
              <a:t>branch</a:t>
            </a:r>
            <a:r>
              <a:rPr lang="pt-BR" dirty="0">
                <a:solidFill>
                  <a:schemeClr val="bg1"/>
                </a:solidFill>
              </a:rPr>
              <a:t> com as alterações mais recentes da </a:t>
            </a:r>
            <a:r>
              <a:rPr lang="pt-BR" dirty="0" err="1">
                <a:solidFill>
                  <a:schemeClr val="bg1"/>
                </a:solidFill>
              </a:rPr>
              <a:t>branch</a:t>
            </a:r>
            <a:r>
              <a:rPr lang="pt-BR" dirty="0">
                <a:solidFill>
                  <a:schemeClr val="bg1"/>
                </a:solidFill>
              </a:rPr>
              <a:t> principal do projeto.</a:t>
            </a:r>
          </a:p>
        </p:txBody>
      </p:sp>
    </p:spTree>
    <p:extLst>
      <p:ext uri="{BB962C8B-B14F-4D97-AF65-F5344CB8AC3E}">
        <p14:creationId xmlns:p14="http://schemas.microsoft.com/office/powerpoint/2010/main" val="295631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D589B-B42F-F2E1-04E6-E71A738E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 y="17892"/>
            <a:ext cx="12172287" cy="6822216"/>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0858"/>
            <a:ext cx="7298790"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018" h="6858000">
                <a:moveTo>
                  <a:pt x="0" y="0"/>
                </a:moveTo>
                <a:lnTo>
                  <a:pt x="5130018" y="0"/>
                </a:lnTo>
                <a:cubicBezTo>
                  <a:pt x="5130018" y="2286000"/>
                  <a:pt x="3350250" y="5332435"/>
                  <a:pt x="5130018" y="6858000"/>
                </a:cubicBezTo>
                <a:lnTo>
                  <a:pt x="0" y="6858000"/>
                </a:lnTo>
                <a:cubicBezTo>
                  <a:pt x="103" y="5177229"/>
                  <a:pt x="0" y="2286000"/>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182879" y="277425"/>
            <a:ext cx="6588956" cy="1323439"/>
          </a:xfrm>
          <a:prstGeom prst="rect">
            <a:avLst/>
          </a:prstGeom>
          <a:noFill/>
        </p:spPr>
        <p:txBody>
          <a:bodyPr wrap="square" rtlCol="0">
            <a:spAutoFit/>
          </a:bodyPr>
          <a:lstStyle/>
          <a:p>
            <a:pPr algn="ctr"/>
            <a:r>
              <a:rPr lang="pt-BR" sz="4000" b="1" dirty="0">
                <a:solidFill>
                  <a:schemeClr val="bg1"/>
                </a:solidFill>
                <a:effectLst/>
                <a:latin typeface="Bahnschrift SemiBold Condensed" panose="020B0502040204020203" pitchFamily="34" charset="0"/>
              </a:rPr>
              <a:t>Trabalhando com </a:t>
            </a:r>
            <a:r>
              <a:rPr lang="pt-BR" sz="4000" b="1" dirty="0" err="1">
                <a:solidFill>
                  <a:schemeClr val="bg1"/>
                </a:solidFill>
                <a:effectLst/>
                <a:latin typeface="Bahnschrift SemiBold Condensed" panose="020B0502040204020203" pitchFamily="34" charset="0"/>
              </a:rPr>
              <a:t>Pull</a:t>
            </a:r>
            <a:r>
              <a:rPr lang="pt-BR" sz="4000" b="1" dirty="0">
                <a:solidFill>
                  <a:schemeClr val="bg1"/>
                </a:solidFill>
                <a:effectLst/>
                <a:latin typeface="Bahnschrift SemiBold Condensed" panose="020B0502040204020203" pitchFamily="34" charset="0"/>
              </a:rPr>
              <a:t> </a:t>
            </a:r>
            <a:r>
              <a:rPr lang="pt-BR" sz="4000" b="1" dirty="0" err="1">
                <a:solidFill>
                  <a:schemeClr val="bg1"/>
                </a:solidFill>
                <a:effectLst/>
                <a:latin typeface="Bahnschrift SemiBold Condensed" panose="020B0502040204020203" pitchFamily="34" charset="0"/>
              </a:rPr>
              <a:t>Requests</a:t>
            </a:r>
            <a:r>
              <a:rPr lang="pt-BR" sz="4000" b="1" dirty="0">
                <a:solidFill>
                  <a:schemeClr val="bg1"/>
                </a:solidFill>
                <a:effectLst/>
                <a:latin typeface="Bahnschrift SemiBold Condensed" panose="020B0502040204020203" pitchFamily="34" charset="0"/>
              </a:rPr>
              <a:t> no GitHub</a:t>
            </a:r>
            <a:endParaRPr lang="en-US" sz="4000" b="1" dirty="0">
              <a:solidFill>
                <a:schemeClr val="bg1"/>
              </a:solidFill>
              <a:effectLst/>
              <a:latin typeface="Bahnschrift SemiBold Condensed" panose="020B0502040204020203" pitchFamily="34" charset="0"/>
            </a:endParaRPr>
          </a:p>
        </p:txBody>
      </p:sp>
      <p:sp>
        <p:nvSpPr>
          <p:cNvPr id="2" name="Rectangle: Rounded Corners 1">
            <a:extLst>
              <a:ext uri="{FF2B5EF4-FFF2-40B4-BE49-F238E27FC236}">
                <a16:creationId xmlns:a16="http://schemas.microsoft.com/office/drawing/2014/main" id="{A12D723C-D4C5-8BC2-6B1C-206A18B6DEA7}"/>
              </a:ext>
            </a:extLst>
          </p:cNvPr>
          <p:cNvSpPr/>
          <p:nvPr/>
        </p:nvSpPr>
        <p:spPr>
          <a:xfrm>
            <a:off x="182879" y="1600864"/>
            <a:ext cx="5913121" cy="507953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6E08D-DDB1-22C5-ADC6-9556903F9BA1}"/>
              </a:ext>
            </a:extLst>
          </p:cNvPr>
          <p:cNvSpPr txBox="1"/>
          <p:nvPr/>
        </p:nvSpPr>
        <p:spPr>
          <a:xfrm>
            <a:off x="562705" y="1779261"/>
            <a:ext cx="5387928" cy="4524315"/>
          </a:xfrm>
          <a:prstGeom prst="rect">
            <a:avLst/>
          </a:prstGeom>
          <a:noFill/>
        </p:spPr>
        <p:txBody>
          <a:bodyPr wrap="square" rtlCol="0">
            <a:spAutoFit/>
          </a:bodyPr>
          <a:lstStyle/>
          <a:p>
            <a:pPr marL="342900" indent="-342900">
              <a:buFont typeface="+mj-lt"/>
              <a:buAutoNum type="arabicPeriod" startAt="7"/>
            </a:pPr>
            <a:r>
              <a:rPr lang="pt-BR" dirty="0">
                <a:solidFill>
                  <a:schemeClr val="bg1"/>
                </a:solidFill>
              </a:rPr>
              <a:t>Resolva quaisquer conflitos que possam ocorrer durante o </a:t>
            </a:r>
            <a:r>
              <a:rPr lang="pt-BR" b="1" dirty="0" err="1">
                <a:effectLst/>
                <a:latin typeface="SFMono-Regular"/>
              </a:rPr>
              <a:t>git</a:t>
            </a:r>
            <a:r>
              <a:rPr lang="pt-BR" b="1" dirty="0">
                <a:effectLst/>
                <a:latin typeface="SFMono-Regular"/>
              </a:rPr>
              <a:t> </a:t>
            </a:r>
            <a:r>
              <a:rPr lang="pt-BR" b="1" dirty="0" err="1">
                <a:effectLst/>
                <a:latin typeface="SFMono-Regular"/>
              </a:rPr>
              <a:t>pull</a:t>
            </a:r>
            <a:r>
              <a:rPr lang="pt-BR" dirty="0">
                <a:solidFill>
                  <a:schemeClr val="bg1"/>
                </a:solidFill>
              </a:rPr>
              <a:t>.</a:t>
            </a:r>
          </a:p>
          <a:p>
            <a:pPr marL="342900" indent="-342900">
              <a:buFont typeface="+mj-lt"/>
              <a:buAutoNum type="arabicPeriod" startAt="7"/>
            </a:pPr>
            <a:endParaRPr lang="pt-BR" dirty="0">
              <a:solidFill>
                <a:schemeClr val="bg1"/>
              </a:solidFill>
            </a:endParaRPr>
          </a:p>
          <a:p>
            <a:pPr marL="342900" indent="-342900">
              <a:buFont typeface="+mj-lt"/>
              <a:buAutoNum type="arabicPeriod" startAt="7"/>
            </a:pPr>
            <a:r>
              <a:rPr lang="pt-BR" dirty="0">
                <a:solidFill>
                  <a:schemeClr val="bg1"/>
                </a:solidFill>
              </a:rPr>
              <a:t>Faça o </a:t>
            </a:r>
            <a:r>
              <a:rPr lang="pt-BR" dirty="0" err="1">
                <a:solidFill>
                  <a:schemeClr val="bg1"/>
                </a:solidFill>
              </a:rPr>
              <a:t>push</a:t>
            </a:r>
            <a:r>
              <a:rPr lang="pt-BR" dirty="0">
                <a:solidFill>
                  <a:schemeClr val="bg1"/>
                </a:solidFill>
              </a:rPr>
              <a:t> das alterações para o repositório </a:t>
            </a:r>
            <a:r>
              <a:rPr lang="pt-BR" dirty="0" err="1">
                <a:solidFill>
                  <a:schemeClr val="bg1"/>
                </a:solidFill>
              </a:rPr>
              <a:t>forkado</a:t>
            </a:r>
            <a:r>
              <a:rPr lang="pt-BR" dirty="0">
                <a:solidFill>
                  <a:schemeClr val="bg1"/>
                </a:solidFill>
              </a:rPr>
              <a:t> usando </a:t>
            </a:r>
            <a:r>
              <a:rPr lang="pt-BR" b="1" dirty="0" err="1">
                <a:effectLst/>
                <a:latin typeface="SFMono-Regular"/>
              </a:rPr>
              <a:t>git</a:t>
            </a:r>
            <a:r>
              <a:rPr lang="pt-BR" b="1" dirty="0">
                <a:effectLst/>
                <a:latin typeface="SFMono-Regular"/>
              </a:rPr>
              <a:t> </a:t>
            </a:r>
            <a:r>
              <a:rPr lang="pt-BR" b="1" dirty="0" err="1">
                <a:effectLst/>
                <a:latin typeface="SFMono-Regular"/>
              </a:rPr>
              <a:t>push</a:t>
            </a:r>
            <a:r>
              <a:rPr lang="pt-BR" dirty="0">
                <a:solidFill>
                  <a:schemeClr val="bg1"/>
                </a:solidFill>
              </a:rPr>
              <a:t>.</a:t>
            </a:r>
          </a:p>
          <a:p>
            <a:pPr marL="342900" indent="-342900">
              <a:buFont typeface="+mj-lt"/>
              <a:buAutoNum type="arabicPeriod" startAt="7"/>
            </a:pPr>
            <a:endParaRPr lang="pt-BR" dirty="0">
              <a:solidFill>
                <a:schemeClr val="bg1"/>
              </a:solidFill>
            </a:endParaRPr>
          </a:p>
          <a:p>
            <a:pPr marL="342900" indent="-342900">
              <a:buFont typeface="+mj-lt"/>
              <a:buAutoNum type="arabicPeriod" startAt="7"/>
            </a:pPr>
            <a:r>
              <a:rPr lang="pt-BR" dirty="0">
                <a:solidFill>
                  <a:schemeClr val="bg1"/>
                </a:solidFill>
              </a:rPr>
              <a:t>No GitHub, vá até o repositório </a:t>
            </a:r>
            <a:r>
              <a:rPr lang="pt-BR" dirty="0" err="1">
                <a:solidFill>
                  <a:schemeClr val="bg1"/>
                </a:solidFill>
              </a:rPr>
              <a:t>forkado</a:t>
            </a:r>
            <a:r>
              <a:rPr lang="pt-BR" dirty="0">
                <a:solidFill>
                  <a:schemeClr val="bg1"/>
                </a:solidFill>
              </a:rPr>
              <a:t> e clique em "Compare &amp; </a:t>
            </a:r>
            <a:r>
              <a:rPr lang="pt-BR" dirty="0" err="1">
                <a:solidFill>
                  <a:schemeClr val="bg1"/>
                </a:solidFill>
              </a:rPr>
              <a:t>pull</a:t>
            </a:r>
            <a:r>
              <a:rPr lang="pt-BR" dirty="0">
                <a:solidFill>
                  <a:schemeClr val="bg1"/>
                </a:solidFill>
              </a:rPr>
              <a:t> </a:t>
            </a:r>
            <a:r>
              <a:rPr lang="pt-BR" dirty="0" err="1">
                <a:solidFill>
                  <a:schemeClr val="bg1"/>
                </a:solidFill>
              </a:rPr>
              <a:t>request</a:t>
            </a:r>
            <a:r>
              <a:rPr lang="pt-BR" dirty="0">
                <a:solidFill>
                  <a:schemeClr val="bg1"/>
                </a:solidFill>
              </a:rPr>
              <a:t>".</a:t>
            </a:r>
          </a:p>
          <a:p>
            <a:pPr marL="342900" indent="-342900">
              <a:buFont typeface="+mj-lt"/>
              <a:buAutoNum type="arabicPeriod" startAt="7"/>
            </a:pPr>
            <a:endParaRPr lang="pt-BR" dirty="0">
              <a:solidFill>
                <a:schemeClr val="bg1"/>
              </a:solidFill>
            </a:endParaRPr>
          </a:p>
          <a:p>
            <a:pPr marL="342900" indent="-342900">
              <a:buFont typeface="+mj-lt"/>
              <a:buAutoNum type="arabicPeriod" startAt="7"/>
            </a:pPr>
            <a:r>
              <a:rPr lang="pt-BR" dirty="0">
                <a:solidFill>
                  <a:schemeClr val="bg1"/>
                </a:solidFill>
              </a:rPr>
              <a:t>Revise as alterações e, se estiver tudo correto, clique em "</a:t>
            </a:r>
            <a:r>
              <a:rPr lang="pt-BR" dirty="0" err="1">
                <a:solidFill>
                  <a:schemeClr val="bg1"/>
                </a:solidFill>
              </a:rPr>
              <a:t>Create</a:t>
            </a:r>
            <a:r>
              <a:rPr lang="pt-BR" dirty="0">
                <a:solidFill>
                  <a:schemeClr val="bg1"/>
                </a:solidFill>
              </a:rPr>
              <a:t> </a:t>
            </a:r>
            <a:r>
              <a:rPr lang="pt-BR" dirty="0" err="1">
                <a:solidFill>
                  <a:schemeClr val="bg1"/>
                </a:solidFill>
              </a:rPr>
              <a:t>pull</a:t>
            </a:r>
            <a:r>
              <a:rPr lang="pt-BR" dirty="0">
                <a:solidFill>
                  <a:schemeClr val="bg1"/>
                </a:solidFill>
              </a:rPr>
              <a:t> </a:t>
            </a:r>
            <a:r>
              <a:rPr lang="pt-BR" dirty="0" err="1">
                <a:solidFill>
                  <a:schemeClr val="bg1"/>
                </a:solidFill>
              </a:rPr>
              <a:t>request</a:t>
            </a:r>
            <a:r>
              <a:rPr lang="pt-BR" dirty="0">
                <a:solidFill>
                  <a:schemeClr val="bg1"/>
                </a:solidFill>
              </a:rPr>
              <a:t>" para enviar a solicitação de mesclagem das alterações.</a:t>
            </a:r>
          </a:p>
          <a:p>
            <a:pPr marL="342900" indent="-342900">
              <a:buFont typeface="+mj-lt"/>
              <a:buAutoNum type="arabicPeriod" startAt="7"/>
            </a:pPr>
            <a:endParaRPr lang="pt-BR" dirty="0">
              <a:solidFill>
                <a:schemeClr val="bg1"/>
              </a:solidFill>
            </a:endParaRPr>
          </a:p>
          <a:p>
            <a:pPr marL="342900" indent="-342900">
              <a:buFont typeface="+mj-lt"/>
              <a:buAutoNum type="arabicPeriod" startAt="7"/>
            </a:pPr>
            <a:r>
              <a:rPr lang="pt-BR" dirty="0">
                <a:solidFill>
                  <a:schemeClr val="bg1"/>
                </a:solidFill>
              </a:rPr>
              <a:t>Os mantenedores do repositório original revisarão suas alterações e, se estiverem corretas, mesclarão suas alterações na </a:t>
            </a:r>
            <a:r>
              <a:rPr lang="pt-BR" dirty="0" err="1">
                <a:solidFill>
                  <a:schemeClr val="bg1"/>
                </a:solidFill>
              </a:rPr>
              <a:t>branch</a:t>
            </a:r>
            <a:r>
              <a:rPr lang="pt-BR" dirty="0">
                <a:solidFill>
                  <a:schemeClr val="bg1"/>
                </a:solidFill>
              </a:rPr>
              <a:t> principal do projeto.</a:t>
            </a:r>
          </a:p>
        </p:txBody>
      </p:sp>
    </p:spTree>
    <p:extLst>
      <p:ext uri="{BB962C8B-B14F-4D97-AF65-F5344CB8AC3E}">
        <p14:creationId xmlns:p14="http://schemas.microsoft.com/office/powerpoint/2010/main" val="163445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259F925-D3E7-BD82-83BE-190A290CA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34"/>
            <a:ext cx="12192000" cy="6843932"/>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86957" y="7034"/>
            <a:ext cx="7305043"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58F20E0-4C6D-41E8-A77D-6B63C3080E1F}"/>
              </a:ext>
            </a:extLst>
          </p:cNvPr>
          <p:cNvSpPr txBox="1"/>
          <p:nvPr/>
        </p:nvSpPr>
        <p:spPr>
          <a:xfrm flipH="1">
            <a:off x="6467229" y="1570132"/>
            <a:ext cx="5031543" cy="3170099"/>
          </a:xfrm>
          <a:prstGeom prst="rect">
            <a:avLst/>
          </a:prstGeom>
          <a:noFill/>
        </p:spPr>
        <p:txBody>
          <a:bodyPr wrap="square" rtlCol="0">
            <a:spAutoFit/>
          </a:bodyPr>
          <a:lstStyle/>
          <a:p>
            <a:r>
              <a:rPr lang="pt-BR" sz="2000" dirty="0">
                <a:solidFill>
                  <a:schemeClr val="bg1"/>
                </a:solidFill>
              </a:rPr>
              <a:t>Conflitos podem ocorrer quando duas ou mais pessoas alteram as mesmas linhas de um arquivo simultaneamente. Nesses casos, o </a:t>
            </a:r>
            <a:r>
              <a:rPr lang="pt-BR" sz="2000" dirty="0" err="1">
                <a:solidFill>
                  <a:schemeClr val="bg1"/>
                </a:solidFill>
              </a:rPr>
              <a:t>Git</a:t>
            </a:r>
            <a:r>
              <a:rPr lang="pt-BR" sz="2000" dirty="0">
                <a:solidFill>
                  <a:schemeClr val="bg1"/>
                </a:solidFill>
              </a:rPr>
              <a:t> não consegue determinar automaticamente qual versão do código deve ser mantida. Durante um </a:t>
            </a:r>
            <a:r>
              <a:rPr lang="pt-BR" sz="2000" dirty="0" err="1">
                <a:solidFill>
                  <a:schemeClr val="bg1"/>
                </a:solidFill>
              </a:rPr>
              <a:t>pull</a:t>
            </a:r>
            <a:r>
              <a:rPr lang="pt-BR" sz="2000" dirty="0">
                <a:solidFill>
                  <a:schemeClr val="bg1"/>
                </a:solidFill>
              </a:rPr>
              <a:t> ou merge, você pode encontrar mensagens indicando que ocorreram conflitos.</a:t>
            </a:r>
          </a:p>
          <a:p>
            <a:endParaRPr lang="pt-BR" sz="2000" b="1" dirty="0">
              <a:solidFill>
                <a:schemeClr val="bg1"/>
              </a:solidFill>
            </a:endParaRPr>
          </a:p>
          <a:p>
            <a:endParaRPr lang="pt-BR" sz="2000" b="1" dirty="0">
              <a:solidFill>
                <a:schemeClr val="bg1"/>
              </a:solidFill>
            </a:endParaRPr>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201603" y="336560"/>
            <a:ext cx="5562793"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Resolvendo</a:t>
            </a: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conflitos</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
        <p:nvSpPr>
          <p:cNvPr id="22" name="Rectangle: Single Corner Rounded 21">
            <a:extLst>
              <a:ext uri="{FF2B5EF4-FFF2-40B4-BE49-F238E27FC236}">
                <a16:creationId xmlns:a16="http://schemas.microsoft.com/office/drawing/2014/main" id="{35458125-024D-2188-9309-38C012228708}"/>
              </a:ext>
            </a:extLst>
          </p:cNvPr>
          <p:cNvSpPr/>
          <p:nvPr/>
        </p:nvSpPr>
        <p:spPr>
          <a:xfrm>
            <a:off x="7442586" y="4711081"/>
            <a:ext cx="3080825" cy="1428935"/>
          </a:xfrm>
          <a:prstGeom prst="round1Rect">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800" dirty="0"/>
              <a:t>Para resolver conflitos, vamos seguir estes passos</a:t>
            </a:r>
            <a:r>
              <a:rPr lang="pt-BR" sz="1800" b="1" dirty="0">
                <a:solidFill>
                  <a:schemeClr val="bg1"/>
                </a:solidFill>
              </a:rPr>
              <a:t>:</a:t>
            </a:r>
            <a:endParaRPr lang="en-US" sz="1800" b="1" dirty="0">
              <a:solidFill>
                <a:schemeClr val="bg1"/>
              </a:solidFill>
            </a:endParaRPr>
          </a:p>
        </p:txBody>
      </p:sp>
    </p:spTree>
    <p:extLst>
      <p:ext uri="{BB962C8B-B14F-4D97-AF65-F5344CB8AC3E}">
        <p14:creationId xmlns:p14="http://schemas.microsoft.com/office/powerpoint/2010/main" val="42029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DA639FD-7C9D-E36F-0A56-FB6DF71A98E8}"/>
              </a:ext>
            </a:extLst>
          </p:cNvPr>
          <p:cNvSpPr/>
          <p:nvPr/>
        </p:nvSpPr>
        <p:spPr>
          <a:xfrm>
            <a:off x="7863840" y="2630658"/>
            <a:ext cx="3024554" cy="372793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7" y="759655"/>
            <a:ext cx="2597571" cy="707886"/>
          </a:xfrm>
          <a:prstGeom prst="rect">
            <a:avLst/>
          </a:prstGeom>
          <a:noFill/>
        </p:spPr>
        <p:txBody>
          <a:bodyPr wrap="none" rtlCol="0">
            <a:spAutoFit/>
          </a:bodyPr>
          <a:lstStyle/>
          <a:p>
            <a:r>
              <a:rPr lang="en-US" sz="4000" dirty="0" err="1">
                <a:solidFill>
                  <a:schemeClr val="bg1"/>
                </a:solidFill>
              </a:rPr>
              <a:t>Introdução</a:t>
            </a:r>
            <a:r>
              <a:rPr lang="en-US" sz="4000" dirty="0">
                <a:solidFill>
                  <a:schemeClr val="bg1"/>
                </a:solidFill>
              </a:rPr>
              <a:t>:</a:t>
            </a:r>
          </a:p>
        </p:txBody>
      </p:sp>
      <p:sp>
        <p:nvSpPr>
          <p:cNvPr id="5" name="TextBox 4">
            <a:extLst>
              <a:ext uri="{FF2B5EF4-FFF2-40B4-BE49-F238E27FC236}">
                <a16:creationId xmlns:a16="http://schemas.microsoft.com/office/drawing/2014/main" id="{9975D454-333D-94E2-AB57-E60AC4466BF1}"/>
              </a:ext>
            </a:extLst>
          </p:cNvPr>
          <p:cNvSpPr txBox="1"/>
          <p:nvPr/>
        </p:nvSpPr>
        <p:spPr>
          <a:xfrm>
            <a:off x="2209767" y="2782668"/>
            <a:ext cx="886266" cy="646331"/>
          </a:xfrm>
          <a:prstGeom prst="rect">
            <a:avLst/>
          </a:prstGeom>
          <a:noFill/>
        </p:spPr>
        <p:txBody>
          <a:bodyPr wrap="square" rtlCol="0">
            <a:spAutoFit/>
          </a:bodyPr>
          <a:lstStyle/>
          <a:p>
            <a:r>
              <a:rPr lang="en-US" sz="3600" dirty="0">
                <a:solidFill>
                  <a:schemeClr val="bg1"/>
                </a:solidFill>
              </a:rPr>
              <a:t>Git</a:t>
            </a:r>
          </a:p>
        </p:txBody>
      </p:sp>
      <p:sp>
        <p:nvSpPr>
          <p:cNvPr id="6" name="TextBox 5">
            <a:extLst>
              <a:ext uri="{FF2B5EF4-FFF2-40B4-BE49-F238E27FC236}">
                <a16:creationId xmlns:a16="http://schemas.microsoft.com/office/drawing/2014/main" id="{31E05E48-98B7-7ADD-8F25-A274FCF94EA5}"/>
              </a:ext>
            </a:extLst>
          </p:cNvPr>
          <p:cNvSpPr txBox="1"/>
          <p:nvPr/>
        </p:nvSpPr>
        <p:spPr>
          <a:xfrm>
            <a:off x="8468751" y="2782668"/>
            <a:ext cx="1735147" cy="646331"/>
          </a:xfrm>
          <a:prstGeom prst="rect">
            <a:avLst/>
          </a:prstGeom>
          <a:noFill/>
        </p:spPr>
        <p:txBody>
          <a:bodyPr wrap="square" rtlCol="0">
            <a:spAutoFit/>
          </a:bodyPr>
          <a:lstStyle/>
          <a:p>
            <a:pPr algn="ctr"/>
            <a:r>
              <a:rPr lang="en-US" sz="3600" dirty="0" err="1">
                <a:solidFill>
                  <a:schemeClr val="bg1"/>
                </a:solidFill>
              </a:rPr>
              <a:t>Github</a:t>
            </a:r>
            <a:endParaRPr lang="en-US" sz="3600" dirty="0">
              <a:solidFill>
                <a:schemeClr val="bg1"/>
              </a:solidFill>
            </a:endParaRPr>
          </a:p>
        </p:txBody>
      </p:sp>
      <p:sp>
        <p:nvSpPr>
          <p:cNvPr id="7" name="TextBox 6">
            <a:extLst>
              <a:ext uri="{FF2B5EF4-FFF2-40B4-BE49-F238E27FC236}">
                <a16:creationId xmlns:a16="http://schemas.microsoft.com/office/drawing/2014/main" id="{84D3F84C-7F4F-BF94-FA55-562B7D686896}"/>
              </a:ext>
            </a:extLst>
          </p:cNvPr>
          <p:cNvSpPr txBox="1"/>
          <p:nvPr/>
        </p:nvSpPr>
        <p:spPr>
          <a:xfrm>
            <a:off x="1420837" y="3428999"/>
            <a:ext cx="2464126" cy="1938992"/>
          </a:xfrm>
          <a:prstGeom prst="rect">
            <a:avLst/>
          </a:prstGeom>
          <a:noFill/>
        </p:spPr>
        <p:txBody>
          <a:bodyPr wrap="square" rtlCol="0">
            <a:spAutoFit/>
          </a:bodyPr>
          <a:lstStyle/>
          <a:p>
            <a:r>
              <a:rPr lang="pt-BR" sz="2000" dirty="0">
                <a:solidFill>
                  <a:schemeClr val="bg1"/>
                </a:solidFill>
              </a:rPr>
              <a:t>É sistema de controle de versão distribuído, revolucionou a forma como desenvolvemos e gerenciamos projetos</a:t>
            </a:r>
            <a:endParaRPr lang="en-US" sz="2000" dirty="0">
              <a:solidFill>
                <a:schemeClr val="bg1"/>
              </a:solidFill>
            </a:endParaRPr>
          </a:p>
        </p:txBody>
      </p:sp>
      <p:sp>
        <p:nvSpPr>
          <p:cNvPr id="8" name="TextBox 7">
            <a:extLst>
              <a:ext uri="{FF2B5EF4-FFF2-40B4-BE49-F238E27FC236}">
                <a16:creationId xmlns:a16="http://schemas.microsoft.com/office/drawing/2014/main" id="{C9A49ED6-1D32-8A98-FEF0-C87308EF9031}"/>
              </a:ext>
            </a:extLst>
          </p:cNvPr>
          <p:cNvSpPr txBox="1"/>
          <p:nvPr/>
        </p:nvSpPr>
        <p:spPr>
          <a:xfrm>
            <a:off x="8185117" y="3595467"/>
            <a:ext cx="2464126" cy="2554545"/>
          </a:xfrm>
          <a:prstGeom prst="rect">
            <a:avLst/>
          </a:prstGeom>
          <a:noFill/>
        </p:spPr>
        <p:txBody>
          <a:bodyPr wrap="square" rtlCol="0">
            <a:spAutoFit/>
          </a:bodyPr>
          <a:lstStyle/>
          <a:p>
            <a:r>
              <a:rPr lang="pt-BR" sz="2000" dirty="0">
                <a:solidFill>
                  <a:schemeClr val="bg1"/>
                </a:solidFill>
              </a:rPr>
              <a:t>É uma plataforma de hospedagem de código-fonte e colaboração, onde potencializa a eficiência da colaboração em equipe</a:t>
            </a:r>
            <a:endParaRPr lang="en-US" sz="2000" dirty="0">
              <a:solidFill>
                <a:schemeClr val="bg1"/>
              </a:solidFill>
            </a:endParaRPr>
          </a:p>
        </p:txBody>
      </p:sp>
    </p:spTree>
    <p:extLst>
      <p:ext uri="{BB962C8B-B14F-4D97-AF65-F5344CB8AC3E}">
        <p14:creationId xmlns:p14="http://schemas.microsoft.com/office/powerpoint/2010/main" val="34372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259F925-D3E7-BD82-83BE-190A290CA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34"/>
            <a:ext cx="12192000" cy="6843932"/>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3888151" y="0"/>
            <a:ext cx="8303849" cy="6850966"/>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58F20E0-4C6D-41E8-A77D-6B63C3080E1F}"/>
              </a:ext>
            </a:extLst>
          </p:cNvPr>
          <p:cNvSpPr txBox="1"/>
          <p:nvPr/>
        </p:nvSpPr>
        <p:spPr>
          <a:xfrm flipH="1">
            <a:off x="5735708" y="1224880"/>
            <a:ext cx="6207762" cy="5324535"/>
          </a:xfrm>
          <a:prstGeom prst="rect">
            <a:avLst/>
          </a:prstGeom>
          <a:noFill/>
        </p:spPr>
        <p:txBody>
          <a:bodyPr wrap="square" rtlCol="0">
            <a:spAutoFit/>
          </a:bodyPr>
          <a:lstStyle/>
          <a:p>
            <a:pPr marL="514350" indent="-514350">
              <a:buFont typeface="+mj-lt"/>
              <a:buAutoNum type="romanUcPeriod"/>
            </a:pPr>
            <a:r>
              <a:rPr lang="pt-BR" sz="2000" dirty="0">
                <a:solidFill>
                  <a:schemeClr val="bg1"/>
                </a:solidFill>
              </a:rPr>
              <a:t>Abra o arquivo com conflitos em um editor de texto e procure as seções destacadas que apresentam as alterações conflitantes.</a:t>
            </a:r>
          </a:p>
          <a:p>
            <a:pPr marL="514350" indent="-514350">
              <a:buFont typeface="+mj-lt"/>
              <a:buAutoNum type="romanUcPeriod"/>
            </a:pPr>
            <a:endParaRPr lang="pt-BR" sz="2000" dirty="0">
              <a:solidFill>
                <a:schemeClr val="bg1"/>
              </a:solidFill>
            </a:endParaRPr>
          </a:p>
          <a:p>
            <a:pPr marL="514350" indent="-514350">
              <a:buFont typeface="+mj-lt"/>
              <a:buAutoNum type="romanUcPeriod"/>
            </a:pPr>
            <a:r>
              <a:rPr lang="pt-BR" sz="2000" dirty="0">
                <a:solidFill>
                  <a:schemeClr val="bg1"/>
                </a:solidFill>
              </a:rPr>
              <a:t>Edite o arquivo manualmente para corrigir as seções conflitantes, mantendo apenas as alterações que deseja manter.</a:t>
            </a:r>
          </a:p>
          <a:p>
            <a:pPr marL="514350" indent="-514350">
              <a:buFont typeface="+mj-lt"/>
              <a:buAutoNum type="romanUcPeriod"/>
            </a:pPr>
            <a:endParaRPr lang="pt-BR" sz="2000" dirty="0">
              <a:solidFill>
                <a:schemeClr val="bg1"/>
              </a:solidFill>
            </a:endParaRPr>
          </a:p>
          <a:p>
            <a:pPr marL="514350" indent="-514350">
              <a:buFont typeface="+mj-lt"/>
              <a:buAutoNum type="romanUcPeriod"/>
            </a:pPr>
            <a:r>
              <a:rPr lang="pt-BR" sz="2000" dirty="0">
                <a:solidFill>
                  <a:schemeClr val="bg1"/>
                </a:solidFill>
              </a:rPr>
              <a:t>Após corrigir todas as seções conflitantes, adicione o arquivo modificado ao índice usando </a:t>
            </a:r>
            <a:r>
              <a:rPr lang="pt-BR" sz="2000" b="1" dirty="0" err="1">
                <a:effectLst/>
                <a:latin typeface="SFMono-Regular"/>
              </a:rPr>
              <a:t>git</a:t>
            </a:r>
            <a:r>
              <a:rPr lang="pt-BR" sz="2000" b="1" dirty="0">
                <a:effectLst/>
                <a:latin typeface="SFMono-Regular"/>
              </a:rPr>
              <a:t> </a:t>
            </a:r>
            <a:r>
              <a:rPr lang="pt-BR" sz="2000" b="1" dirty="0" err="1">
                <a:effectLst/>
                <a:latin typeface="SFMono-Regular"/>
              </a:rPr>
              <a:t>add</a:t>
            </a:r>
            <a:r>
              <a:rPr lang="pt-BR" sz="2000" dirty="0">
                <a:solidFill>
                  <a:schemeClr val="bg1"/>
                </a:solidFill>
              </a:rPr>
              <a:t>.</a:t>
            </a:r>
          </a:p>
          <a:p>
            <a:pPr marL="514350" indent="-514350">
              <a:buFont typeface="+mj-lt"/>
              <a:buAutoNum type="romanUcPeriod"/>
            </a:pPr>
            <a:endParaRPr lang="pt-BR" sz="2000" dirty="0">
              <a:solidFill>
                <a:schemeClr val="bg1"/>
              </a:solidFill>
            </a:endParaRPr>
          </a:p>
          <a:p>
            <a:pPr marL="514350" indent="-514350">
              <a:buFont typeface="+mj-lt"/>
              <a:buAutoNum type="romanUcPeriod"/>
            </a:pPr>
            <a:r>
              <a:rPr lang="pt-BR" sz="2000" dirty="0">
                <a:solidFill>
                  <a:schemeClr val="bg1"/>
                </a:solidFill>
              </a:rPr>
              <a:t>Faça o </a:t>
            </a:r>
            <a:r>
              <a:rPr lang="pt-BR" sz="2000" dirty="0" err="1">
                <a:solidFill>
                  <a:schemeClr val="bg1"/>
                </a:solidFill>
              </a:rPr>
              <a:t>commit</a:t>
            </a:r>
            <a:r>
              <a:rPr lang="pt-BR" sz="2000" dirty="0">
                <a:solidFill>
                  <a:schemeClr val="bg1"/>
                </a:solidFill>
              </a:rPr>
              <a:t> das alterações usando </a:t>
            </a:r>
            <a:r>
              <a:rPr lang="pt-BR" sz="2000" b="1" dirty="0" err="1">
                <a:effectLst/>
                <a:latin typeface="SFMono-Regular"/>
              </a:rPr>
              <a:t>git</a:t>
            </a:r>
            <a:r>
              <a:rPr lang="pt-BR" sz="2000" b="1" dirty="0">
                <a:effectLst/>
                <a:latin typeface="SFMono-Regular"/>
              </a:rPr>
              <a:t> </a:t>
            </a:r>
            <a:r>
              <a:rPr lang="pt-BR" sz="2000" b="1" dirty="0" err="1">
                <a:effectLst/>
                <a:latin typeface="SFMono-Regular"/>
              </a:rPr>
              <a:t>commit</a:t>
            </a:r>
            <a:r>
              <a:rPr lang="pt-BR" sz="2000" dirty="0"/>
              <a:t> </a:t>
            </a:r>
            <a:r>
              <a:rPr lang="pt-BR" sz="2000" dirty="0">
                <a:solidFill>
                  <a:schemeClr val="bg1"/>
                </a:solidFill>
              </a:rPr>
              <a:t>para concluir o processo de mesclagem.</a:t>
            </a:r>
            <a:endParaRPr lang="pt-BR" sz="2000" b="1" dirty="0">
              <a:solidFill>
                <a:schemeClr val="bg1"/>
              </a:solidFill>
            </a:endParaRPr>
          </a:p>
          <a:p>
            <a:endParaRPr lang="pt-BR" sz="2000" b="1" dirty="0">
              <a:solidFill>
                <a:schemeClr val="bg1"/>
              </a:solidFill>
            </a:endParaRPr>
          </a:p>
          <a:p>
            <a:r>
              <a:rPr lang="pt-BR" sz="2000" dirty="0">
                <a:solidFill>
                  <a:schemeClr val="bg1"/>
                </a:solidFill>
              </a:rPr>
              <a:t>Após resolver os conflitos e fazer o </a:t>
            </a:r>
            <a:r>
              <a:rPr lang="pt-BR" sz="2000" dirty="0" err="1">
                <a:solidFill>
                  <a:schemeClr val="bg1"/>
                </a:solidFill>
              </a:rPr>
              <a:t>commit</a:t>
            </a:r>
            <a:r>
              <a:rPr lang="pt-BR" sz="2000" dirty="0">
                <a:solidFill>
                  <a:schemeClr val="bg1"/>
                </a:solidFill>
              </a:rPr>
              <a:t>, a </a:t>
            </a:r>
            <a:r>
              <a:rPr lang="pt-BR" sz="2000" dirty="0" err="1">
                <a:solidFill>
                  <a:schemeClr val="bg1"/>
                </a:solidFill>
              </a:rPr>
              <a:t>branch</a:t>
            </a:r>
            <a:r>
              <a:rPr lang="pt-BR" sz="2000" dirty="0">
                <a:solidFill>
                  <a:schemeClr val="bg1"/>
                </a:solidFill>
              </a:rPr>
              <a:t> estará atualizada com as alterações combinadas de ambas as </a:t>
            </a:r>
            <a:r>
              <a:rPr lang="pt-BR" sz="2000" dirty="0" err="1">
                <a:solidFill>
                  <a:schemeClr val="bg1"/>
                </a:solidFill>
              </a:rPr>
              <a:t>branches</a:t>
            </a:r>
            <a:r>
              <a:rPr lang="pt-BR" sz="2000" dirty="0">
                <a:solidFill>
                  <a:schemeClr val="bg1"/>
                </a:solidFill>
              </a:rPr>
              <a:t>.</a:t>
            </a:r>
            <a:endParaRPr lang="pt-BR" sz="2000" b="1" dirty="0">
              <a:solidFill>
                <a:schemeClr val="bg1"/>
              </a:solidFill>
            </a:endParaRPr>
          </a:p>
        </p:txBody>
      </p:sp>
      <p:sp>
        <p:nvSpPr>
          <p:cNvPr id="8" name="TextBox 7">
            <a:extLst>
              <a:ext uri="{FF2B5EF4-FFF2-40B4-BE49-F238E27FC236}">
                <a16:creationId xmlns:a16="http://schemas.microsoft.com/office/drawing/2014/main" id="{9E4C631F-4900-8BCF-143E-70C00A1BF2E8}"/>
              </a:ext>
            </a:extLst>
          </p:cNvPr>
          <p:cNvSpPr txBox="1"/>
          <p:nvPr/>
        </p:nvSpPr>
        <p:spPr>
          <a:xfrm flipH="1">
            <a:off x="5878046" y="308585"/>
            <a:ext cx="5562793"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Resolvendo</a:t>
            </a: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conflitos</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320459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E46DA-3A00-EB2A-83AB-DED0EF58D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85751" cy="6850965"/>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6249" y="1044418"/>
            <a:ext cx="12185751" cy="5806547"/>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4371 w 5138784"/>
              <a:gd name="connsiteY0" fmla="*/ 0 h 6858000"/>
              <a:gd name="connsiteX1" fmla="*/ 5134389 w 5138784"/>
              <a:gd name="connsiteY1" fmla="*/ 0 h 6858000"/>
              <a:gd name="connsiteX2" fmla="*/ 5134389 w 5138784"/>
              <a:gd name="connsiteY2" fmla="*/ 6858000 h 6858000"/>
              <a:gd name="connsiteX3" fmla="*/ 4371 w 5138784"/>
              <a:gd name="connsiteY3" fmla="*/ 6858000 h 6858000"/>
              <a:gd name="connsiteX4" fmla="*/ 4371 w 5138784"/>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32 h 6858032"/>
              <a:gd name="connsiteX1" fmla="*/ 5131755 w 5136150"/>
              <a:gd name="connsiteY1" fmla="*/ 32 h 6858032"/>
              <a:gd name="connsiteX2" fmla="*/ 5131755 w 5136150"/>
              <a:gd name="connsiteY2" fmla="*/ 6858032 h 6858032"/>
              <a:gd name="connsiteX3" fmla="*/ 1737 w 5136150"/>
              <a:gd name="connsiteY3" fmla="*/ 6858032 h 6858032"/>
              <a:gd name="connsiteX4" fmla="*/ 1737 w 5136150"/>
              <a:gd name="connsiteY4" fmla="*/ 32 h 6858032"/>
              <a:gd name="connsiteX0" fmla="*/ 1737 w 5136150"/>
              <a:gd name="connsiteY0" fmla="*/ 32 h 6858032"/>
              <a:gd name="connsiteX1" fmla="*/ 5131755 w 5136150"/>
              <a:gd name="connsiteY1" fmla="*/ 32 h 6858032"/>
              <a:gd name="connsiteX2" fmla="*/ 5131755 w 5136150"/>
              <a:gd name="connsiteY2" fmla="*/ 6858032 h 6858032"/>
              <a:gd name="connsiteX3" fmla="*/ 1737 w 5136150"/>
              <a:gd name="connsiteY3" fmla="*/ 6858032 h 6858032"/>
              <a:gd name="connsiteX4" fmla="*/ 1737 w 5136150"/>
              <a:gd name="connsiteY4" fmla="*/ 32 h 685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6150" h="6858032">
                <a:moveTo>
                  <a:pt x="1737" y="32"/>
                </a:moveTo>
                <a:cubicBezTo>
                  <a:pt x="1136595" y="6263946"/>
                  <a:pt x="3617418" y="-16584"/>
                  <a:pt x="5131755" y="32"/>
                </a:cubicBezTo>
                <a:cubicBezTo>
                  <a:pt x="5131755" y="2286032"/>
                  <a:pt x="5141644" y="4614279"/>
                  <a:pt x="5131755" y="6858032"/>
                </a:cubicBezTo>
                <a:cubicBezTo>
                  <a:pt x="3421749" y="6858032"/>
                  <a:pt x="2417338" y="4531910"/>
                  <a:pt x="1737" y="6858032"/>
                </a:cubicBezTo>
                <a:cubicBezTo>
                  <a:pt x="1840" y="5177261"/>
                  <a:pt x="-2222" y="3651008"/>
                  <a:pt x="1737" y="32"/>
                </a:cubicBezTo>
                <a:close/>
              </a:path>
            </a:pathLst>
          </a:cu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58F20E0-4C6D-41E8-A77D-6B63C3080E1F}"/>
              </a:ext>
            </a:extLst>
          </p:cNvPr>
          <p:cNvSpPr txBox="1"/>
          <p:nvPr/>
        </p:nvSpPr>
        <p:spPr>
          <a:xfrm flipH="1">
            <a:off x="6650109" y="3407598"/>
            <a:ext cx="5031543" cy="2246769"/>
          </a:xfrm>
          <a:prstGeom prst="rect">
            <a:avLst/>
          </a:prstGeom>
          <a:noFill/>
        </p:spPr>
        <p:txBody>
          <a:bodyPr wrap="square" rtlCol="0">
            <a:spAutoFit/>
          </a:bodyPr>
          <a:lstStyle/>
          <a:p>
            <a:r>
              <a:rPr lang="pt-BR" sz="2000" dirty="0">
                <a:solidFill>
                  <a:schemeClr val="bg1"/>
                </a:solidFill>
              </a:rPr>
              <a:t>Ao trabalhar com </a:t>
            </a:r>
            <a:r>
              <a:rPr lang="pt-BR" sz="2000" dirty="0" err="1">
                <a:solidFill>
                  <a:schemeClr val="bg1"/>
                </a:solidFill>
              </a:rPr>
              <a:t>Git</a:t>
            </a:r>
            <a:r>
              <a:rPr lang="pt-BR" sz="2000" dirty="0">
                <a:solidFill>
                  <a:schemeClr val="bg1"/>
                </a:solidFill>
              </a:rPr>
              <a:t>, é essencial seguir algumas boas práticas para garantir que o fluxo de trabalho seja eficiente e colaborativo. Nesta seção, abordaremos algumas dicas importantes que você deve considerar ao usar o </a:t>
            </a:r>
            <a:r>
              <a:rPr lang="pt-BR" sz="2000" dirty="0" err="1">
                <a:solidFill>
                  <a:schemeClr val="bg1"/>
                </a:solidFill>
              </a:rPr>
              <a:t>Git</a:t>
            </a:r>
            <a:r>
              <a:rPr lang="pt-BR" sz="2000" dirty="0">
                <a:solidFill>
                  <a:schemeClr val="bg1"/>
                </a:solidFill>
              </a:rPr>
              <a:t> em seus projetos.</a:t>
            </a:r>
            <a:endParaRPr lang="pt-BR" sz="2000" b="1" dirty="0">
              <a:solidFill>
                <a:schemeClr val="bg1"/>
              </a:solidFill>
            </a:endParaRPr>
          </a:p>
          <a:p>
            <a:endParaRPr lang="pt-BR" sz="2000" b="1" dirty="0">
              <a:solidFill>
                <a:schemeClr val="bg1"/>
              </a:solidFill>
            </a:endParaRPr>
          </a:p>
        </p:txBody>
      </p:sp>
      <p:sp>
        <p:nvSpPr>
          <p:cNvPr id="8" name="TextBox 7">
            <a:extLst>
              <a:ext uri="{FF2B5EF4-FFF2-40B4-BE49-F238E27FC236}">
                <a16:creationId xmlns:a16="http://schemas.microsoft.com/office/drawing/2014/main" id="{9E4C631F-4900-8BCF-143E-70C00A1BF2E8}"/>
              </a:ext>
            </a:extLst>
          </p:cNvPr>
          <p:cNvSpPr txBox="1"/>
          <p:nvPr/>
        </p:nvSpPr>
        <p:spPr>
          <a:xfrm flipH="1">
            <a:off x="211208" y="4177040"/>
            <a:ext cx="5562793"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 Boas </a:t>
            </a:r>
            <a:r>
              <a:rPr lang="en-US" sz="4000" b="1" dirty="0" err="1">
                <a:solidFill>
                  <a:schemeClr val="bg1"/>
                </a:solidFill>
                <a:effectLst/>
                <a:latin typeface="Bahnschrift SemiBold Condensed" panose="020B0502040204020203" pitchFamily="34" charset="0"/>
              </a:rPr>
              <a:t>práticas</a:t>
            </a:r>
            <a:r>
              <a:rPr lang="en-US" sz="4000" b="1" dirty="0">
                <a:solidFill>
                  <a:schemeClr val="bg1"/>
                </a:solidFill>
                <a:effectLst/>
                <a:latin typeface="Bahnschrift SemiBold Condensed" panose="020B0502040204020203" pitchFamily="34" charset="0"/>
              </a:rPr>
              <a:t> de Git</a:t>
            </a:r>
            <a:endParaRPr lang="en-US" sz="40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28501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E46DA-3A00-EB2A-83AB-DED0EF58D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85751" cy="6850965"/>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4367"/>
            <a:ext cx="6614945" cy="6843929"/>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4371 w 5138784"/>
              <a:gd name="connsiteY0" fmla="*/ 0 h 6858000"/>
              <a:gd name="connsiteX1" fmla="*/ 5134389 w 5138784"/>
              <a:gd name="connsiteY1" fmla="*/ 0 h 6858000"/>
              <a:gd name="connsiteX2" fmla="*/ 5134389 w 5138784"/>
              <a:gd name="connsiteY2" fmla="*/ 6858000 h 6858000"/>
              <a:gd name="connsiteX3" fmla="*/ 4371 w 5138784"/>
              <a:gd name="connsiteY3" fmla="*/ 6858000 h 6858000"/>
              <a:gd name="connsiteX4" fmla="*/ 4371 w 5138784"/>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32 h 6858032"/>
              <a:gd name="connsiteX1" fmla="*/ 5131755 w 5136150"/>
              <a:gd name="connsiteY1" fmla="*/ 32 h 6858032"/>
              <a:gd name="connsiteX2" fmla="*/ 5131755 w 5136150"/>
              <a:gd name="connsiteY2" fmla="*/ 6858032 h 6858032"/>
              <a:gd name="connsiteX3" fmla="*/ 1737 w 5136150"/>
              <a:gd name="connsiteY3" fmla="*/ 6858032 h 6858032"/>
              <a:gd name="connsiteX4" fmla="*/ 1737 w 5136150"/>
              <a:gd name="connsiteY4" fmla="*/ 32 h 6858032"/>
              <a:gd name="connsiteX0" fmla="*/ 1737 w 5136150"/>
              <a:gd name="connsiteY0" fmla="*/ 32 h 6858032"/>
              <a:gd name="connsiteX1" fmla="*/ 5131755 w 5136150"/>
              <a:gd name="connsiteY1" fmla="*/ 32 h 6858032"/>
              <a:gd name="connsiteX2" fmla="*/ 5131755 w 5136150"/>
              <a:gd name="connsiteY2" fmla="*/ 6858032 h 6858032"/>
              <a:gd name="connsiteX3" fmla="*/ 1737 w 5136150"/>
              <a:gd name="connsiteY3" fmla="*/ 6858032 h 6858032"/>
              <a:gd name="connsiteX4" fmla="*/ 1737 w 5136150"/>
              <a:gd name="connsiteY4" fmla="*/ 32 h 6858032"/>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6150" h="6858000">
                <a:moveTo>
                  <a:pt x="1737" y="0"/>
                </a:moveTo>
                <a:lnTo>
                  <a:pt x="5131755" y="0"/>
                </a:lnTo>
                <a:cubicBezTo>
                  <a:pt x="5131755" y="2286000"/>
                  <a:pt x="5141644" y="4614247"/>
                  <a:pt x="5131755" y="6858000"/>
                </a:cubicBezTo>
                <a:lnTo>
                  <a:pt x="1737" y="6858000"/>
                </a:lnTo>
                <a:cubicBezTo>
                  <a:pt x="1840" y="5177229"/>
                  <a:pt x="-2222" y="3650976"/>
                  <a:pt x="1737" y="0"/>
                </a:cubicBezTo>
                <a:close/>
              </a:path>
            </a:pathLst>
          </a:cu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58F20E0-4C6D-41E8-A77D-6B63C3080E1F}"/>
              </a:ext>
            </a:extLst>
          </p:cNvPr>
          <p:cNvSpPr txBox="1"/>
          <p:nvPr/>
        </p:nvSpPr>
        <p:spPr>
          <a:xfrm flipH="1">
            <a:off x="890174" y="1480325"/>
            <a:ext cx="5031543" cy="2554545"/>
          </a:xfrm>
          <a:prstGeom prst="rect">
            <a:avLst/>
          </a:prstGeom>
          <a:noFill/>
        </p:spPr>
        <p:txBody>
          <a:bodyPr wrap="square" rtlCol="0">
            <a:spAutoFit/>
          </a:bodyPr>
          <a:lstStyle/>
          <a:p>
            <a:r>
              <a:rPr lang="pt-BR" sz="2000" dirty="0">
                <a:solidFill>
                  <a:schemeClr val="bg1"/>
                </a:solidFill>
              </a:rPr>
              <a:t>Ao criar uma nova </a:t>
            </a:r>
            <a:r>
              <a:rPr lang="pt-BR" sz="2000" dirty="0" err="1">
                <a:solidFill>
                  <a:schemeClr val="bg1"/>
                </a:solidFill>
              </a:rPr>
              <a:t>branch</a:t>
            </a:r>
            <a:r>
              <a:rPr lang="pt-BR" sz="2000" dirty="0">
                <a:solidFill>
                  <a:schemeClr val="bg1"/>
                </a:solidFill>
              </a:rPr>
              <a:t>, dê a ela um nome descritivo que indique o objetivo do trabalho que será realizado nessa </a:t>
            </a:r>
            <a:r>
              <a:rPr lang="pt-BR" sz="2000" dirty="0" err="1">
                <a:solidFill>
                  <a:schemeClr val="bg1"/>
                </a:solidFill>
              </a:rPr>
              <a:t>branch</a:t>
            </a:r>
            <a:r>
              <a:rPr lang="pt-BR" sz="2000" dirty="0">
                <a:solidFill>
                  <a:schemeClr val="bg1"/>
                </a:solidFill>
              </a:rPr>
              <a:t>. Nomes claros e significativos facilitam o entendimento das alterações feitas em cada </a:t>
            </a:r>
            <a:r>
              <a:rPr lang="pt-BR" sz="2000" dirty="0" err="1">
                <a:solidFill>
                  <a:schemeClr val="bg1"/>
                </a:solidFill>
              </a:rPr>
              <a:t>branch</a:t>
            </a:r>
            <a:r>
              <a:rPr lang="pt-BR" sz="2000" dirty="0">
                <a:solidFill>
                  <a:schemeClr val="bg1"/>
                </a:solidFill>
              </a:rPr>
              <a:t>, especialmente em projetos com muitas contribuições.</a:t>
            </a:r>
            <a:endParaRPr lang="pt-BR" sz="2000" b="1" dirty="0">
              <a:solidFill>
                <a:schemeClr val="bg1"/>
              </a:solidFill>
            </a:endParaRPr>
          </a:p>
          <a:p>
            <a:endParaRPr lang="pt-BR" sz="2000" b="1" dirty="0">
              <a:solidFill>
                <a:schemeClr val="bg1"/>
              </a:solidFill>
            </a:endParaRPr>
          </a:p>
        </p:txBody>
      </p:sp>
      <p:sp>
        <p:nvSpPr>
          <p:cNvPr id="8" name="TextBox 7">
            <a:extLst>
              <a:ext uri="{FF2B5EF4-FFF2-40B4-BE49-F238E27FC236}">
                <a16:creationId xmlns:a16="http://schemas.microsoft.com/office/drawing/2014/main" id="{9E4C631F-4900-8BCF-143E-70C00A1BF2E8}"/>
              </a:ext>
            </a:extLst>
          </p:cNvPr>
          <p:cNvSpPr txBox="1"/>
          <p:nvPr/>
        </p:nvSpPr>
        <p:spPr>
          <a:xfrm flipH="1">
            <a:off x="530082" y="336561"/>
            <a:ext cx="5562793" cy="707886"/>
          </a:xfrm>
          <a:prstGeom prst="rect">
            <a:avLst/>
          </a:prstGeom>
          <a:noFill/>
        </p:spPr>
        <p:txBody>
          <a:bodyPr wrap="square" rtlCol="0">
            <a:spAutoFit/>
          </a:bodyPr>
          <a:lstStyle/>
          <a:p>
            <a:pPr algn="ctr"/>
            <a:r>
              <a:rPr lang="en-US" sz="4000" b="1" dirty="0" err="1">
                <a:solidFill>
                  <a:schemeClr val="bg1"/>
                </a:solidFill>
                <a:effectLst/>
                <a:latin typeface="Bahnschrift SemiBold Condensed" panose="020B0502040204020203" pitchFamily="34" charset="0"/>
              </a:rPr>
              <a:t>Criando</a:t>
            </a:r>
            <a:r>
              <a:rPr lang="en-US" sz="4000" b="1" dirty="0">
                <a:solidFill>
                  <a:schemeClr val="bg1"/>
                </a:solidFill>
                <a:effectLst/>
                <a:latin typeface="Bahnschrift SemiBold Condensed" panose="020B0502040204020203" pitchFamily="34" charset="0"/>
              </a:rPr>
              <a:t> branches </a:t>
            </a:r>
            <a:r>
              <a:rPr lang="en-US" sz="4000" b="1" dirty="0" err="1">
                <a:solidFill>
                  <a:schemeClr val="bg1"/>
                </a:solidFill>
                <a:effectLst/>
                <a:latin typeface="Bahnschrift SemiBold Condensed" panose="020B0502040204020203" pitchFamily="34" charset="0"/>
              </a:rPr>
              <a:t>descritivas</a:t>
            </a:r>
            <a:endParaRPr lang="en-US" sz="4000" dirty="0">
              <a:solidFill>
                <a:schemeClr val="bg1"/>
              </a:solidFill>
              <a:latin typeface="Bahnschrift SemiBold Condensed" panose="020B0502040204020203" pitchFamily="34" charset="0"/>
            </a:endParaRPr>
          </a:p>
        </p:txBody>
      </p:sp>
      <p:sp>
        <p:nvSpPr>
          <p:cNvPr id="5" name="Rectangle: Rounded Corners 4">
            <a:extLst>
              <a:ext uri="{FF2B5EF4-FFF2-40B4-BE49-F238E27FC236}">
                <a16:creationId xmlns:a16="http://schemas.microsoft.com/office/drawing/2014/main" id="{0B098014-4198-2598-4404-95CDA0BAAE42}"/>
              </a:ext>
            </a:extLst>
          </p:cNvPr>
          <p:cNvSpPr/>
          <p:nvPr/>
        </p:nvSpPr>
        <p:spPr>
          <a:xfrm>
            <a:off x="890174" y="4194402"/>
            <a:ext cx="4679855"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checkout -b </a:t>
            </a:r>
            <a:r>
              <a:rPr lang="en-US" sz="2000" dirty="0" err="1"/>
              <a:t>minha</a:t>
            </a:r>
            <a:r>
              <a:rPr lang="en-US" sz="2000" dirty="0"/>
              <a:t>-nova-feature</a:t>
            </a:r>
          </a:p>
        </p:txBody>
      </p:sp>
    </p:spTree>
    <p:extLst>
      <p:ext uri="{BB962C8B-B14F-4D97-AF65-F5344CB8AC3E}">
        <p14:creationId xmlns:p14="http://schemas.microsoft.com/office/powerpoint/2010/main" val="353490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E46DA-3A00-EB2A-83AB-DED0EF58D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85751" cy="6850965"/>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4367"/>
            <a:ext cx="6935372" cy="6843929"/>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4371 w 5138784"/>
              <a:gd name="connsiteY0" fmla="*/ 0 h 6858000"/>
              <a:gd name="connsiteX1" fmla="*/ 5134389 w 5138784"/>
              <a:gd name="connsiteY1" fmla="*/ 0 h 6858000"/>
              <a:gd name="connsiteX2" fmla="*/ 5134389 w 5138784"/>
              <a:gd name="connsiteY2" fmla="*/ 6858000 h 6858000"/>
              <a:gd name="connsiteX3" fmla="*/ 4371 w 5138784"/>
              <a:gd name="connsiteY3" fmla="*/ 6858000 h 6858000"/>
              <a:gd name="connsiteX4" fmla="*/ 4371 w 5138784"/>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32 h 6858032"/>
              <a:gd name="connsiteX1" fmla="*/ 5131755 w 5136150"/>
              <a:gd name="connsiteY1" fmla="*/ 32 h 6858032"/>
              <a:gd name="connsiteX2" fmla="*/ 5131755 w 5136150"/>
              <a:gd name="connsiteY2" fmla="*/ 6858032 h 6858032"/>
              <a:gd name="connsiteX3" fmla="*/ 1737 w 5136150"/>
              <a:gd name="connsiteY3" fmla="*/ 6858032 h 6858032"/>
              <a:gd name="connsiteX4" fmla="*/ 1737 w 5136150"/>
              <a:gd name="connsiteY4" fmla="*/ 32 h 6858032"/>
              <a:gd name="connsiteX0" fmla="*/ 1737 w 5136150"/>
              <a:gd name="connsiteY0" fmla="*/ 32 h 6858032"/>
              <a:gd name="connsiteX1" fmla="*/ 5131755 w 5136150"/>
              <a:gd name="connsiteY1" fmla="*/ 32 h 6858032"/>
              <a:gd name="connsiteX2" fmla="*/ 5131755 w 5136150"/>
              <a:gd name="connsiteY2" fmla="*/ 6858032 h 6858032"/>
              <a:gd name="connsiteX3" fmla="*/ 1737 w 5136150"/>
              <a:gd name="connsiteY3" fmla="*/ 6858032 h 6858032"/>
              <a:gd name="connsiteX4" fmla="*/ 1737 w 5136150"/>
              <a:gd name="connsiteY4" fmla="*/ 32 h 6858032"/>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6150" h="6858000">
                <a:moveTo>
                  <a:pt x="1737" y="0"/>
                </a:moveTo>
                <a:lnTo>
                  <a:pt x="5131755" y="0"/>
                </a:lnTo>
                <a:cubicBezTo>
                  <a:pt x="5131755" y="2286000"/>
                  <a:pt x="5141644" y="4614247"/>
                  <a:pt x="5131755" y="6858000"/>
                </a:cubicBezTo>
                <a:lnTo>
                  <a:pt x="1737" y="6858000"/>
                </a:lnTo>
                <a:cubicBezTo>
                  <a:pt x="1840" y="5177229"/>
                  <a:pt x="-2222" y="3650976"/>
                  <a:pt x="1737" y="0"/>
                </a:cubicBezTo>
                <a:close/>
              </a:path>
            </a:pathLst>
          </a:cu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58F20E0-4C6D-41E8-A77D-6B63C3080E1F}"/>
              </a:ext>
            </a:extLst>
          </p:cNvPr>
          <p:cNvSpPr txBox="1"/>
          <p:nvPr/>
        </p:nvSpPr>
        <p:spPr>
          <a:xfrm flipH="1">
            <a:off x="923777" y="1969986"/>
            <a:ext cx="5031543" cy="2246769"/>
          </a:xfrm>
          <a:prstGeom prst="rect">
            <a:avLst/>
          </a:prstGeom>
          <a:noFill/>
        </p:spPr>
        <p:txBody>
          <a:bodyPr wrap="square" rtlCol="0">
            <a:spAutoFit/>
          </a:bodyPr>
          <a:lstStyle/>
          <a:p>
            <a:r>
              <a:rPr lang="pt-BR" sz="2000" dirty="0">
                <a:solidFill>
                  <a:schemeClr val="bg1"/>
                </a:solidFill>
              </a:rPr>
              <a:t>Ao fazer </a:t>
            </a:r>
            <a:r>
              <a:rPr lang="pt-BR" sz="2000" dirty="0" err="1">
                <a:solidFill>
                  <a:schemeClr val="bg1"/>
                </a:solidFill>
              </a:rPr>
              <a:t>commits</a:t>
            </a:r>
            <a:r>
              <a:rPr lang="pt-BR" sz="2000" dirty="0">
                <a:solidFill>
                  <a:schemeClr val="bg1"/>
                </a:solidFill>
              </a:rPr>
              <a:t>, escreva mensagens claras e descritivas que expliquem as alterações realizadas. Uma mensagem bem escrita ajudará você e outros desenvolvedores a entenderem rapidamente o que foi alterado em cada </a:t>
            </a:r>
            <a:r>
              <a:rPr lang="pt-BR" sz="2000" dirty="0" err="1">
                <a:solidFill>
                  <a:schemeClr val="bg1"/>
                </a:solidFill>
              </a:rPr>
              <a:t>commit</a:t>
            </a:r>
            <a:r>
              <a:rPr lang="pt-BR" sz="2000" dirty="0">
                <a:solidFill>
                  <a:schemeClr val="bg1"/>
                </a:solidFill>
              </a:rPr>
              <a:t>.</a:t>
            </a:r>
            <a:endParaRPr lang="pt-BR" sz="2000" b="1" dirty="0">
              <a:solidFill>
                <a:schemeClr val="bg1"/>
              </a:solidFill>
            </a:endParaRPr>
          </a:p>
          <a:p>
            <a:endParaRPr lang="pt-BR" sz="2000" b="1" dirty="0">
              <a:solidFill>
                <a:schemeClr val="bg1"/>
              </a:solidFill>
            </a:endParaRPr>
          </a:p>
        </p:txBody>
      </p:sp>
      <p:sp>
        <p:nvSpPr>
          <p:cNvPr id="8" name="TextBox 7">
            <a:extLst>
              <a:ext uri="{FF2B5EF4-FFF2-40B4-BE49-F238E27FC236}">
                <a16:creationId xmlns:a16="http://schemas.microsoft.com/office/drawing/2014/main" id="{9E4C631F-4900-8BCF-143E-70C00A1BF2E8}"/>
              </a:ext>
            </a:extLst>
          </p:cNvPr>
          <p:cNvSpPr txBox="1"/>
          <p:nvPr/>
        </p:nvSpPr>
        <p:spPr>
          <a:xfrm flipH="1">
            <a:off x="267284" y="336561"/>
            <a:ext cx="6344530" cy="1323439"/>
          </a:xfrm>
          <a:prstGeom prst="rect">
            <a:avLst/>
          </a:prstGeom>
          <a:noFill/>
        </p:spPr>
        <p:txBody>
          <a:bodyPr wrap="square" rtlCol="0">
            <a:spAutoFit/>
          </a:bodyPr>
          <a:lstStyle/>
          <a:p>
            <a:pPr algn="ctr"/>
            <a:r>
              <a:rPr lang="pt-BR" sz="4000" b="1" dirty="0">
                <a:solidFill>
                  <a:schemeClr val="bg1"/>
                </a:solidFill>
                <a:effectLst/>
                <a:latin typeface="Bahnschrift SemiBold Condensed" panose="020B0502040204020203" pitchFamily="34" charset="0"/>
              </a:rPr>
              <a:t>Escrevendo mensagens de </a:t>
            </a:r>
            <a:r>
              <a:rPr lang="pt-BR" sz="4000" b="1" dirty="0" err="1">
                <a:solidFill>
                  <a:schemeClr val="bg1"/>
                </a:solidFill>
                <a:effectLst/>
                <a:latin typeface="Bahnschrift SemiBold Condensed" panose="020B0502040204020203" pitchFamily="34" charset="0"/>
              </a:rPr>
              <a:t>commit</a:t>
            </a:r>
            <a:r>
              <a:rPr lang="pt-BR" sz="4000" b="1" dirty="0">
                <a:solidFill>
                  <a:schemeClr val="bg1"/>
                </a:solidFill>
                <a:effectLst/>
                <a:latin typeface="Bahnschrift SemiBold Condensed" panose="020B0502040204020203" pitchFamily="34" charset="0"/>
              </a:rPr>
              <a:t> claras</a:t>
            </a:r>
            <a:endParaRPr lang="en-US" sz="4000" dirty="0">
              <a:solidFill>
                <a:schemeClr val="bg1"/>
              </a:solidFill>
              <a:latin typeface="Bahnschrift SemiBold Condensed" panose="020B0502040204020203" pitchFamily="34" charset="0"/>
            </a:endParaRPr>
          </a:p>
        </p:txBody>
      </p:sp>
      <p:sp>
        <p:nvSpPr>
          <p:cNvPr id="5" name="Rectangle: Rounded Corners 4">
            <a:extLst>
              <a:ext uri="{FF2B5EF4-FFF2-40B4-BE49-F238E27FC236}">
                <a16:creationId xmlns:a16="http://schemas.microsoft.com/office/drawing/2014/main" id="{0B098014-4198-2598-4404-95CDA0BAAE42}"/>
              </a:ext>
            </a:extLst>
          </p:cNvPr>
          <p:cNvSpPr/>
          <p:nvPr/>
        </p:nvSpPr>
        <p:spPr>
          <a:xfrm>
            <a:off x="49234" y="4526741"/>
            <a:ext cx="6780627"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commit -m "feat: </a:t>
            </a:r>
            <a:r>
              <a:rPr lang="en-US" sz="2000" dirty="0" err="1"/>
              <a:t>adicionando</a:t>
            </a:r>
            <a:r>
              <a:rPr lang="en-US" sz="2000" dirty="0"/>
              <a:t> </a:t>
            </a:r>
            <a:r>
              <a:rPr lang="en-US" sz="2000" dirty="0" err="1"/>
              <a:t>funcionalidade</a:t>
            </a:r>
            <a:r>
              <a:rPr lang="en-US" sz="2000" dirty="0"/>
              <a:t> de login"</a:t>
            </a:r>
          </a:p>
        </p:txBody>
      </p:sp>
    </p:spTree>
    <p:extLst>
      <p:ext uri="{BB962C8B-B14F-4D97-AF65-F5344CB8AC3E}">
        <p14:creationId xmlns:p14="http://schemas.microsoft.com/office/powerpoint/2010/main" val="197252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E46DA-3A00-EB2A-83AB-DED0EF58D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85751" cy="6850965"/>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0" y="-14367"/>
            <a:ext cx="6614945" cy="6843929"/>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4371 w 5138784"/>
              <a:gd name="connsiteY0" fmla="*/ 0 h 6858000"/>
              <a:gd name="connsiteX1" fmla="*/ 5134389 w 5138784"/>
              <a:gd name="connsiteY1" fmla="*/ 0 h 6858000"/>
              <a:gd name="connsiteX2" fmla="*/ 5134389 w 5138784"/>
              <a:gd name="connsiteY2" fmla="*/ 6858000 h 6858000"/>
              <a:gd name="connsiteX3" fmla="*/ 4371 w 5138784"/>
              <a:gd name="connsiteY3" fmla="*/ 6858000 h 6858000"/>
              <a:gd name="connsiteX4" fmla="*/ 4371 w 5138784"/>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32 h 6858032"/>
              <a:gd name="connsiteX1" fmla="*/ 5131755 w 5136150"/>
              <a:gd name="connsiteY1" fmla="*/ 32 h 6858032"/>
              <a:gd name="connsiteX2" fmla="*/ 5131755 w 5136150"/>
              <a:gd name="connsiteY2" fmla="*/ 6858032 h 6858032"/>
              <a:gd name="connsiteX3" fmla="*/ 1737 w 5136150"/>
              <a:gd name="connsiteY3" fmla="*/ 6858032 h 6858032"/>
              <a:gd name="connsiteX4" fmla="*/ 1737 w 5136150"/>
              <a:gd name="connsiteY4" fmla="*/ 32 h 6858032"/>
              <a:gd name="connsiteX0" fmla="*/ 1737 w 5136150"/>
              <a:gd name="connsiteY0" fmla="*/ 32 h 6858032"/>
              <a:gd name="connsiteX1" fmla="*/ 5131755 w 5136150"/>
              <a:gd name="connsiteY1" fmla="*/ 32 h 6858032"/>
              <a:gd name="connsiteX2" fmla="*/ 5131755 w 5136150"/>
              <a:gd name="connsiteY2" fmla="*/ 6858032 h 6858032"/>
              <a:gd name="connsiteX3" fmla="*/ 1737 w 5136150"/>
              <a:gd name="connsiteY3" fmla="*/ 6858032 h 6858032"/>
              <a:gd name="connsiteX4" fmla="*/ 1737 w 5136150"/>
              <a:gd name="connsiteY4" fmla="*/ 32 h 6858032"/>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 name="connsiteX0" fmla="*/ 1737 w 5136150"/>
              <a:gd name="connsiteY0" fmla="*/ 0 h 6858000"/>
              <a:gd name="connsiteX1" fmla="*/ 5131755 w 5136150"/>
              <a:gd name="connsiteY1" fmla="*/ 0 h 6858000"/>
              <a:gd name="connsiteX2" fmla="*/ 5131755 w 5136150"/>
              <a:gd name="connsiteY2" fmla="*/ 6858000 h 6858000"/>
              <a:gd name="connsiteX3" fmla="*/ 1737 w 5136150"/>
              <a:gd name="connsiteY3" fmla="*/ 6858000 h 6858000"/>
              <a:gd name="connsiteX4" fmla="*/ 1737 w 51361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6150" h="6858000">
                <a:moveTo>
                  <a:pt x="1737" y="0"/>
                </a:moveTo>
                <a:lnTo>
                  <a:pt x="5131755" y="0"/>
                </a:lnTo>
                <a:cubicBezTo>
                  <a:pt x="5131755" y="2286000"/>
                  <a:pt x="5141644" y="4614247"/>
                  <a:pt x="5131755" y="6858000"/>
                </a:cubicBezTo>
                <a:lnTo>
                  <a:pt x="1737" y="6858000"/>
                </a:lnTo>
                <a:cubicBezTo>
                  <a:pt x="1840" y="5177229"/>
                  <a:pt x="-2222" y="3650976"/>
                  <a:pt x="1737" y="0"/>
                </a:cubicBezTo>
                <a:close/>
              </a:path>
            </a:pathLst>
          </a:cu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58F20E0-4C6D-41E8-A77D-6B63C3080E1F}"/>
              </a:ext>
            </a:extLst>
          </p:cNvPr>
          <p:cNvSpPr txBox="1"/>
          <p:nvPr/>
        </p:nvSpPr>
        <p:spPr>
          <a:xfrm flipH="1">
            <a:off x="151228" y="1728044"/>
            <a:ext cx="6319909" cy="1631216"/>
          </a:xfrm>
          <a:prstGeom prst="rect">
            <a:avLst/>
          </a:prstGeom>
          <a:noFill/>
        </p:spPr>
        <p:txBody>
          <a:bodyPr wrap="square" rtlCol="0">
            <a:spAutoFit/>
          </a:bodyPr>
          <a:lstStyle/>
          <a:p>
            <a:r>
              <a:rPr lang="pt-BR" sz="2000" dirty="0">
                <a:solidFill>
                  <a:schemeClr val="bg1"/>
                </a:solidFill>
              </a:rPr>
              <a:t>No GitHub, é possível proteger a </a:t>
            </a:r>
            <a:r>
              <a:rPr lang="pt-BR" sz="2000" dirty="0" err="1">
                <a:solidFill>
                  <a:schemeClr val="bg1"/>
                </a:solidFill>
              </a:rPr>
              <a:t>branch</a:t>
            </a:r>
            <a:r>
              <a:rPr lang="pt-BR" sz="2000" dirty="0">
                <a:solidFill>
                  <a:schemeClr val="bg1"/>
                </a:solidFill>
              </a:rPr>
              <a:t> principal (geralmente chamada de "</a:t>
            </a:r>
            <a:r>
              <a:rPr lang="pt-BR" sz="2000" dirty="0" err="1">
                <a:solidFill>
                  <a:schemeClr val="bg1"/>
                </a:solidFill>
              </a:rPr>
              <a:t>main</a:t>
            </a:r>
            <a:r>
              <a:rPr lang="pt-BR" sz="2000" dirty="0">
                <a:solidFill>
                  <a:schemeClr val="bg1"/>
                </a:solidFill>
              </a:rPr>
              <a:t>" ou "master") para evitar </a:t>
            </a:r>
            <a:r>
              <a:rPr lang="pt-BR" sz="2000" dirty="0" err="1">
                <a:solidFill>
                  <a:schemeClr val="bg1"/>
                </a:solidFill>
              </a:rPr>
              <a:t>commits</a:t>
            </a:r>
            <a:r>
              <a:rPr lang="pt-BR" sz="2000" dirty="0">
                <a:solidFill>
                  <a:schemeClr val="bg1"/>
                </a:solidFill>
              </a:rPr>
              <a:t> diretos nela. Em vez disso, as alterações devem ser enviadas por meio de </a:t>
            </a:r>
            <a:r>
              <a:rPr lang="pt-BR" sz="2000" dirty="0" err="1">
                <a:solidFill>
                  <a:schemeClr val="bg1"/>
                </a:solidFill>
              </a:rPr>
              <a:t>pull</a:t>
            </a:r>
            <a:r>
              <a:rPr lang="pt-BR" sz="2000" dirty="0">
                <a:solidFill>
                  <a:schemeClr val="bg1"/>
                </a:solidFill>
              </a:rPr>
              <a:t> </a:t>
            </a:r>
            <a:r>
              <a:rPr lang="pt-BR" sz="2000" dirty="0" err="1">
                <a:solidFill>
                  <a:schemeClr val="bg1"/>
                </a:solidFill>
              </a:rPr>
              <a:t>requests</a:t>
            </a:r>
            <a:r>
              <a:rPr lang="pt-BR" sz="2000" dirty="0">
                <a:solidFill>
                  <a:schemeClr val="bg1"/>
                </a:solidFill>
              </a:rPr>
              <a:t>, o que permite revisar as mudanças antes de serem mescladas.</a:t>
            </a:r>
            <a:endParaRPr lang="pt-BR" sz="2000" b="1" dirty="0">
              <a:solidFill>
                <a:schemeClr val="bg1"/>
              </a:solidFill>
            </a:endParaRPr>
          </a:p>
        </p:txBody>
      </p:sp>
      <p:sp>
        <p:nvSpPr>
          <p:cNvPr id="8" name="TextBox 7">
            <a:extLst>
              <a:ext uri="{FF2B5EF4-FFF2-40B4-BE49-F238E27FC236}">
                <a16:creationId xmlns:a16="http://schemas.microsoft.com/office/drawing/2014/main" id="{9E4C631F-4900-8BCF-143E-70C00A1BF2E8}"/>
              </a:ext>
            </a:extLst>
          </p:cNvPr>
          <p:cNvSpPr txBox="1"/>
          <p:nvPr/>
        </p:nvSpPr>
        <p:spPr>
          <a:xfrm flipH="1">
            <a:off x="151230" y="223269"/>
            <a:ext cx="6157742" cy="1323439"/>
          </a:xfrm>
          <a:prstGeom prst="rect">
            <a:avLst/>
          </a:prstGeom>
          <a:noFill/>
        </p:spPr>
        <p:txBody>
          <a:bodyPr wrap="square" rtlCol="0">
            <a:spAutoFit/>
          </a:bodyPr>
          <a:lstStyle/>
          <a:p>
            <a:pPr algn="ctr"/>
            <a:r>
              <a:rPr lang="en-US" sz="4000" b="1" dirty="0" err="1">
                <a:solidFill>
                  <a:schemeClr val="bg1"/>
                </a:solidFill>
                <a:effectLst/>
                <a:latin typeface="Bahnschrift SemiBold Condensed" panose="020B0502040204020203" pitchFamily="34" charset="0"/>
              </a:rPr>
              <a:t>Protegendo</a:t>
            </a:r>
            <a:r>
              <a:rPr lang="en-US" sz="4000" b="1" dirty="0">
                <a:solidFill>
                  <a:schemeClr val="bg1"/>
                </a:solidFill>
                <a:effectLst/>
                <a:latin typeface="Bahnschrift SemiBold Condensed" panose="020B0502040204020203" pitchFamily="34" charset="0"/>
              </a:rPr>
              <a:t> a branch principal (main)</a:t>
            </a:r>
            <a:endParaRPr lang="en-US" sz="4000" dirty="0">
              <a:solidFill>
                <a:schemeClr val="bg1"/>
              </a:solidFill>
              <a:latin typeface="Bahnschrift SemiBold Condensed" panose="020B0502040204020203" pitchFamily="34" charset="0"/>
            </a:endParaRPr>
          </a:p>
        </p:txBody>
      </p:sp>
      <p:sp>
        <p:nvSpPr>
          <p:cNvPr id="5" name="Rectangle: Rounded Corners 4">
            <a:extLst>
              <a:ext uri="{FF2B5EF4-FFF2-40B4-BE49-F238E27FC236}">
                <a16:creationId xmlns:a16="http://schemas.microsoft.com/office/drawing/2014/main" id="{0B098014-4198-2598-4404-95CDA0BAAE42}"/>
              </a:ext>
            </a:extLst>
          </p:cNvPr>
          <p:cNvSpPr/>
          <p:nvPr/>
        </p:nvSpPr>
        <p:spPr>
          <a:xfrm>
            <a:off x="733477" y="6006553"/>
            <a:ext cx="4993248"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it-IT" sz="2000" dirty="0"/>
              <a:t>git pull --rebase origin nome-da-branch</a:t>
            </a:r>
            <a:endParaRPr lang="en-US" sz="2000" dirty="0"/>
          </a:p>
        </p:txBody>
      </p:sp>
      <p:sp>
        <p:nvSpPr>
          <p:cNvPr id="2" name="TextBox 1">
            <a:extLst>
              <a:ext uri="{FF2B5EF4-FFF2-40B4-BE49-F238E27FC236}">
                <a16:creationId xmlns:a16="http://schemas.microsoft.com/office/drawing/2014/main" id="{4F79FD38-FE03-7662-6405-3288F108F9B9}"/>
              </a:ext>
            </a:extLst>
          </p:cNvPr>
          <p:cNvSpPr txBox="1"/>
          <p:nvPr/>
        </p:nvSpPr>
        <p:spPr>
          <a:xfrm flipH="1">
            <a:off x="19927" y="3540597"/>
            <a:ext cx="6157742" cy="707886"/>
          </a:xfrm>
          <a:prstGeom prst="rect">
            <a:avLst/>
          </a:prstGeom>
          <a:noFill/>
        </p:spPr>
        <p:txBody>
          <a:bodyPr wrap="square" rtlCol="0">
            <a:spAutoFit/>
          </a:bodyPr>
          <a:lstStyle/>
          <a:p>
            <a:pPr algn="ctr"/>
            <a:r>
              <a:rPr lang="en-US" sz="4000" b="1" dirty="0" err="1">
                <a:solidFill>
                  <a:schemeClr val="bg1"/>
                </a:solidFill>
                <a:effectLst/>
                <a:latin typeface="Bahnschrift SemiBold Condensed" panose="020B0502040204020203" pitchFamily="34" charset="0"/>
              </a:rPr>
              <a:t>Realizando</a:t>
            </a:r>
            <a:r>
              <a:rPr lang="en-US" sz="4000" b="1" dirty="0">
                <a:solidFill>
                  <a:schemeClr val="bg1"/>
                </a:solidFill>
                <a:effectLst/>
                <a:latin typeface="Bahnschrift SemiBold Condensed" panose="020B0502040204020203" pitchFamily="34" charset="0"/>
              </a:rPr>
              <a:t> pull com rebase:</a:t>
            </a:r>
            <a:endParaRPr lang="en-US" sz="4000"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CC7FD76B-F1D5-037E-0DAD-C37C7ADF81AA}"/>
              </a:ext>
            </a:extLst>
          </p:cNvPr>
          <p:cNvSpPr txBox="1"/>
          <p:nvPr/>
        </p:nvSpPr>
        <p:spPr>
          <a:xfrm flipH="1">
            <a:off x="151228" y="4301969"/>
            <a:ext cx="6319909" cy="1631216"/>
          </a:xfrm>
          <a:prstGeom prst="rect">
            <a:avLst/>
          </a:prstGeom>
          <a:noFill/>
        </p:spPr>
        <p:txBody>
          <a:bodyPr wrap="square" rtlCol="0">
            <a:spAutoFit/>
          </a:bodyPr>
          <a:lstStyle/>
          <a:p>
            <a:r>
              <a:rPr lang="pt-BR" sz="2000" dirty="0">
                <a:solidFill>
                  <a:schemeClr val="bg1"/>
                </a:solidFill>
              </a:rPr>
              <a:t>Ao trazer alterações do repositório remoto para a sua </a:t>
            </a:r>
            <a:r>
              <a:rPr lang="pt-BR" sz="2000" dirty="0" err="1">
                <a:solidFill>
                  <a:schemeClr val="bg1"/>
                </a:solidFill>
              </a:rPr>
              <a:t>branch</a:t>
            </a:r>
            <a:r>
              <a:rPr lang="pt-BR" sz="2000" dirty="0">
                <a:solidFill>
                  <a:schemeClr val="bg1"/>
                </a:solidFill>
              </a:rPr>
              <a:t> local, você pode usar o comando </a:t>
            </a:r>
            <a:r>
              <a:rPr lang="pt-BR" sz="2000" b="1" dirty="0" err="1">
                <a:effectLst/>
                <a:latin typeface="SFMono-Regular"/>
              </a:rPr>
              <a:t>git</a:t>
            </a:r>
            <a:r>
              <a:rPr lang="pt-BR" sz="2000" b="1" dirty="0">
                <a:effectLst/>
                <a:latin typeface="SFMono-Regular"/>
              </a:rPr>
              <a:t> </a:t>
            </a:r>
            <a:r>
              <a:rPr lang="pt-BR" sz="2000" b="1" dirty="0" err="1">
                <a:effectLst/>
                <a:latin typeface="SFMono-Regular"/>
              </a:rPr>
              <a:t>pull</a:t>
            </a:r>
            <a:r>
              <a:rPr lang="pt-BR" sz="2000" b="1" dirty="0">
                <a:effectLst/>
                <a:latin typeface="SFMono-Regular"/>
              </a:rPr>
              <a:t> --</a:t>
            </a:r>
            <a:r>
              <a:rPr lang="pt-BR" sz="2000" b="1" dirty="0" err="1">
                <a:effectLst/>
                <a:latin typeface="SFMono-Regular"/>
              </a:rPr>
              <a:t>rebase</a:t>
            </a:r>
            <a:r>
              <a:rPr lang="pt-BR" sz="2000" dirty="0"/>
              <a:t> </a:t>
            </a:r>
            <a:r>
              <a:rPr lang="pt-BR" sz="2000" dirty="0">
                <a:solidFill>
                  <a:schemeClr val="bg1"/>
                </a:solidFill>
              </a:rPr>
              <a:t>para reorganizar os </a:t>
            </a:r>
            <a:r>
              <a:rPr lang="pt-BR" sz="2000" dirty="0" err="1">
                <a:solidFill>
                  <a:schemeClr val="bg1"/>
                </a:solidFill>
              </a:rPr>
              <a:t>commits</a:t>
            </a:r>
            <a:r>
              <a:rPr lang="pt-BR" sz="2000" dirty="0">
                <a:solidFill>
                  <a:schemeClr val="bg1"/>
                </a:solidFill>
              </a:rPr>
              <a:t> da sua </a:t>
            </a:r>
            <a:r>
              <a:rPr lang="pt-BR" sz="2000" dirty="0" err="1">
                <a:solidFill>
                  <a:schemeClr val="bg1"/>
                </a:solidFill>
              </a:rPr>
              <a:t>branch</a:t>
            </a:r>
            <a:r>
              <a:rPr lang="pt-BR" sz="2000" dirty="0">
                <a:solidFill>
                  <a:schemeClr val="bg1"/>
                </a:solidFill>
              </a:rPr>
              <a:t> para que pareça que você desenvolveu seu trabalho em cima das mudanças atualizadas.</a:t>
            </a:r>
            <a:endParaRPr lang="pt-BR" sz="2000" b="1" dirty="0">
              <a:solidFill>
                <a:schemeClr val="bg1"/>
              </a:solidFill>
            </a:endParaRPr>
          </a:p>
        </p:txBody>
      </p:sp>
    </p:spTree>
    <p:extLst>
      <p:ext uri="{BB962C8B-B14F-4D97-AF65-F5344CB8AC3E}">
        <p14:creationId xmlns:p14="http://schemas.microsoft.com/office/powerpoint/2010/main" val="6388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DBD61-24E7-3B71-CE77-A9F8542D8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 y="-7034"/>
            <a:ext cx="12196032"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86957" y="-7034"/>
            <a:ext cx="7305043"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201603" y="336560"/>
            <a:ext cx="5562793"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Comandos</a:t>
            </a: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Adicionais</a:t>
            </a:r>
            <a:endParaRPr lang="en-US" sz="4000"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6574302" y="1388040"/>
            <a:ext cx="5031543" cy="4832092"/>
          </a:xfrm>
          <a:prstGeom prst="rect">
            <a:avLst/>
          </a:prstGeom>
          <a:noFill/>
        </p:spPr>
        <p:txBody>
          <a:bodyPr wrap="square" rtlCol="0">
            <a:spAutoFit/>
          </a:bodyPr>
          <a:lstStyle/>
          <a:p>
            <a:r>
              <a:rPr lang="pt-BR" sz="2400" dirty="0">
                <a:solidFill>
                  <a:schemeClr val="bg1"/>
                </a:solidFill>
              </a:rPr>
              <a:t>Além dos comandos básicos do </a:t>
            </a:r>
            <a:r>
              <a:rPr lang="pt-BR" sz="2400" dirty="0" err="1">
                <a:solidFill>
                  <a:schemeClr val="bg1"/>
                </a:solidFill>
              </a:rPr>
              <a:t>Git</a:t>
            </a:r>
            <a:r>
              <a:rPr lang="pt-BR" sz="2400" dirty="0">
                <a:solidFill>
                  <a:schemeClr val="bg1"/>
                </a:solidFill>
              </a:rPr>
              <a:t>, existem algumas funcionalidades avançadas que podem ser úteis para tarefas específicas e aprimorar ainda mais o fluxo de trabalho no controle de versão. Nesta seção, exploraremos:</a:t>
            </a:r>
          </a:p>
          <a:p>
            <a:endParaRPr lang="en-US" sz="2400" b="1" dirty="0">
              <a:solidFill>
                <a:schemeClr val="bg1"/>
              </a:solidFill>
              <a:effectLst/>
            </a:endParaRPr>
          </a:p>
          <a:p>
            <a:pPr marL="457200" indent="-457200">
              <a:buFont typeface="Arial" panose="020B0604020202020204" pitchFamily="34" charset="0"/>
              <a:buChar char="•"/>
            </a:pPr>
            <a:r>
              <a:rPr lang="en-US" sz="2000" b="1" dirty="0">
                <a:solidFill>
                  <a:schemeClr val="bg1"/>
                </a:solidFill>
              </a:rPr>
              <a:t>Git rebase</a:t>
            </a:r>
          </a:p>
          <a:p>
            <a:pPr marL="457200" indent="-457200">
              <a:buFont typeface="Arial" panose="020B0604020202020204" pitchFamily="34" charset="0"/>
              <a:buChar char="•"/>
            </a:pPr>
            <a:r>
              <a:rPr lang="en-US" sz="2000" b="1" dirty="0">
                <a:solidFill>
                  <a:schemeClr val="bg1"/>
                </a:solidFill>
              </a:rPr>
              <a:t>Git cherry-pick</a:t>
            </a:r>
          </a:p>
          <a:p>
            <a:pPr marL="457200" indent="-457200">
              <a:buFont typeface="Arial" panose="020B0604020202020204" pitchFamily="34" charset="0"/>
              <a:buChar char="•"/>
            </a:pPr>
            <a:r>
              <a:rPr lang="en-US" sz="2000" b="1" dirty="0">
                <a:solidFill>
                  <a:schemeClr val="bg1"/>
                </a:solidFill>
              </a:rPr>
              <a:t>Git squash</a:t>
            </a:r>
          </a:p>
          <a:p>
            <a:pPr marL="457200" indent="-457200">
              <a:buFont typeface="Arial" panose="020B0604020202020204" pitchFamily="34" charset="0"/>
              <a:buChar char="•"/>
            </a:pPr>
            <a:r>
              <a:rPr lang="en-US" sz="2000" b="1" dirty="0">
                <a:solidFill>
                  <a:schemeClr val="bg1"/>
                </a:solidFill>
              </a:rPr>
              <a:t>Git </a:t>
            </a:r>
            <a:r>
              <a:rPr lang="en-US" sz="2000" b="1" dirty="0" err="1">
                <a:solidFill>
                  <a:schemeClr val="bg1"/>
                </a:solidFill>
              </a:rPr>
              <a:t>reflog</a:t>
            </a:r>
            <a:endParaRPr lang="en-US" sz="2000" b="1" dirty="0">
              <a:solidFill>
                <a:schemeClr val="bg1"/>
              </a:solidFill>
            </a:endParaRPr>
          </a:p>
          <a:p>
            <a:pPr marL="457200" indent="-457200">
              <a:buFont typeface="Arial" panose="020B0604020202020204" pitchFamily="34" charset="0"/>
              <a:buChar char="•"/>
            </a:pPr>
            <a:r>
              <a:rPr lang="en-US" sz="2000" b="1" dirty="0">
                <a:solidFill>
                  <a:schemeClr val="bg1"/>
                </a:solidFill>
              </a:rPr>
              <a:t>Git reset</a:t>
            </a:r>
          </a:p>
          <a:p>
            <a:pPr marL="457200" indent="-457200">
              <a:buFont typeface="Arial" panose="020B0604020202020204" pitchFamily="34" charset="0"/>
              <a:buChar char="•"/>
            </a:pPr>
            <a:r>
              <a:rPr lang="en-US" sz="2000" b="1" dirty="0">
                <a:solidFill>
                  <a:schemeClr val="bg1"/>
                </a:solidFill>
              </a:rPr>
              <a:t>Git clean</a:t>
            </a:r>
          </a:p>
          <a:p>
            <a:pPr marL="457200" indent="-457200">
              <a:buFont typeface="Arial" panose="020B0604020202020204" pitchFamily="34" charset="0"/>
              <a:buChar char="•"/>
            </a:pPr>
            <a:r>
              <a:rPr lang="en-US" sz="2000" b="1" dirty="0">
                <a:solidFill>
                  <a:schemeClr val="bg1"/>
                </a:solidFill>
              </a:rPr>
              <a:t>Git Stash</a:t>
            </a:r>
          </a:p>
        </p:txBody>
      </p:sp>
    </p:spTree>
    <p:extLst>
      <p:ext uri="{BB962C8B-B14F-4D97-AF65-F5344CB8AC3E}">
        <p14:creationId xmlns:p14="http://schemas.microsoft.com/office/powerpoint/2010/main" val="108783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DBD61-24E7-3B71-CE77-A9F8542D8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 y="-7034"/>
            <a:ext cx="12196032"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86957" y="-7034"/>
            <a:ext cx="7305043"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201603" y="336560"/>
            <a:ext cx="5562793" cy="707886"/>
          </a:xfrm>
          <a:prstGeom prst="rect">
            <a:avLst/>
          </a:prstGeom>
          <a:noFill/>
        </p:spPr>
        <p:txBody>
          <a:bodyPr wrap="square" rtlCol="0">
            <a:spAutoFit/>
          </a:bodyPr>
          <a:lstStyle/>
          <a:p>
            <a:pPr marL="457200" indent="-457200">
              <a:buFont typeface="Arial" panose="020B0604020202020204" pitchFamily="34" charset="0"/>
              <a:buChar char="•"/>
            </a:pPr>
            <a:r>
              <a:rPr lang="en-US" sz="4000" b="1" dirty="0">
                <a:solidFill>
                  <a:schemeClr val="bg1"/>
                </a:solidFill>
                <a:latin typeface="Bahnschrift SemiBold Condensed" panose="020B0502040204020203" pitchFamily="34" charset="0"/>
              </a:rPr>
              <a:t>Git rebase</a:t>
            </a: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6574302" y="1388040"/>
            <a:ext cx="5031543" cy="3170099"/>
          </a:xfrm>
          <a:prstGeom prst="rect">
            <a:avLst/>
          </a:prstGeom>
          <a:noFill/>
        </p:spPr>
        <p:txBody>
          <a:bodyPr wrap="square" rtlCol="0">
            <a:spAutoFit/>
          </a:bodyPr>
          <a:lstStyle/>
          <a:p>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a:t>
            </a:r>
            <a:r>
              <a:rPr lang="pt-BR" sz="2000" dirty="0" err="1">
                <a:solidFill>
                  <a:schemeClr val="bg1"/>
                </a:solidFill>
                <a:effectLst/>
                <a:latin typeface="SFMono-Regular"/>
              </a:rPr>
              <a:t>rebase</a:t>
            </a:r>
            <a:r>
              <a:rPr lang="pt-BR" sz="2000" dirty="0">
                <a:solidFill>
                  <a:schemeClr val="bg1"/>
                </a:solidFill>
              </a:rPr>
              <a:t> é usado para mover ou combinar uma sequência de </a:t>
            </a:r>
            <a:r>
              <a:rPr lang="pt-BR" sz="2000" dirty="0" err="1">
                <a:solidFill>
                  <a:schemeClr val="bg1"/>
                </a:solidFill>
              </a:rPr>
              <a:t>commits</a:t>
            </a:r>
            <a:r>
              <a:rPr lang="pt-BR" sz="2000" dirty="0">
                <a:solidFill>
                  <a:schemeClr val="bg1"/>
                </a:solidFill>
              </a:rPr>
              <a:t> de uma </a:t>
            </a:r>
            <a:r>
              <a:rPr lang="pt-BR" sz="2000" dirty="0" err="1">
                <a:solidFill>
                  <a:schemeClr val="bg1"/>
                </a:solidFill>
              </a:rPr>
              <a:t>branch</a:t>
            </a:r>
            <a:r>
              <a:rPr lang="pt-BR" sz="2000" dirty="0">
                <a:solidFill>
                  <a:schemeClr val="bg1"/>
                </a:solidFill>
              </a:rPr>
              <a:t> para outra. Isso é útil quando você quer atualizar uma </a:t>
            </a:r>
            <a:r>
              <a:rPr lang="pt-BR" sz="2000" dirty="0" err="1">
                <a:solidFill>
                  <a:schemeClr val="bg1"/>
                </a:solidFill>
              </a:rPr>
              <a:t>branch</a:t>
            </a:r>
            <a:r>
              <a:rPr lang="pt-BR" sz="2000" dirty="0">
                <a:solidFill>
                  <a:schemeClr val="bg1"/>
                </a:solidFill>
              </a:rPr>
              <a:t> com as alterações mais recentes de outra </a:t>
            </a:r>
            <a:r>
              <a:rPr lang="pt-BR" sz="2000" dirty="0" err="1">
                <a:solidFill>
                  <a:schemeClr val="bg1"/>
                </a:solidFill>
              </a:rPr>
              <a:t>branch</a:t>
            </a:r>
            <a:r>
              <a:rPr lang="pt-BR" sz="2000" dirty="0">
                <a:solidFill>
                  <a:schemeClr val="bg1"/>
                </a:solidFill>
              </a:rPr>
              <a:t> ou quando deseja reorganizar o histórico de </a:t>
            </a:r>
            <a:r>
              <a:rPr lang="pt-BR" sz="2000" dirty="0" err="1">
                <a:solidFill>
                  <a:schemeClr val="bg1"/>
                </a:solidFill>
              </a:rPr>
              <a:t>commits</a:t>
            </a:r>
            <a:r>
              <a:rPr lang="pt-BR" sz="2000" dirty="0">
                <a:solidFill>
                  <a:schemeClr val="bg1"/>
                </a:solidFill>
              </a:rPr>
              <a:t> para que ele fique mais limpo e linear.</a:t>
            </a:r>
          </a:p>
          <a:p>
            <a:endParaRPr lang="pt-BR" sz="2000" b="1" dirty="0">
              <a:solidFill>
                <a:schemeClr val="bg1"/>
              </a:solidFill>
            </a:endParaRPr>
          </a:p>
          <a:p>
            <a:r>
              <a:rPr lang="pt-BR" sz="2000" dirty="0">
                <a:solidFill>
                  <a:schemeClr val="bg1"/>
                </a:solidFill>
              </a:rPr>
              <a:t>Exemplo (</a:t>
            </a:r>
            <a:r>
              <a:rPr lang="pt-BR" sz="2000" dirty="0" err="1">
                <a:solidFill>
                  <a:schemeClr val="bg1"/>
                </a:solidFill>
              </a:rPr>
              <a:t>rebase</a:t>
            </a:r>
            <a:r>
              <a:rPr lang="pt-BR" sz="2000" dirty="0">
                <a:solidFill>
                  <a:schemeClr val="bg1"/>
                </a:solidFill>
              </a:rPr>
              <a:t> da </a:t>
            </a:r>
            <a:r>
              <a:rPr lang="pt-BR" sz="2000" dirty="0" err="1">
                <a:solidFill>
                  <a:schemeClr val="bg1"/>
                </a:solidFill>
              </a:rPr>
              <a:t>branch</a:t>
            </a:r>
            <a:r>
              <a:rPr lang="pt-BR" sz="2000" dirty="0">
                <a:solidFill>
                  <a:schemeClr val="bg1"/>
                </a:solidFill>
              </a:rPr>
              <a:t> "</a:t>
            </a:r>
            <a:r>
              <a:rPr lang="pt-BR" sz="2000" dirty="0" err="1">
                <a:solidFill>
                  <a:schemeClr val="bg1"/>
                </a:solidFill>
              </a:rPr>
              <a:t>feature</a:t>
            </a:r>
            <a:r>
              <a:rPr lang="pt-BR" sz="2000" dirty="0">
                <a:solidFill>
                  <a:schemeClr val="bg1"/>
                </a:solidFill>
              </a:rPr>
              <a:t>" para a </a:t>
            </a:r>
            <a:r>
              <a:rPr lang="pt-BR" sz="2000" dirty="0" err="1">
                <a:solidFill>
                  <a:schemeClr val="bg1"/>
                </a:solidFill>
              </a:rPr>
              <a:t>branch</a:t>
            </a:r>
            <a:r>
              <a:rPr lang="pt-BR" sz="2000" dirty="0">
                <a:solidFill>
                  <a:schemeClr val="bg1"/>
                </a:solidFill>
              </a:rPr>
              <a:t> "</a:t>
            </a:r>
            <a:r>
              <a:rPr lang="pt-BR" sz="2000" dirty="0" err="1">
                <a:solidFill>
                  <a:schemeClr val="bg1"/>
                </a:solidFill>
              </a:rPr>
              <a:t>main</a:t>
            </a:r>
            <a:r>
              <a:rPr lang="pt-BR" sz="2000" dirty="0">
                <a:solidFill>
                  <a:schemeClr val="bg1"/>
                </a:solidFill>
              </a:rPr>
              <a:t>")</a:t>
            </a:r>
            <a:endParaRPr lang="en-US" sz="2000" b="1" dirty="0">
              <a:solidFill>
                <a:schemeClr val="bg1"/>
              </a:solidFill>
            </a:endParaRPr>
          </a:p>
        </p:txBody>
      </p:sp>
      <p:sp>
        <p:nvSpPr>
          <p:cNvPr id="2" name="Rectangle: Rounded Corners 1">
            <a:extLst>
              <a:ext uri="{FF2B5EF4-FFF2-40B4-BE49-F238E27FC236}">
                <a16:creationId xmlns:a16="http://schemas.microsoft.com/office/drawing/2014/main" id="{EA88CCB8-D2C8-C81A-3895-8D766079EADF}"/>
              </a:ext>
            </a:extLst>
          </p:cNvPr>
          <p:cNvSpPr/>
          <p:nvPr/>
        </p:nvSpPr>
        <p:spPr>
          <a:xfrm>
            <a:off x="6574302" y="4720320"/>
            <a:ext cx="4993248"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checkout main        </a:t>
            </a:r>
          </a:p>
          <a:p>
            <a:r>
              <a:rPr lang="en-US" sz="2000" dirty="0"/>
              <a:t>	git rebase feature</a:t>
            </a:r>
          </a:p>
        </p:txBody>
      </p:sp>
    </p:spTree>
    <p:extLst>
      <p:ext uri="{BB962C8B-B14F-4D97-AF65-F5344CB8AC3E}">
        <p14:creationId xmlns:p14="http://schemas.microsoft.com/office/powerpoint/2010/main" val="422588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DBD61-24E7-3B71-CE77-A9F8542D8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 y="-7034"/>
            <a:ext cx="12196032"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86957" y="-7034"/>
            <a:ext cx="7305043"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201603" y="336560"/>
            <a:ext cx="5562793" cy="707886"/>
          </a:xfrm>
          <a:prstGeom prst="rect">
            <a:avLst/>
          </a:prstGeom>
          <a:noFill/>
        </p:spPr>
        <p:txBody>
          <a:bodyPr wrap="square" rtlCol="0">
            <a:spAutoFit/>
          </a:bodyPr>
          <a:lstStyle/>
          <a:p>
            <a:pPr marL="457200" indent="-457200">
              <a:buFont typeface="Arial" panose="020B0604020202020204" pitchFamily="34" charset="0"/>
              <a:buChar char="•"/>
            </a:pPr>
            <a:r>
              <a:rPr lang="en-US" sz="4000" b="1" dirty="0">
                <a:solidFill>
                  <a:schemeClr val="bg1"/>
                </a:solidFill>
                <a:latin typeface="Bahnschrift SemiBold Condensed" panose="020B0502040204020203" pitchFamily="34" charset="0"/>
              </a:rPr>
              <a:t>G</a:t>
            </a:r>
            <a:r>
              <a:rPr lang="en-US" sz="4000" b="1" dirty="0">
                <a:solidFill>
                  <a:schemeClr val="bg1"/>
                </a:solidFill>
                <a:effectLst/>
                <a:latin typeface="Bahnschrift SemiBold Condensed" panose="020B0502040204020203" pitchFamily="34" charset="0"/>
              </a:rPr>
              <a:t>it cherry-pick</a:t>
            </a:r>
            <a:endParaRPr lang="en-US" sz="4000" b="1"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6574302" y="1388040"/>
            <a:ext cx="5031543" cy="2862322"/>
          </a:xfrm>
          <a:prstGeom prst="rect">
            <a:avLst/>
          </a:prstGeom>
          <a:noFill/>
        </p:spPr>
        <p:txBody>
          <a:bodyPr wrap="square" rtlCol="0">
            <a:spAutoFit/>
          </a:bodyPr>
          <a:lstStyle/>
          <a:p>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cherry-</a:t>
            </a:r>
            <a:r>
              <a:rPr lang="pt-BR" sz="2000" dirty="0" err="1">
                <a:solidFill>
                  <a:schemeClr val="bg1"/>
                </a:solidFill>
                <a:effectLst/>
                <a:latin typeface="SFMono-Regular"/>
              </a:rPr>
              <a:t>pick</a:t>
            </a:r>
            <a:r>
              <a:rPr lang="pt-BR" sz="2000" dirty="0">
                <a:solidFill>
                  <a:schemeClr val="bg1"/>
                </a:solidFill>
              </a:rPr>
              <a:t> permite que você selecione um </a:t>
            </a:r>
            <a:r>
              <a:rPr lang="pt-BR" sz="2000" dirty="0" err="1">
                <a:solidFill>
                  <a:schemeClr val="bg1"/>
                </a:solidFill>
              </a:rPr>
              <a:t>commit</a:t>
            </a:r>
            <a:r>
              <a:rPr lang="pt-BR" sz="2000" dirty="0">
                <a:solidFill>
                  <a:schemeClr val="bg1"/>
                </a:solidFill>
              </a:rPr>
              <a:t> específico de uma </a:t>
            </a:r>
            <a:r>
              <a:rPr lang="pt-BR" sz="2000" dirty="0" err="1">
                <a:solidFill>
                  <a:schemeClr val="bg1"/>
                </a:solidFill>
              </a:rPr>
              <a:t>branch</a:t>
            </a:r>
            <a:r>
              <a:rPr lang="pt-BR" sz="2000" dirty="0">
                <a:solidFill>
                  <a:schemeClr val="bg1"/>
                </a:solidFill>
              </a:rPr>
              <a:t> e o aplique em outra </a:t>
            </a:r>
            <a:r>
              <a:rPr lang="pt-BR" sz="2000" dirty="0" err="1">
                <a:solidFill>
                  <a:schemeClr val="bg1"/>
                </a:solidFill>
              </a:rPr>
              <a:t>branch</a:t>
            </a:r>
            <a:r>
              <a:rPr lang="pt-BR" sz="2000" dirty="0">
                <a:solidFill>
                  <a:schemeClr val="bg1"/>
                </a:solidFill>
              </a:rPr>
              <a:t>. Isso é útil quando você precisa incorporar apenas uma alteração específica de uma </a:t>
            </a:r>
            <a:r>
              <a:rPr lang="pt-BR" sz="2000" dirty="0" err="1">
                <a:solidFill>
                  <a:schemeClr val="bg1"/>
                </a:solidFill>
              </a:rPr>
              <a:t>branch</a:t>
            </a:r>
            <a:r>
              <a:rPr lang="pt-BR" sz="2000" dirty="0">
                <a:solidFill>
                  <a:schemeClr val="bg1"/>
                </a:solidFill>
              </a:rPr>
              <a:t> para outra, sem mesclar todas as alterações da </a:t>
            </a:r>
            <a:r>
              <a:rPr lang="pt-BR" sz="2000" dirty="0" err="1">
                <a:solidFill>
                  <a:schemeClr val="bg1"/>
                </a:solidFill>
              </a:rPr>
              <a:t>branch</a:t>
            </a:r>
            <a:r>
              <a:rPr lang="pt-BR" sz="2000" dirty="0">
                <a:solidFill>
                  <a:schemeClr val="bg1"/>
                </a:solidFill>
              </a:rPr>
              <a:t> inteira.</a:t>
            </a:r>
            <a:endParaRPr lang="pt-BR" sz="2000" b="1" dirty="0">
              <a:solidFill>
                <a:schemeClr val="bg1"/>
              </a:solidFill>
            </a:endParaRPr>
          </a:p>
          <a:p>
            <a:r>
              <a:rPr lang="pt-BR" sz="2000" dirty="0">
                <a:solidFill>
                  <a:schemeClr val="bg1"/>
                </a:solidFill>
              </a:rPr>
              <a:t>Exemplo (cherry-</a:t>
            </a:r>
            <a:r>
              <a:rPr lang="pt-BR" sz="2000" dirty="0" err="1">
                <a:solidFill>
                  <a:schemeClr val="bg1"/>
                </a:solidFill>
              </a:rPr>
              <a:t>pick</a:t>
            </a:r>
            <a:r>
              <a:rPr lang="pt-BR" sz="2000" dirty="0">
                <a:solidFill>
                  <a:schemeClr val="bg1"/>
                </a:solidFill>
              </a:rPr>
              <a:t> do </a:t>
            </a:r>
            <a:r>
              <a:rPr lang="pt-BR" sz="2000" dirty="0" err="1">
                <a:solidFill>
                  <a:schemeClr val="bg1"/>
                </a:solidFill>
              </a:rPr>
              <a:t>commit</a:t>
            </a:r>
            <a:r>
              <a:rPr lang="pt-BR" sz="2000" dirty="0">
                <a:solidFill>
                  <a:schemeClr val="bg1"/>
                </a:solidFill>
              </a:rPr>
              <a:t> específico "</a:t>
            </a:r>
            <a:r>
              <a:rPr lang="pt-BR" sz="2000" dirty="0" err="1">
                <a:solidFill>
                  <a:schemeClr val="bg1"/>
                </a:solidFill>
              </a:rPr>
              <a:t>abcdef</a:t>
            </a:r>
            <a:r>
              <a:rPr lang="pt-BR" sz="2000" dirty="0">
                <a:solidFill>
                  <a:schemeClr val="bg1"/>
                </a:solidFill>
              </a:rPr>
              <a:t>"):</a:t>
            </a:r>
            <a:endParaRPr lang="en-US" sz="2000" b="1" dirty="0">
              <a:solidFill>
                <a:schemeClr val="bg1"/>
              </a:solidFill>
            </a:endParaRPr>
          </a:p>
        </p:txBody>
      </p:sp>
      <p:sp>
        <p:nvSpPr>
          <p:cNvPr id="2" name="Rectangle: Rounded Corners 1">
            <a:extLst>
              <a:ext uri="{FF2B5EF4-FFF2-40B4-BE49-F238E27FC236}">
                <a16:creationId xmlns:a16="http://schemas.microsoft.com/office/drawing/2014/main" id="{EA88CCB8-D2C8-C81A-3895-8D766079EADF}"/>
              </a:ext>
            </a:extLst>
          </p:cNvPr>
          <p:cNvSpPr/>
          <p:nvPr/>
        </p:nvSpPr>
        <p:spPr>
          <a:xfrm>
            <a:off x="6574302" y="4720320"/>
            <a:ext cx="4993248"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checkout main        </a:t>
            </a:r>
          </a:p>
          <a:p>
            <a:r>
              <a:rPr lang="en-US" sz="2000" dirty="0"/>
              <a:t>	git cherry-pick </a:t>
            </a:r>
            <a:r>
              <a:rPr lang="en-US" sz="2000" dirty="0" err="1"/>
              <a:t>abcdef</a:t>
            </a:r>
            <a:endParaRPr lang="en-US" sz="2000" dirty="0"/>
          </a:p>
        </p:txBody>
      </p:sp>
    </p:spTree>
    <p:extLst>
      <p:ext uri="{BB962C8B-B14F-4D97-AF65-F5344CB8AC3E}">
        <p14:creationId xmlns:p14="http://schemas.microsoft.com/office/powerpoint/2010/main" val="215835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DBD61-24E7-3B71-CE77-A9F8542D8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 y="-7034"/>
            <a:ext cx="12196032"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86957" y="-7034"/>
            <a:ext cx="7305043"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201603" y="336560"/>
            <a:ext cx="5562793" cy="707886"/>
          </a:xfrm>
          <a:prstGeom prst="rect">
            <a:avLst/>
          </a:prstGeom>
          <a:noFill/>
        </p:spPr>
        <p:txBody>
          <a:bodyPr wrap="square" rtlCol="0">
            <a:spAutoFit/>
          </a:bodyPr>
          <a:lstStyle/>
          <a:p>
            <a:pPr marL="457200" indent="-457200">
              <a:buFont typeface="Arial" panose="020B0604020202020204" pitchFamily="34" charset="0"/>
              <a:buChar char="•"/>
            </a:pPr>
            <a:r>
              <a:rPr lang="en-US" sz="4000" b="1" dirty="0">
                <a:solidFill>
                  <a:schemeClr val="bg1"/>
                </a:solidFill>
                <a:latin typeface="Bahnschrift SemiBold Condensed" panose="020B0502040204020203" pitchFamily="34" charset="0"/>
              </a:rPr>
              <a:t>G</a:t>
            </a:r>
            <a:r>
              <a:rPr lang="en-US" sz="4000" b="1" dirty="0">
                <a:solidFill>
                  <a:schemeClr val="bg1"/>
                </a:solidFill>
                <a:effectLst/>
                <a:latin typeface="Bahnschrift SemiBold Condensed" panose="020B0502040204020203" pitchFamily="34" charset="0"/>
              </a:rPr>
              <a:t>it squash</a:t>
            </a:r>
            <a:endParaRPr lang="en-US" sz="4000" b="1"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6574302" y="1388040"/>
            <a:ext cx="5031543" cy="5016758"/>
          </a:xfrm>
          <a:prstGeom prst="rect">
            <a:avLst/>
          </a:prstGeom>
          <a:noFill/>
        </p:spPr>
        <p:txBody>
          <a:bodyPr wrap="square" rtlCol="0">
            <a:spAutoFit/>
          </a:bodyPr>
          <a:lstStyle/>
          <a:p>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squash</a:t>
            </a:r>
            <a:r>
              <a:rPr lang="pt-BR" sz="2000" dirty="0">
                <a:solidFill>
                  <a:schemeClr val="bg1"/>
                </a:solidFill>
              </a:rPr>
              <a:t> é usado para combinar vários </a:t>
            </a:r>
            <a:r>
              <a:rPr lang="pt-BR" sz="2000" dirty="0" err="1">
                <a:solidFill>
                  <a:schemeClr val="bg1"/>
                </a:solidFill>
              </a:rPr>
              <a:t>commits</a:t>
            </a:r>
            <a:r>
              <a:rPr lang="pt-BR" sz="2000" dirty="0">
                <a:solidFill>
                  <a:schemeClr val="bg1"/>
                </a:solidFill>
              </a:rPr>
              <a:t> em um único </a:t>
            </a:r>
            <a:r>
              <a:rPr lang="pt-BR" sz="2000" dirty="0" err="1">
                <a:solidFill>
                  <a:schemeClr val="bg1"/>
                </a:solidFill>
              </a:rPr>
              <a:t>commit</a:t>
            </a:r>
            <a:r>
              <a:rPr lang="pt-BR" sz="2000" dirty="0">
                <a:solidFill>
                  <a:schemeClr val="bg1"/>
                </a:solidFill>
              </a:rPr>
              <a:t>. Isso é útil quando você deseja reduzir a quantidade de </a:t>
            </a:r>
            <a:r>
              <a:rPr lang="pt-BR" sz="2000" dirty="0" err="1">
                <a:solidFill>
                  <a:schemeClr val="bg1"/>
                </a:solidFill>
              </a:rPr>
              <a:t>commits</a:t>
            </a:r>
            <a:r>
              <a:rPr lang="pt-BR" sz="2000" dirty="0">
                <a:solidFill>
                  <a:schemeClr val="bg1"/>
                </a:solidFill>
              </a:rPr>
              <a:t> no histórico para torná-lo mais conciso e fácil de entender.</a:t>
            </a:r>
          </a:p>
          <a:p>
            <a:endParaRPr lang="pt-BR" sz="2000" dirty="0">
              <a:solidFill>
                <a:schemeClr val="bg1"/>
              </a:solidFill>
            </a:endParaRPr>
          </a:p>
          <a:p>
            <a:endParaRPr lang="pt-BR" sz="2000" dirty="0">
              <a:solidFill>
                <a:schemeClr val="bg1"/>
              </a:solidFill>
            </a:endParaRPr>
          </a:p>
          <a:p>
            <a:endParaRPr lang="pt-BR" sz="2000" dirty="0">
              <a:solidFill>
                <a:schemeClr val="bg1"/>
              </a:solidFill>
            </a:endParaRPr>
          </a:p>
          <a:p>
            <a:endParaRPr lang="pt-BR" sz="2000" dirty="0">
              <a:solidFill>
                <a:schemeClr val="bg1"/>
              </a:solidFill>
            </a:endParaRPr>
          </a:p>
          <a:p>
            <a:r>
              <a:rPr lang="pt-BR" sz="2000" dirty="0">
                <a:solidFill>
                  <a:schemeClr val="bg1"/>
                </a:solidFill>
              </a:rPr>
              <a:t>Após executar o comando acima, você verá a lista dos últimos 3 </a:t>
            </a:r>
            <a:r>
              <a:rPr lang="pt-BR" sz="2000" dirty="0" err="1">
                <a:solidFill>
                  <a:schemeClr val="bg1"/>
                </a:solidFill>
              </a:rPr>
              <a:t>commits</a:t>
            </a:r>
            <a:r>
              <a:rPr lang="pt-BR" sz="2000" dirty="0">
                <a:solidFill>
                  <a:schemeClr val="bg1"/>
                </a:solidFill>
              </a:rPr>
              <a:t> no editor de texto. Altere a palavra "</a:t>
            </a:r>
            <a:r>
              <a:rPr lang="pt-BR" sz="2000" dirty="0" err="1">
                <a:solidFill>
                  <a:schemeClr val="bg1"/>
                </a:solidFill>
              </a:rPr>
              <a:t>pick</a:t>
            </a:r>
            <a:r>
              <a:rPr lang="pt-BR" sz="2000" dirty="0">
                <a:solidFill>
                  <a:schemeClr val="bg1"/>
                </a:solidFill>
              </a:rPr>
              <a:t>" para "squash" ou simplesmente "s" nos </a:t>
            </a:r>
            <a:r>
              <a:rPr lang="pt-BR" sz="2000" dirty="0" err="1">
                <a:solidFill>
                  <a:schemeClr val="bg1"/>
                </a:solidFill>
              </a:rPr>
              <a:t>commits</a:t>
            </a:r>
            <a:r>
              <a:rPr lang="pt-BR" sz="2000" dirty="0">
                <a:solidFill>
                  <a:schemeClr val="bg1"/>
                </a:solidFill>
              </a:rPr>
              <a:t> que deseja combinar. Salve o arquivo e insira uma mensagem de </a:t>
            </a:r>
            <a:r>
              <a:rPr lang="pt-BR" sz="2000" dirty="0" err="1">
                <a:solidFill>
                  <a:schemeClr val="bg1"/>
                </a:solidFill>
              </a:rPr>
              <a:t>commit</a:t>
            </a:r>
            <a:r>
              <a:rPr lang="pt-BR" sz="2000" dirty="0">
                <a:solidFill>
                  <a:schemeClr val="bg1"/>
                </a:solidFill>
              </a:rPr>
              <a:t> para o novo </a:t>
            </a:r>
            <a:r>
              <a:rPr lang="pt-BR" sz="2000" dirty="0" err="1">
                <a:solidFill>
                  <a:schemeClr val="bg1"/>
                </a:solidFill>
              </a:rPr>
              <a:t>commit</a:t>
            </a:r>
            <a:r>
              <a:rPr lang="pt-BR" sz="2000" dirty="0">
                <a:solidFill>
                  <a:schemeClr val="bg1"/>
                </a:solidFill>
              </a:rPr>
              <a:t> resultante.</a:t>
            </a:r>
          </a:p>
        </p:txBody>
      </p:sp>
      <p:sp>
        <p:nvSpPr>
          <p:cNvPr id="2" name="Rectangle: Rounded Corners 1">
            <a:extLst>
              <a:ext uri="{FF2B5EF4-FFF2-40B4-BE49-F238E27FC236}">
                <a16:creationId xmlns:a16="http://schemas.microsoft.com/office/drawing/2014/main" id="{EA88CCB8-D2C8-C81A-3895-8D766079EADF}"/>
              </a:ext>
            </a:extLst>
          </p:cNvPr>
          <p:cNvSpPr/>
          <p:nvPr/>
        </p:nvSpPr>
        <p:spPr>
          <a:xfrm>
            <a:off x="6486375" y="3198066"/>
            <a:ext cx="4993248"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rebase -</a:t>
            </a:r>
            <a:r>
              <a:rPr lang="en-US" sz="2000" dirty="0" err="1"/>
              <a:t>i</a:t>
            </a:r>
            <a:r>
              <a:rPr lang="en-US" sz="2000" dirty="0"/>
              <a:t> HEAD~3</a:t>
            </a:r>
          </a:p>
        </p:txBody>
      </p:sp>
    </p:spTree>
    <p:extLst>
      <p:ext uri="{BB962C8B-B14F-4D97-AF65-F5344CB8AC3E}">
        <p14:creationId xmlns:p14="http://schemas.microsoft.com/office/powerpoint/2010/main" val="377218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DBD61-24E7-3B71-CE77-A9F8542D8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 y="-7034"/>
            <a:ext cx="12196032"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86957" y="-7034"/>
            <a:ext cx="7305043"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201603" y="336560"/>
            <a:ext cx="5562793" cy="707886"/>
          </a:xfrm>
          <a:prstGeom prst="rect">
            <a:avLst/>
          </a:prstGeom>
          <a:noFill/>
        </p:spPr>
        <p:txBody>
          <a:bodyPr wrap="square" rtlCol="0">
            <a:spAutoFit/>
          </a:bodyPr>
          <a:lstStyle/>
          <a:p>
            <a:pPr marL="457200" indent="-457200">
              <a:buFont typeface="Arial" panose="020B0604020202020204" pitchFamily="34" charset="0"/>
              <a:buChar char="•"/>
            </a:pPr>
            <a:r>
              <a:rPr lang="en-US" sz="4000" b="1" dirty="0">
                <a:solidFill>
                  <a:schemeClr val="bg1"/>
                </a:solidFill>
                <a:latin typeface="Bahnschrift SemiBold Condensed" panose="020B0502040204020203" pitchFamily="34" charset="0"/>
              </a:rPr>
              <a:t>G</a:t>
            </a:r>
            <a:r>
              <a:rPr lang="en-US" sz="4000" b="1" dirty="0">
                <a:solidFill>
                  <a:schemeClr val="bg1"/>
                </a:solidFill>
                <a:effectLst/>
                <a:latin typeface="Bahnschrift SemiBold Condensed" panose="020B0502040204020203" pitchFamily="34" charset="0"/>
              </a:rPr>
              <a:t>it </a:t>
            </a:r>
            <a:r>
              <a:rPr lang="en-US" sz="4000" b="1" dirty="0" err="1">
                <a:solidFill>
                  <a:schemeClr val="bg1"/>
                </a:solidFill>
                <a:effectLst/>
                <a:latin typeface="Bahnschrift SemiBold Condensed" panose="020B0502040204020203" pitchFamily="34" charset="0"/>
              </a:rPr>
              <a:t>reflog</a:t>
            </a:r>
            <a:endParaRPr lang="en-US" sz="4000" b="1"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6574302" y="1388040"/>
            <a:ext cx="5031543" cy="3477875"/>
          </a:xfrm>
          <a:prstGeom prst="rect">
            <a:avLst/>
          </a:prstGeom>
          <a:noFill/>
        </p:spPr>
        <p:txBody>
          <a:bodyPr wrap="square" rtlCol="0">
            <a:spAutoFit/>
          </a:bodyPr>
          <a:lstStyle/>
          <a:p>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a:t>
            </a:r>
            <a:r>
              <a:rPr lang="pt-BR" sz="2000" dirty="0" err="1">
                <a:solidFill>
                  <a:schemeClr val="bg1"/>
                </a:solidFill>
                <a:effectLst/>
                <a:latin typeface="SFMono-Regular"/>
              </a:rPr>
              <a:t>reflog</a:t>
            </a:r>
            <a:r>
              <a:rPr lang="pt-BR" sz="2000" dirty="0">
                <a:solidFill>
                  <a:schemeClr val="bg1"/>
                </a:solidFill>
              </a:rPr>
              <a:t> é usado para visualizar o log de referências, ou seja, ele mostra o histórico de todas as operações que alteraram as referências do </a:t>
            </a:r>
            <a:r>
              <a:rPr lang="pt-BR" sz="2000" dirty="0" err="1">
                <a:solidFill>
                  <a:schemeClr val="bg1"/>
                </a:solidFill>
              </a:rPr>
              <a:t>Git</a:t>
            </a:r>
            <a:r>
              <a:rPr lang="pt-BR" sz="2000" dirty="0">
                <a:solidFill>
                  <a:schemeClr val="bg1"/>
                </a:solidFill>
              </a:rPr>
              <a:t>, como </a:t>
            </a:r>
            <a:r>
              <a:rPr lang="pt-BR" sz="2000" dirty="0" err="1">
                <a:solidFill>
                  <a:schemeClr val="bg1"/>
                </a:solidFill>
              </a:rPr>
              <a:t>commits</a:t>
            </a:r>
            <a:r>
              <a:rPr lang="pt-BR" sz="2000" dirty="0">
                <a:solidFill>
                  <a:schemeClr val="bg1"/>
                </a:solidFill>
              </a:rPr>
              <a:t>, fusões, </a:t>
            </a:r>
            <a:r>
              <a:rPr lang="pt-BR" sz="2000" dirty="0" err="1">
                <a:solidFill>
                  <a:schemeClr val="bg1"/>
                </a:solidFill>
              </a:rPr>
              <a:t>rebase</a:t>
            </a:r>
            <a:r>
              <a:rPr lang="pt-BR" sz="2000" dirty="0">
                <a:solidFill>
                  <a:schemeClr val="bg1"/>
                </a:solidFill>
              </a:rPr>
              <a:t>, etc. Com o </a:t>
            </a:r>
            <a:r>
              <a:rPr lang="pt-BR" sz="2000" dirty="0" err="1">
                <a:solidFill>
                  <a:schemeClr val="bg1"/>
                </a:solidFill>
                <a:effectLst/>
                <a:latin typeface="SFMono-Regular"/>
              </a:rPr>
              <a:t>git</a:t>
            </a:r>
            <a:r>
              <a:rPr lang="pt-BR" sz="2000" dirty="0">
                <a:solidFill>
                  <a:schemeClr val="bg1"/>
                </a:solidFill>
                <a:effectLst/>
                <a:latin typeface="SFMono-Regular"/>
              </a:rPr>
              <a:t> </a:t>
            </a:r>
            <a:r>
              <a:rPr lang="pt-BR" sz="2000" dirty="0" err="1">
                <a:solidFill>
                  <a:schemeClr val="bg1"/>
                </a:solidFill>
                <a:effectLst/>
                <a:latin typeface="SFMono-Regular"/>
              </a:rPr>
              <a:t>reflog</a:t>
            </a:r>
            <a:r>
              <a:rPr lang="pt-BR" sz="2000" dirty="0">
                <a:solidFill>
                  <a:schemeClr val="bg1"/>
                </a:solidFill>
              </a:rPr>
              <a:t>, você pode recuperar </a:t>
            </a:r>
            <a:r>
              <a:rPr lang="pt-BR" sz="2000" dirty="0" err="1">
                <a:solidFill>
                  <a:schemeClr val="bg1"/>
                </a:solidFill>
              </a:rPr>
              <a:t>commits</a:t>
            </a:r>
            <a:r>
              <a:rPr lang="pt-BR" sz="2000" dirty="0">
                <a:solidFill>
                  <a:schemeClr val="bg1"/>
                </a:solidFill>
              </a:rPr>
              <a:t> perdidos ou ramos que foram removidos acidentalmente, pois ele mantém um registro detalhado de todas as alterações no repositório, mesmo que as referências não estejam mais visíveis no histórico.</a:t>
            </a:r>
          </a:p>
        </p:txBody>
      </p:sp>
      <p:sp>
        <p:nvSpPr>
          <p:cNvPr id="2" name="Rectangle: Rounded Corners 1">
            <a:extLst>
              <a:ext uri="{FF2B5EF4-FFF2-40B4-BE49-F238E27FC236}">
                <a16:creationId xmlns:a16="http://schemas.microsoft.com/office/drawing/2014/main" id="{EA88CCB8-D2C8-C81A-3895-8D766079EADF}"/>
              </a:ext>
            </a:extLst>
          </p:cNvPr>
          <p:cNvSpPr/>
          <p:nvPr/>
        </p:nvSpPr>
        <p:spPr>
          <a:xfrm>
            <a:off x="6574302" y="5209509"/>
            <a:ext cx="4993248"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a:t>
            </a:r>
            <a:r>
              <a:rPr lang="en-US" sz="2000" dirty="0" err="1"/>
              <a:t>reflog</a:t>
            </a:r>
            <a:endParaRPr lang="en-US" sz="2000" dirty="0"/>
          </a:p>
        </p:txBody>
      </p:sp>
    </p:spTree>
    <p:extLst>
      <p:ext uri="{BB962C8B-B14F-4D97-AF65-F5344CB8AC3E}">
        <p14:creationId xmlns:p14="http://schemas.microsoft.com/office/powerpoint/2010/main" val="206702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5C10393-AC7B-AF0F-A6DE-FC70B48D0E35}"/>
              </a:ext>
            </a:extLst>
          </p:cNvPr>
          <p:cNvSpPr/>
          <p:nvPr/>
        </p:nvSpPr>
        <p:spPr>
          <a:xfrm>
            <a:off x="1216292" y="1117058"/>
            <a:ext cx="9411286" cy="2700997"/>
          </a:xfrm>
          <a:prstGeom prst="round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6" y="486501"/>
            <a:ext cx="2417393" cy="707886"/>
          </a:xfrm>
          <a:prstGeom prst="rect">
            <a:avLst/>
          </a:prstGeom>
          <a:noFill/>
        </p:spPr>
        <p:txBody>
          <a:bodyPr wrap="none" rtlCol="0">
            <a:spAutoFit/>
          </a:bodyPr>
          <a:lstStyle/>
          <a:p>
            <a:r>
              <a:rPr lang="en-US" sz="4000" dirty="0" err="1">
                <a:solidFill>
                  <a:schemeClr val="bg1"/>
                </a:solidFill>
              </a:rPr>
              <a:t>Instalação</a:t>
            </a:r>
            <a:r>
              <a:rPr lang="en-US" sz="4000" dirty="0">
                <a:solidFill>
                  <a:schemeClr val="bg1"/>
                </a:solidFill>
              </a:rPr>
              <a:t>:</a:t>
            </a:r>
          </a:p>
        </p:txBody>
      </p:sp>
      <p:sp>
        <p:nvSpPr>
          <p:cNvPr id="5" name="TextBox 4">
            <a:extLst>
              <a:ext uri="{FF2B5EF4-FFF2-40B4-BE49-F238E27FC236}">
                <a16:creationId xmlns:a16="http://schemas.microsoft.com/office/drawing/2014/main" id="{9975D454-333D-94E2-AB57-E60AC4466BF1}"/>
              </a:ext>
            </a:extLst>
          </p:cNvPr>
          <p:cNvSpPr txBox="1"/>
          <p:nvPr/>
        </p:nvSpPr>
        <p:spPr>
          <a:xfrm>
            <a:off x="1651272" y="1365932"/>
            <a:ext cx="2910873" cy="646331"/>
          </a:xfrm>
          <a:prstGeom prst="rect">
            <a:avLst/>
          </a:prstGeom>
          <a:noFill/>
        </p:spPr>
        <p:txBody>
          <a:bodyPr wrap="square" rtlCol="0">
            <a:spAutoFit/>
          </a:bodyPr>
          <a:lstStyle/>
          <a:p>
            <a:r>
              <a:rPr lang="en-US" sz="3200" dirty="0">
                <a:solidFill>
                  <a:schemeClr val="bg1"/>
                </a:solidFill>
              </a:rPr>
              <a:t>Windows</a:t>
            </a:r>
            <a:r>
              <a:rPr lang="en-US" sz="3600" dirty="0">
                <a:solidFill>
                  <a:schemeClr val="bg1"/>
                </a:solidFill>
              </a:rPr>
              <a:t>:</a:t>
            </a:r>
          </a:p>
        </p:txBody>
      </p:sp>
      <p:sp>
        <p:nvSpPr>
          <p:cNvPr id="7" name="TextBox 6">
            <a:extLst>
              <a:ext uri="{FF2B5EF4-FFF2-40B4-BE49-F238E27FC236}">
                <a16:creationId xmlns:a16="http://schemas.microsoft.com/office/drawing/2014/main" id="{84D3F84C-7F4F-BF94-FA55-562B7D686896}"/>
              </a:ext>
            </a:extLst>
          </p:cNvPr>
          <p:cNvSpPr txBox="1"/>
          <p:nvPr/>
        </p:nvSpPr>
        <p:spPr>
          <a:xfrm>
            <a:off x="1898012" y="2043714"/>
            <a:ext cx="8047846" cy="1015663"/>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Acesse o site oficial do </a:t>
            </a:r>
            <a:r>
              <a:rPr lang="pt-BR" sz="2000" dirty="0" err="1">
                <a:solidFill>
                  <a:schemeClr val="bg1"/>
                </a:solidFill>
              </a:rPr>
              <a:t>Git</a:t>
            </a:r>
            <a:r>
              <a:rPr lang="pt-BR" sz="2000" dirty="0">
                <a:solidFill>
                  <a:schemeClr val="bg1"/>
                </a:solidFill>
              </a:rPr>
              <a:t> em </a:t>
            </a:r>
            <a:r>
              <a:rPr lang="pt-BR" sz="2000" dirty="0">
                <a:solidFill>
                  <a:srgbClr val="0563C1"/>
                </a:solidFill>
              </a:rPr>
              <a:t>https://git-scm.com/download/</a:t>
            </a:r>
            <a:r>
              <a:rPr lang="pt-BR" sz="2000" dirty="0" err="1">
                <a:solidFill>
                  <a:srgbClr val="0563C1"/>
                </a:solidFill>
              </a:rPr>
              <a:t>win</a:t>
            </a:r>
            <a:r>
              <a:rPr lang="pt-BR" sz="2000" dirty="0">
                <a:solidFill>
                  <a:schemeClr val="bg1"/>
                </a:solidFill>
              </a:rPr>
              <a:t>.</a:t>
            </a:r>
          </a:p>
          <a:p>
            <a:pPr marL="457200" indent="-457200">
              <a:buFont typeface="+mj-lt"/>
              <a:buAutoNum type="arabicPeriod"/>
            </a:pPr>
            <a:r>
              <a:rPr lang="pt-BR" sz="2000" dirty="0">
                <a:solidFill>
                  <a:schemeClr val="bg1"/>
                </a:solidFill>
              </a:rPr>
              <a:t>Baixe o instalador do </a:t>
            </a:r>
            <a:r>
              <a:rPr lang="pt-BR" sz="2000" dirty="0" err="1">
                <a:solidFill>
                  <a:schemeClr val="bg1"/>
                </a:solidFill>
              </a:rPr>
              <a:t>Git</a:t>
            </a:r>
            <a:r>
              <a:rPr lang="pt-BR" sz="2000" dirty="0">
                <a:solidFill>
                  <a:schemeClr val="bg1"/>
                </a:solidFill>
              </a:rPr>
              <a:t> para Windows.</a:t>
            </a:r>
          </a:p>
          <a:p>
            <a:pPr marL="457200" indent="-457200">
              <a:buFont typeface="+mj-lt"/>
              <a:buAutoNum type="arabicPeriod"/>
            </a:pPr>
            <a:r>
              <a:rPr lang="pt-BR" sz="2000" dirty="0">
                <a:solidFill>
                  <a:schemeClr val="bg1"/>
                </a:solidFill>
              </a:rPr>
              <a:t>Execute o instalador e siga as instruções de instalação padrão.</a:t>
            </a:r>
          </a:p>
        </p:txBody>
      </p:sp>
      <p:sp>
        <p:nvSpPr>
          <p:cNvPr id="3" name="TextBox 2">
            <a:extLst>
              <a:ext uri="{FF2B5EF4-FFF2-40B4-BE49-F238E27FC236}">
                <a16:creationId xmlns:a16="http://schemas.microsoft.com/office/drawing/2014/main" id="{F9A3A2B3-81B8-F965-A384-2CE48A9A5DD0}"/>
              </a:ext>
            </a:extLst>
          </p:cNvPr>
          <p:cNvSpPr txBox="1"/>
          <p:nvPr/>
        </p:nvSpPr>
        <p:spPr>
          <a:xfrm>
            <a:off x="1545201" y="3825985"/>
            <a:ext cx="2910873" cy="646331"/>
          </a:xfrm>
          <a:prstGeom prst="rect">
            <a:avLst/>
          </a:prstGeom>
          <a:noFill/>
        </p:spPr>
        <p:txBody>
          <a:bodyPr wrap="square" rtlCol="0">
            <a:spAutoFit/>
          </a:bodyPr>
          <a:lstStyle/>
          <a:p>
            <a:r>
              <a:rPr lang="en-US" sz="3200" dirty="0">
                <a:solidFill>
                  <a:schemeClr val="tx1">
                    <a:lumMod val="75000"/>
                    <a:lumOff val="25000"/>
                  </a:schemeClr>
                </a:solidFill>
              </a:rPr>
              <a:t>MacOS</a:t>
            </a:r>
            <a:r>
              <a:rPr lang="en-US" sz="3600" dirty="0">
                <a:solidFill>
                  <a:schemeClr val="tx1">
                    <a:lumMod val="75000"/>
                    <a:lumOff val="25000"/>
                  </a:schemeClr>
                </a:solidFill>
              </a:rPr>
              <a:t>:</a:t>
            </a:r>
          </a:p>
        </p:txBody>
      </p:sp>
      <p:sp>
        <p:nvSpPr>
          <p:cNvPr id="9" name="TextBox 8">
            <a:extLst>
              <a:ext uri="{FF2B5EF4-FFF2-40B4-BE49-F238E27FC236}">
                <a16:creationId xmlns:a16="http://schemas.microsoft.com/office/drawing/2014/main" id="{4886C418-B89C-6C74-BACC-B9522166E025}"/>
              </a:ext>
            </a:extLst>
          </p:cNvPr>
          <p:cNvSpPr txBox="1"/>
          <p:nvPr/>
        </p:nvSpPr>
        <p:spPr>
          <a:xfrm>
            <a:off x="1791941" y="4503767"/>
            <a:ext cx="8047846" cy="1323439"/>
          </a:xfrm>
          <a:prstGeom prst="rect">
            <a:avLst/>
          </a:prstGeom>
          <a:noFill/>
        </p:spPr>
        <p:txBody>
          <a:bodyPr wrap="square" rtlCol="0">
            <a:spAutoFit/>
          </a:bodyPr>
          <a:lstStyle/>
          <a:p>
            <a:pPr marL="457200" indent="-457200">
              <a:buFont typeface="+mj-lt"/>
              <a:buAutoNum type="arabicPeriod"/>
            </a:pPr>
            <a:r>
              <a:rPr lang="pt-BR" sz="2000" dirty="0">
                <a:solidFill>
                  <a:schemeClr val="tx1">
                    <a:lumMod val="75000"/>
                    <a:lumOff val="25000"/>
                  </a:schemeClr>
                </a:solidFill>
              </a:rPr>
              <a:t>Utilize o </a:t>
            </a:r>
            <a:r>
              <a:rPr lang="pt-BR" sz="2000" dirty="0" err="1">
                <a:solidFill>
                  <a:schemeClr val="tx1">
                    <a:lumMod val="75000"/>
                    <a:lumOff val="25000"/>
                  </a:schemeClr>
                </a:solidFill>
              </a:rPr>
              <a:t>Homebrew</a:t>
            </a:r>
            <a:r>
              <a:rPr lang="pt-BR" sz="2000" dirty="0">
                <a:solidFill>
                  <a:schemeClr val="tx1">
                    <a:lumMod val="75000"/>
                    <a:lumOff val="25000"/>
                  </a:schemeClr>
                </a:solidFill>
              </a:rPr>
              <a:t> para instalar o </a:t>
            </a:r>
            <a:r>
              <a:rPr lang="pt-BR" sz="2000" dirty="0" err="1">
                <a:solidFill>
                  <a:schemeClr val="tx1">
                    <a:lumMod val="75000"/>
                    <a:lumOff val="25000"/>
                  </a:schemeClr>
                </a:solidFill>
              </a:rPr>
              <a:t>Git</a:t>
            </a:r>
            <a:r>
              <a:rPr lang="pt-BR" sz="2000" dirty="0">
                <a:solidFill>
                  <a:schemeClr val="tx1">
                    <a:lumMod val="75000"/>
                    <a:lumOff val="25000"/>
                  </a:schemeClr>
                </a:solidFill>
              </a:rPr>
              <a:t> executando o seguinte comando no Terminal:</a:t>
            </a:r>
          </a:p>
          <a:p>
            <a:r>
              <a:rPr lang="pt-BR" sz="2000" dirty="0">
                <a:solidFill>
                  <a:schemeClr val="bg1"/>
                </a:solidFill>
              </a:rPr>
              <a:t>	</a:t>
            </a:r>
          </a:p>
          <a:p>
            <a:r>
              <a:rPr lang="pt-BR" sz="2000" dirty="0">
                <a:solidFill>
                  <a:schemeClr val="bg1"/>
                </a:solidFill>
              </a:rPr>
              <a:t>	</a:t>
            </a:r>
            <a:r>
              <a:rPr lang="en-US" sz="2000" dirty="0">
                <a:solidFill>
                  <a:schemeClr val="bg1"/>
                </a:solidFill>
              </a:rPr>
              <a:t>brew install git</a:t>
            </a:r>
            <a:endParaRPr lang="pt-BR" sz="2000" dirty="0">
              <a:solidFill>
                <a:schemeClr val="bg1"/>
              </a:solidFill>
            </a:endParaRPr>
          </a:p>
        </p:txBody>
      </p:sp>
      <p:sp>
        <p:nvSpPr>
          <p:cNvPr id="12" name="Rectangle: Rounded Corners 11">
            <a:extLst>
              <a:ext uri="{FF2B5EF4-FFF2-40B4-BE49-F238E27FC236}">
                <a16:creationId xmlns:a16="http://schemas.microsoft.com/office/drawing/2014/main" id="{5C109FC0-1956-D005-9A9D-9FD5E2F5DAE1}"/>
              </a:ext>
            </a:extLst>
          </p:cNvPr>
          <p:cNvSpPr/>
          <p:nvPr/>
        </p:nvSpPr>
        <p:spPr>
          <a:xfrm>
            <a:off x="1898013" y="5336586"/>
            <a:ext cx="6176842" cy="700426"/>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75000"/>
                    <a:lumOff val="25000"/>
                  </a:schemeClr>
                </a:solidFill>
              </a:rPr>
              <a:t>	brew install git</a:t>
            </a:r>
          </a:p>
        </p:txBody>
      </p:sp>
    </p:spTree>
    <p:extLst>
      <p:ext uri="{BB962C8B-B14F-4D97-AF65-F5344CB8AC3E}">
        <p14:creationId xmlns:p14="http://schemas.microsoft.com/office/powerpoint/2010/main" val="10609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DBD61-24E7-3B71-CE77-A9F8542D8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 y="-7034"/>
            <a:ext cx="12196032"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2377441" y="-7034"/>
            <a:ext cx="9814560"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4503324" y="239669"/>
            <a:ext cx="5562793" cy="707886"/>
          </a:xfrm>
          <a:prstGeom prst="rect">
            <a:avLst/>
          </a:prstGeom>
          <a:noFill/>
        </p:spPr>
        <p:txBody>
          <a:bodyPr wrap="square" rtlCol="0">
            <a:spAutoFit/>
          </a:bodyPr>
          <a:lstStyle/>
          <a:p>
            <a:pPr marL="457200" indent="-457200">
              <a:buFont typeface="Arial" panose="020B0604020202020204" pitchFamily="34" charset="0"/>
              <a:buChar char="•"/>
            </a:pPr>
            <a:r>
              <a:rPr lang="en-US" sz="4000" b="1" dirty="0">
                <a:solidFill>
                  <a:schemeClr val="bg1"/>
                </a:solidFill>
                <a:latin typeface="Bahnschrift SemiBold Condensed" panose="020B0502040204020203" pitchFamily="34" charset="0"/>
              </a:rPr>
              <a:t>G</a:t>
            </a:r>
            <a:r>
              <a:rPr lang="en-US" sz="4000" b="1" dirty="0">
                <a:solidFill>
                  <a:schemeClr val="bg1"/>
                </a:solidFill>
                <a:effectLst/>
                <a:latin typeface="Bahnschrift SemiBold Condensed" panose="020B0502040204020203" pitchFamily="34" charset="0"/>
              </a:rPr>
              <a:t>it reset</a:t>
            </a:r>
            <a:endParaRPr lang="en-US" sz="4000" b="1"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4346917" y="1036513"/>
            <a:ext cx="7644231" cy="4708981"/>
          </a:xfrm>
          <a:prstGeom prst="rect">
            <a:avLst/>
          </a:prstGeom>
          <a:noFill/>
        </p:spPr>
        <p:txBody>
          <a:bodyPr wrap="square" rtlCol="0">
            <a:spAutoFit/>
          </a:bodyPr>
          <a:lstStyle/>
          <a:p>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reset</a:t>
            </a:r>
            <a:r>
              <a:rPr lang="pt-BR" sz="2000" dirty="0">
                <a:solidFill>
                  <a:schemeClr val="bg1"/>
                </a:solidFill>
              </a:rPr>
              <a:t> é usado para desfazer alterações no repositório, permitindo que você remova </a:t>
            </a:r>
            <a:r>
              <a:rPr lang="pt-BR" sz="2000" dirty="0" err="1">
                <a:solidFill>
                  <a:schemeClr val="bg1"/>
                </a:solidFill>
              </a:rPr>
              <a:t>commits</a:t>
            </a:r>
            <a:r>
              <a:rPr lang="pt-BR" sz="2000" dirty="0">
                <a:solidFill>
                  <a:schemeClr val="bg1"/>
                </a:solidFill>
              </a:rPr>
              <a:t> ou alterações do índice (</a:t>
            </a:r>
            <a:r>
              <a:rPr lang="pt-BR" sz="2000" dirty="0" err="1">
                <a:solidFill>
                  <a:schemeClr val="bg1"/>
                </a:solidFill>
              </a:rPr>
              <a:t>staging</a:t>
            </a:r>
            <a:r>
              <a:rPr lang="pt-BR" sz="2000" dirty="0">
                <a:solidFill>
                  <a:schemeClr val="bg1"/>
                </a:solidFill>
              </a:rPr>
              <a:t> </a:t>
            </a:r>
            <a:r>
              <a:rPr lang="pt-BR" sz="2000" dirty="0" err="1">
                <a:solidFill>
                  <a:schemeClr val="bg1"/>
                </a:solidFill>
              </a:rPr>
              <a:t>area</a:t>
            </a:r>
            <a:r>
              <a:rPr lang="pt-BR" sz="2000" dirty="0">
                <a:solidFill>
                  <a:schemeClr val="bg1"/>
                </a:solidFill>
              </a:rPr>
              <a:t>) e do diretório de trabalho. Existem três opções principais para o comando </a:t>
            </a:r>
            <a:r>
              <a:rPr lang="pt-BR" sz="2000" dirty="0" err="1">
                <a:solidFill>
                  <a:schemeClr val="bg1"/>
                </a:solidFill>
                <a:effectLst/>
                <a:latin typeface="SFMono-Regular"/>
              </a:rPr>
              <a:t>git</a:t>
            </a:r>
            <a:r>
              <a:rPr lang="pt-BR" sz="2000" dirty="0">
                <a:solidFill>
                  <a:schemeClr val="bg1"/>
                </a:solidFill>
                <a:effectLst/>
                <a:latin typeface="SFMono-Regular"/>
              </a:rPr>
              <a:t> reset</a:t>
            </a:r>
            <a:r>
              <a:rPr lang="pt-BR" sz="2000" dirty="0">
                <a:solidFill>
                  <a:schemeClr val="bg1"/>
                </a:solidFill>
              </a:rPr>
              <a:t>: </a:t>
            </a:r>
            <a:r>
              <a:rPr lang="pt-BR" sz="2000" b="1" dirty="0">
                <a:solidFill>
                  <a:schemeClr val="bg1"/>
                </a:solidFill>
                <a:effectLst/>
                <a:latin typeface="SFMono-Regular"/>
              </a:rPr>
              <a:t>--soft</a:t>
            </a:r>
            <a:r>
              <a:rPr lang="pt-BR" sz="2000" dirty="0">
                <a:solidFill>
                  <a:schemeClr val="bg1"/>
                </a:solidFill>
              </a:rPr>
              <a:t>, </a:t>
            </a:r>
            <a:r>
              <a:rPr lang="pt-BR" sz="2000" b="1" dirty="0">
                <a:solidFill>
                  <a:schemeClr val="bg1"/>
                </a:solidFill>
                <a:effectLst/>
                <a:latin typeface="SFMono-Regular"/>
              </a:rPr>
              <a:t>--</a:t>
            </a:r>
            <a:r>
              <a:rPr lang="pt-BR" sz="2000" b="1" dirty="0" err="1">
                <a:solidFill>
                  <a:schemeClr val="bg1"/>
                </a:solidFill>
                <a:effectLst/>
                <a:latin typeface="SFMono-Regular"/>
              </a:rPr>
              <a:t>mixed</a:t>
            </a:r>
            <a:r>
              <a:rPr lang="pt-BR" sz="2000" dirty="0">
                <a:solidFill>
                  <a:schemeClr val="bg1"/>
                </a:solidFill>
              </a:rPr>
              <a:t> e </a:t>
            </a:r>
            <a:r>
              <a:rPr lang="pt-BR" sz="2000" b="1" dirty="0">
                <a:solidFill>
                  <a:schemeClr val="bg1"/>
                </a:solidFill>
                <a:effectLst/>
                <a:latin typeface="SFMono-Regular"/>
              </a:rPr>
              <a:t>--hard</a:t>
            </a:r>
            <a:r>
              <a:rPr lang="pt-BR" sz="2000" dirty="0">
                <a:solidFill>
                  <a:schemeClr val="bg1"/>
                </a:solidFill>
              </a:rPr>
              <a:t>.</a:t>
            </a:r>
          </a:p>
          <a:p>
            <a:endParaRPr lang="pt-BR" sz="2000" dirty="0">
              <a:solidFill>
                <a:schemeClr val="bg1"/>
              </a:solidFill>
            </a:endParaRPr>
          </a:p>
          <a:p>
            <a:pPr marL="342900" indent="-342900">
              <a:buFont typeface="Arial" panose="020B0604020202020204" pitchFamily="34" charset="0"/>
              <a:buChar char="•"/>
            </a:pPr>
            <a:r>
              <a:rPr lang="pt-BR" sz="2000" b="1" dirty="0">
                <a:solidFill>
                  <a:schemeClr val="bg1"/>
                </a:solidFill>
                <a:effectLst/>
                <a:latin typeface="SFMono-Regular"/>
              </a:rPr>
              <a:t>--soft</a:t>
            </a:r>
            <a:r>
              <a:rPr lang="pt-BR" sz="2000" b="1" dirty="0">
                <a:solidFill>
                  <a:schemeClr val="bg1"/>
                </a:solidFill>
                <a:effectLst/>
              </a:rPr>
              <a:t>:</a:t>
            </a:r>
            <a:r>
              <a:rPr lang="pt-BR" sz="2000" dirty="0">
                <a:solidFill>
                  <a:schemeClr val="bg1"/>
                </a:solidFill>
              </a:rPr>
              <a:t> Desfaz o </a:t>
            </a:r>
            <a:r>
              <a:rPr lang="pt-BR" sz="2000" dirty="0" err="1">
                <a:solidFill>
                  <a:schemeClr val="bg1"/>
                </a:solidFill>
              </a:rPr>
              <a:t>commit</a:t>
            </a:r>
            <a:r>
              <a:rPr lang="pt-BR" sz="2000" dirty="0">
                <a:solidFill>
                  <a:schemeClr val="bg1"/>
                </a:solidFill>
              </a:rPr>
              <a:t>, mas mantém as alterações no índice (</a:t>
            </a:r>
            <a:r>
              <a:rPr lang="pt-BR" sz="2000" dirty="0" err="1">
                <a:solidFill>
                  <a:schemeClr val="bg1"/>
                </a:solidFill>
              </a:rPr>
              <a:t>staging</a:t>
            </a:r>
            <a:r>
              <a:rPr lang="pt-BR" sz="2000" dirty="0">
                <a:solidFill>
                  <a:schemeClr val="bg1"/>
                </a:solidFill>
              </a:rPr>
              <a:t> </a:t>
            </a:r>
            <a:r>
              <a:rPr lang="pt-BR" sz="2000" dirty="0" err="1">
                <a:solidFill>
                  <a:schemeClr val="bg1"/>
                </a:solidFill>
              </a:rPr>
              <a:t>area</a:t>
            </a:r>
            <a:r>
              <a:rPr lang="pt-BR" sz="2000" dirty="0">
                <a:solidFill>
                  <a:schemeClr val="bg1"/>
                </a:solidFill>
              </a:rPr>
              <a:t>) para que você possa reutilizá-las em um novo </a:t>
            </a:r>
            <a:r>
              <a:rPr lang="pt-BR" sz="2000" dirty="0" err="1">
                <a:solidFill>
                  <a:schemeClr val="bg1"/>
                </a:solidFill>
              </a:rPr>
              <a:t>commit</a:t>
            </a:r>
            <a:r>
              <a:rPr lang="pt-BR" sz="2000" dirty="0">
                <a:solidFill>
                  <a:schemeClr val="bg1"/>
                </a:solidFill>
              </a:rPr>
              <a:t>.</a:t>
            </a:r>
          </a:p>
          <a:p>
            <a:pPr marL="342900" indent="-342900">
              <a:buFont typeface="Arial" panose="020B0604020202020204" pitchFamily="34" charset="0"/>
              <a:buChar char="•"/>
            </a:pPr>
            <a:r>
              <a:rPr lang="pt-BR" sz="2000" b="1" dirty="0">
                <a:solidFill>
                  <a:schemeClr val="bg1"/>
                </a:solidFill>
                <a:effectLst/>
                <a:latin typeface="SFMono-Regular"/>
              </a:rPr>
              <a:t>--</a:t>
            </a:r>
            <a:r>
              <a:rPr lang="pt-BR" sz="2000" b="1" dirty="0" err="1">
                <a:solidFill>
                  <a:schemeClr val="bg1"/>
                </a:solidFill>
                <a:effectLst/>
                <a:latin typeface="SFMono-Regular"/>
              </a:rPr>
              <a:t>mixed</a:t>
            </a:r>
            <a:r>
              <a:rPr lang="pt-BR" sz="2000" b="1" dirty="0">
                <a:solidFill>
                  <a:schemeClr val="bg1"/>
                </a:solidFill>
                <a:effectLst/>
              </a:rPr>
              <a:t> </a:t>
            </a:r>
            <a:r>
              <a:rPr lang="pt-BR" sz="2000" dirty="0">
                <a:solidFill>
                  <a:schemeClr val="bg1"/>
                </a:solidFill>
                <a:effectLst/>
              </a:rPr>
              <a:t>(ou apenas </a:t>
            </a:r>
            <a:r>
              <a:rPr lang="pt-BR" sz="2000" dirty="0" err="1">
                <a:solidFill>
                  <a:schemeClr val="bg1"/>
                </a:solidFill>
                <a:effectLst/>
                <a:latin typeface="SFMono-Regular"/>
              </a:rPr>
              <a:t>git</a:t>
            </a:r>
            <a:r>
              <a:rPr lang="pt-BR" sz="2000" dirty="0">
                <a:solidFill>
                  <a:schemeClr val="bg1"/>
                </a:solidFill>
                <a:effectLst/>
                <a:latin typeface="SFMono-Regular"/>
              </a:rPr>
              <a:t> reset</a:t>
            </a:r>
            <a:r>
              <a:rPr lang="pt-BR" sz="2000" dirty="0">
                <a:solidFill>
                  <a:schemeClr val="bg1"/>
                </a:solidFill>
                <a:effectLst/>
              </a:rPr>
              <a:t> sem opções):</a:t>
            </a:r>
            <a:r>
              <a:rPr lang="pt-BR" sz="2000" dirty="0">
                <a:solidFill>
                  <a:schemeClr val="bg1"/>
                </a:solidFill>
              </a:rPr>
              <a:t> Desfaz o </a:t>
            </a:r>
            <a:r>
              <a:rPr lang="pt-BR" sz="2000" dirty="0" err="1">
                <a:solidFill>
                  <a:schemeClr val="bg1"/>
                </a:solidFill>
              </a:rPr>
              <a:t>commit</a:t>
            </a:r>
            <a:r>
              <a:rPr lang="pt-BR" sz="2000" dirty="0">
                <a:solidFill>
                  <a:schemeClr val="bg1"/>
                </a:solidFill>
              </a:rPr>
              <a:t> e as alterações são removidas do índice (</a:t>
            </a:r>
            <a:r>
              <a:rPr lang="pt-BR" sz="2000" dirty="0" err="1">
                <a:solidFill>
                  <a:schemeClr val="bg1"/>
                </a:solidFill>
              </a:rPr>
              <a:t>staging</a:t>
            </a:r>
            <a:r>
              <a:rPr lang="pt-BR" sz="2000" dirty="0">
                <a:solidFill>
                  <a:schemeClr val="bg1"/>
                </a:solidFill>
              </a:rPr>
              <a:t> </a:t>
            </a:r>
            <a:r>
              <a:rPr lang="pt-BR" sz="2000" dirty="0" err="1">
                <a:solidFill>
                  <a:schemeClr val="bg1"/>
                </a:solidFill>
              </a:rPr>
              <a:t>area</a:t>
            </a:r>
            <a:r>
              <a:rPr lang="pt-BR" sz="2000" dirty="0">
                <a:solidFill>
                  <a:schemeClr val="bg1"/>
                </a:solidFill>
              </a:rPr>
              <a:t>), mas ainda permanecem no diretório de trabalho. É útil para desfazer o </a:t>
            </a:r>
            <a:r>
              <a:rPr lang="pt-BR" sz="2000" dirty="0" err="1">
                <a:solidFill>
                  <a:schemeClr val="bg1"/>
                </a:solidFill>
              </a:rPr>
              <a:t>commit</a:t>
            </a:r>
            <a:r>
              <a:rPr lang="pt-BR" sz="2000" dirty="0">
                <a:solidFill>
                  <a:schemeClr val="bg1"/>
                </a:solidFill>
              </a:rPr>
              <a:t> e preparar as alterações novamente para um novo </a:t>
            </a:r>
            <a:r>
              <a:rPr lang="pt-BR" sz="2000" dirty="0" err="1">
                <a:solidFill>
                  <a:schemeClr val="bg1"/>
                </a:solidFill>
              </a:rPr>
              <a:t>commit</a:t>
            </a:r>
            <a:r>
              <a:rPr lang="pt-BR" sz="2000" dirty="0">
                <a:solidFill>
                  <a:schemeClr val="bg1"/>
                </a:solidFill>
              </a:rPr>
              <a:t>.</a:t>
            </a:r>
          </a:p>
          <a:p>
            <a:pPr marL="342900" indent="-342900">
              <a:buFont typeface="Arial" panose="020B0604020202020204" pitchFamily="34" charset="0"/>
              <a:buChar char="•"/>
            </a:pPr>
            <a:r>
              <a:rPr lang="pt-BR" sz="2000" b="1" dirty="0">
                <a:solidFill>
                  <a:schemeClr val="bg1"/>
                </a:solidFill>
                <a:effectLst/>
                <a:latin typeface="SFMono-Regular"/>
              </a:rPr>
              <a:t>--hard</a:t>
            </a:r>
            <a:r>
              <a:rPr lang="pt-BR" sz="2000" b="1" dirty="0">
                <a:solidFill>
                  <a:schemeClr val="bg1"/>
                </a:solidFill>
                <a:effectLst/>
              </a:rPr>
              <a:t>:</a:t>
            </a:r>
            <a:r>
              <a:rPr lang="pt-BR" sz="2000" dirty="0">
                <a:solidFill>
                  <a:schemeClr val="bg1"/>
                </a:solidFill>
              </a:rPr>
              <a:t> Desfaz o </a:t>
            </a:r>
            <a:r>
              <a:rPr lang="pt-BR" sz="2000" dirty="0" err="1">
                <a:solidFill>
                  <a:schemeClr val="bg1"/>
                </a:solidFill>
              </a:rPr>
              <a:t>commit</a:t>
            </a:r>
            <a:r>
              <a:rPr lang="pt-BR" sz="2000" dirty="0">
                <a:solidFill>
                  <a:schemeClr val="bg1"/>
                </a:solidFill>
              </a:rPr>
              <a:t> e todas as alterações, tanto do índice (</a:t>
            </a:r>
            <a:r>
              <a:rPr lang="pt-BR" sz="2000" dirty="0" err="1">
                <a:solidFill>
                  <a:schemeClr val="bg1"/>
                </a:solidFill>
              </a:rPr>
              <a:t>staging</a:t>
            </a:r>
            <a:r>
              <a:rPr lang="pt-BR" sz="2000" dirty="0">
                <a:solidFill>
                  <a:schemeClr val="bg1"/>
                </a:solidFill>
              </a:rPr>
              <a:t> </a:t>
            </a:r>
            <a:r>
              <a:rPr lang="pt-BR" sz="2000" dirty="0" err="1">
                <a:solidFill>
                  <a:schemeClr val="bg1"/>
                </a:solidFill>
              </a:rPr>
              <a:t>area</a:t>
            </a:r>
            <a:r>
              <a:rPr lang="pt-BR" sz="2000" dirty="0">
                <a:solidFill>
                  <a:schemeClr val="bg1"/>
                </a:solidFill>
              </a:rPr>
              <a:t>) quanto do diretório de trabalho, são descartadas permanentemente. Tenha cuidado, pois você perderá todas as alterações não salvas.</a:t>
            </a:r>
          </a:p>
        </p:txBody>
      </p:sp>
      <p:sp>
        <p:nvSpPr>
          <p:cNvPr id="2" name="Rectangle: Rounded Corners 1">
            <a:extLst>
              <a:ext uri="{FF2B5EF4-FFF2-40B4-BE49-F238E27FC236}">
                <a16:creationId xmlns:a16="http://schemas.microsoft.com/office/drawing/2014/main" id="{EA88CCB8-D2C8-C81A-3895-8D766079EADF}"/>
              </a:ext>
            </a:extLst>
          </p:cNvPr>
          <p:cNvSpPr/>
          <p:nvPr/>
        </p:nvSpPr>
        <p:spPr>
          <a:xfrm>
            <a:off x="5672408" y="5923410"/>
            <a:ext cx="4993248"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reset --soft HEAD~1</a:t>
            </a:r>
          </a:p>
        </p:txBody>
      </p:sp>
    </p:spTree>
    <p:extLst>
      <p:ext uri="{BB962C8B-B14F-4D97-AF65-F5344CB8AC3E}">
        <p14:creationId xmlns:p14="http://schemas.microsoft.com/office/powerpoint/2010/main" val="304524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DBD61-24E7-3B71-CE77-A9F8542D8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 y="-7034"/>
            <a:ext cx="12196032"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86957" y="-7034"/>
            <a:ext cx="7305043"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201603" y="336560"/>
            <a:ext cx="5562793" cy="707886"/>
          </a:xfrm>
          <a:prstGeom prst="rect">
            <a:avLst/>
          </a:prstGeom>
          <a:noFill/>
        </p:spPr>
        <p:txBody>
          <a:bodyPr wrap="square" rtlCol="0">
            <a:spAutoFit/>
          </a:bodyPr>
          <a:lstStyle/>
          <a:p>
            <a:pPr marL="457200" indent="-457200">
              <a:buFont typeface="Arial" panose="020B0604020202020204" pitchFamily="34" charset="0"/>
              <a:buChar char="•"/>
            </a:pPr>
            <a:r>
              <a:rPr lang="en-US" sz="4000" b="1" dirty="0">
                <a:solidFill>
                  <a:schemeClr val="bg1"/>
                </a:solidFill>
                <a:latin typeface="Bahnschrift SemiBold Condensed" panose="020B0502040204020203" pitchFamily="34" charset="0"/>
              </a:rPr>
              <a:t>G</a:t>
            </a:r>
            <a:r>
              <a:rPr lang="en-US" sz="4000" b="1" dirty="0">
                <a:solidFill>
                  <a:schemeClr val="bg1"/>
                </a:solidFill>
                <a:effectLst/>
                <a:latin typeface="Bahnschrift SemiBold Condensed" panose="020B0502040204020203" pitchFamily="34" charset="0"/>
              </a:rPr>
              <a:t>it clean</a:t>
            </a:r>
            <a:endParaRPr lang="en-US" sz="4000" b="1"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6574302" y="1388040"/>
            <a:ext cx="5031543" cy="4401205"/>
          </a:xfrm>
          <a:prstGeom prst="rect">
            <a:avLst/>
          </a:prstGeom>
          <a:noFill/>
        </p:spPr>
        <p:txBody>
          <a:bodyPr wrap="square" rtlCol="0">
            <a:spAutoFit/>
          </a:bodyPr>
          <a:lstStyle/>
          <a:p>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clean</a:t>
            </a:r>
            <a:r>
              <a:rPr lang="pt-BR" sz="2000" dirty="0">
                <a:solidFill>
                  <a:schemeClr val="bg1"/>
                </a:solidFill>
              </a:rPr>
              <a:t> é usado para remover arquivos não rastreados do diretório de trabalho. Isso pode ser útil para limpar seu diretório de trabalho de arquivos gerados pelo sistema ou compilação que não fazem parte do controle de versão.</a:t>
            </a:r>
          </a:p>
          <a:p>
            <a:endParaRPr lang="pt-BR" sz="2000" dirty="0">
              <a:solidFill>
                <a:schemeClr val="bg1"/>
              </a:solidFill>
            </a:endParaRPr>
          </a:p>
          <a:p>
            <a:r>
              <a:rPr lang="pt-BR" sz="2000" dirty="0">
                <a:solidFill>
                  <a:schemeClr val="bg1"/>
                </a:solidFill>
              </a:rPr>
              <a:t>Exemplo (verificar os arquivos não rastreados que seriam removidos):</a:t>
            </a:r>
          </a:p>
          <a:p>
            <a:endParaRPr lang="pt-BR" sz="2000" dirty="0">
              <a:solidFill>
                <a:schemeClr val="bg1"/>
              </a:solidFill>
            </a:endParaRPr>
          </a:p>
          <a:p>
            <a:endParaRPr lang="pt-BR" sz="2000" dirty="0">
              <a:solidFill>
                <a:schemeClr val="bg1"/>
              </a:solidFill>
            </a:endParaRPr>
          </a:p>
          <a:p>
            <a:endParaRPr lang="pt-BR" sz="2000" dirty="0">
              <a:solidFill>
                <a:schemeClr val="bg1"/>
              </a:solidFill>
            </a:endParaRPr>
          </a:p>
          <a:p>
            <a:r>
              <a:rPr lang="pt-BR" sz="2000" dirty="0">
                <a:solidFill>
                  <a:schemeClr val="bg1"/>
                </a:solidFill>
              </a:rPr>
              <a:t>Exemplo (remover os arquivos não rastreados de forma definitiva):</a:t>
            </a:r>
          </a:p>
        </p:txBody>
      </p:sp>
      <p:sp>
        <p:nvSpPr>
          <p:cNvPr id="2" name="Rectangle: Rounded Corners 1">
            <a:extLst>
              <a:ext uri="{FF2B5EF4-FFF2-40B4-BE49-F238E27FC236}">
                <a16:creationId xmlns:a16="http://schemas.microsoft.com/office/drawing/2014/main" id="{EA88CCB8-D2C8-C81A-3895-8D766079EADF}"/>
              </a:ext>
            </a:extLst>
          </p:cNvPr>
          <p:cNvSpPr/>
          <p:nvPr/>
        </p:nvSpPr>
        <p:spPr>
          <a:xfrm>
            <a:off x="6593449" y="4250362"/>
            <a:ext cx="4993248"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clean -n</a:t>
            </a:r>
          </a:p>
        </p:txBody>
      </p:sp>
      <p:sp>
        <p:nvSpPr>
          <p:cNvPr id="5" name="Rectangle: Rounded Corners 4">
            <a:extLst>
              <a:ext uri="{FF2B5EF4-FFF2-40B4-BE49-F238E27FC236}">
                <a16:creationId xmlns:a16="http://schemas.microsoft.com/office/drawing/2014/main" id="{2BB4BEB0-F243-862D-C524-16E4F8463A11}"/>
              </a:ext>
            </a:extLst>
          </p:cNvPr>
          <p:cNvSpPr/>
          <p:nvPr/>
        </p:nvSpPr>
        <p:spPr>
          <a:xfrm>
            <a:off x="6612597" y="5905337"/>
            <a:ext cx="4993248"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clean -f</a:t>
            </a:r>
          </a:p>
        </p:txBody>
      </p:sp>
    </p:spTree>
    <p:extLst>
      <p:ext uri="{BB962C8B-B14F-4D97-AF65-F5344CB8AC3E}">
        <p14:creationId xmlns:p14="http://schemas.microsoft.com/office/powerpoint/2010/main" val="762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DBD61-24E7-3B71-CE77-A9F8542D8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 y="-7034"/>
            <a:ext cx="12196032"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86957" y="-7034"/>
            <a:ext cx="7305043"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201603" y="336560"/>
            <a:ext cx="5562793" cy="707886"/>
          </a:xfrm>
          <a:prstGeom prst="rect">
            <a:avLst/>
          </a:prstGeom>
          <a:noFill/>
        </p:spPr>
        <p:txBody>
          <a:bodyPr wrap="square" rtlCol="0">
            <a:spAutoFit/>
          </a:bodyPr>
          <a:lstStyle/>
          <a:p>
            <a:pPr marL="457200" indent="-457200">
              <a:buFont typeface="Arial" panose="020B0604020202020204" pitchFamily="34" charset="0"/>
              <a:buChar char="•"/>
            </a:pPr>
            <a:r>
              <a:rPr lang="en-US" sz="4000" b="1" dirty="0">
                <a:solidFill>
                  <a:schemeClr val="bg1"/>
                </a:solidFill>
                <a:latin typeface="Bahnschrift SemiBold Condensed" panose="020B0502040204020203" pitchFamily="34" charset="0"/>
              </a:rPr>
              <a:t>G</a:t>
            </a:r>
            <a:r>
              <a:rPr lang="en-US" sz="4000" b="1" dirty="0">
                <a:solidFill>
                  <a:schemeClr val="bg1"/>
                </a:solidFill>
                <a:effectLst/>
                <a:latin typeface="Bahnschrift SemiBold Condensed" panose="020B0502040204020203" pitchFamily="34" charset="0"/>
              </a:rPr>
              <a:t>it stash</a:t>
            </a:r>
            <a:endParaRPr lang="en-US" sz="4000" b="1"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6732853" y="1570920"/>
            <a:ext cx="5031543" cy="4093428"/>
          </a:xfrm>
          <a:prstGeom prst="rect">
            <a:avLst/>
          </a:prstGeom>
          <a:noFill/>
        </p:spPr>
        <p:txBody>
          <a:bodyPr wrap="square" rtlCol="0">
            <a:spAutoFit/>
          </a:bodyPr>
          <a:lstStyle/>
          <a:p>
            <a:r>
              <a:rPr lang="pt-BR" sz="2000" dirty="0">
                <a:solidFill>
                  <a:schemeClr val="bg1"/>
                </a:solidFill>
              </a:rPr>
              <a:t>O comando </a:t>
            </a:r>
            <a:r>
              <a:rPr lang="pt-BR" sz="2000" dirty="0" err="1">
                <a:solidFill>
                  <a:schemeClr val="bg1"/>
                </a:solidFill>
                <a:effectLst/>
                <a:latin typeface="SFMono-Regular"/>
              </a:rPr>
              <a:t>git</a:t>
            </a:r>
            <a:r>
              <a:rPr lang="pt-BR" sz="2000" dirty="0">
                <a:solidFill>
                  <a:schemeClr val="bg1"/>
                </a:solidFill>
                <a:effectLst/>
                <a:latin typeface="SFMono-Regular"/>
              </a:rPr>
              <a:t> </a:t>
            </a:r>
            <a:r>
              <a:rPr lang="pt-BR" sz="2000" dirty="0" err="1">
                <a:solidFill>
                  <a:schemeClr val="bg1"/>
                </a:solidFill>
                <a:effectLst/>
                <a:latin typeface="SFMono-Regular"/>
              </a:rPr>
              <a:t>stash</a:t>
            </a:r>
            <a:r>
              <a:rPr lang="pt-BR" sz="2000" dirty="0">
                <a:solidFill>
                  <a:schemeClr val="bg1"/>
                </a:solidFill>
              </a:rPr>
              <a:t> é usado para armazenar temporariamente as alterações não finalizadas do diretório de trabalho em uma área chamada "</a:t>
            </a:r>
            <a:r>
              <a:rPr lang="pt-BR" sz="2000" dirty="0" err="1">
                <a:solidFill>
                  <a:schemeClr val="bg1"/>
                </a:solidFill>
              </a:rPr>
              <a:t>stash</a:t>
            </a:r>
            <a:r>
              <a:rPr lang="pt-BR" sz="2000" dirty="0">
                <a:solidFill>
                  <a:schemeClr val="bg1"/>
                </a:solidFill>
              </a:rPr>
              <a:t>". Isso é útil quando você precisa alternar para outra </a:t>
            </a:r>
            <a:r>
              <a:rPr lang="pt-BR" sz="2000" dirty="0" err="1">
                <a:solidFill>
                  <a:schemeClr val="bg1"/>
                </a:solidFill>
              </a:rPr>
              <a:t>branch</a:t>
            </a:r>
            <a:r>
              <a:rPr lang="pt-BR" sz="2000" dirty="0">
                <a:solidFill>
                  <a:schemeClr val="bg1"/>
                </a:solidFill>
              </a:rPr>
              <a:t> ou fazer alguma tarefa urgente sem finalizar o trabalho atual. O </a:t>
            </a:r>
            <a:r>
              <a:rPr lang="pt-BR" sz="2000" dirty="0" err="1">
                <a:solidFill>
                  <a:schemeClr val="bg1"/>
                </a:solidFill>
              </a:rPr>
              <a:t>stash</a:t>
            </a:r>
            <a:r>
              <a:rPr lang="pt-BR" sz="2000" dirty="0">
                <a:solidFill>
                  <a:schemeClr val="bg1"/>
                </a:solidFill>
              </a:rPr>
              <a:t> permite que você salve as alterações e reaplique-as posteriormente.</a:t>
            </a:r>
          </a:p>
          <a:p>
            <a:pPr marL="342900" indent="-342900">
              <a:buFont typeface="Arial" panose="020B0604020202020204" pitchFamily="34" charset="0"/>
              <a:buChar char="•"/>
            </a:pPr>
            <a:r>
              <a:rPr lang="pt-BR" sz="2000" b="1" dirty="0" err="1">
                <a:solidFill>
                  <a:schemeClr val="bg1"/>
                </a:solidFill>
                <a:effectLst/>
                <a:latin typeface="SFMono-Regular"/>
              </a:rPr>
              <a:t>git</a:t>
            </a:r>
            <a:r>
              <a:rPr lang="pt-BR" sz="2000" b="1" dirty="0">
                <a:solidFill>
                  <a:schemeClr val="bg1"/>
                </a:solidFill>
                <a:effectLst/>
                <a:latin typeface="SFMono-Regular"/>
              </a:rPr>
              <a:t> </a:t>
            </a:r>
            <a:r>
              <a:rPr lang="pt-BR" sz="2000" b="1" dirty="0" err="1">
                <a:solidFill>
                  <a:schemeClr val="bg1"/>
                </a:solidFill>
                <a:effectLst/>
                <a:latin typeface="SFMono-Regular"/>
              </a:rPr>
              <a:t>stash</a:t>
            </a:r>
            <a:r>
              <a:rPr lang="pt-BR" sz="2000" b="1" dirty="0">
                <a:solidFill>
                  <a:schemeClr val="bg1"/>
                </a:solidFill>
                <a:effectLst/>
                <a:latin typeface="SFMono-Regular"/>
              </a:rPr>
              <a:t> </a:t>
            </a:r>
            <a:r>
              <a:rPr lang="pt-BR" sz="2000" b="1" dirty="0" err="1">
                <a:solidFill>
                  <a:schemeClr val="bg1"/>
                </a:solidFill>
                <a:effectLst/>
                <a:latin typeface="SFMono-Regular"/>
              </a:rPr>
              <a:t>save</a:t>
            </a:r>
            <a:r>
              <a:rPr lang="pt-BR" sz="2000" b="1" dirty="0">
                <a:solidFill>
                  <a:schemeClr val="bg1"/>
                </a:solidFill>
                <a:effectLst/>
                <a:latin typeface="SFMono-Regular"/>
              </a:rPr>
              <a:t> "mensagem"</a:t>
            </a:r>
            <a:r>
              <a:rPr lang="pt-BR" sz="2000" b="1" dirty="0">
                <a:solidFill>
                  <a:schemeClr val="bg1"/>
                </a:solidFill>
                <a:effectLst/>
              </a:rPr>
              <a:t>:</a:t>
            </a:r>
            <a:r>
              <a:rPr lang="pt-BR" sz="2000" dirty="0">
                <a:solidFill>
                  <a:schemeClr val="bg1"/>
                </a:solidFill>
              </a:rPr>
              <a:t> Armazena as alterações do diretório de trabalho junto com uma mensagem descritiva.</a:t>
            </a:r>
          </a:p>
          <a:p>
            <a:pPr marL="342900" indent="-342900">
              <a:buFont typeface="Arial" panose="020B0604020202020204" pitchFamily="34" charset="0"/>
              <a:buChar char="•"/>
            </a:pPr>
            <a:r>
              <a:rPr lang="pt-BR" sz="2000" b="1" dirty="0" err="1">
                <a:solidFill>
                  <a:schemeClr val="bg1"/>
                </a:solidFill>
                <a:effectLst/>
                <a:latin typeface="SFMono-Regular"/>
              </a:rPr>
              <a:t>git</a:t>
            </a:r>
            <a:r>
              <a:rPr lang="pt-BR" sz="2000" b="1" dirty="0">
                <a:solidFill>
                  <a:schemeClr val="bg1"/>
                </a:solidFill>
                <a:effectLst/>
                <a:latin typeface="SFMono-Regular"/>
              </a:rPr>
              <a:t> </a:t>
            </a:r>
            <a:r>
              <a:rPr lang="pt-BR" sz="2000" b="1" dirty="0" err="1">
                <a:solidFill>
                  <a:schemeClr val="bg1"/>
                </a:solidFill>
                <a:effectLst/>
                <a:latin typeface="SFMono-Regular"/>
              </a:rPr>
              <a:t>stash</a:t>
            </a:r>
            <a:r>
              <a:rPr lang="pt-BR" sz="2000" b="1" dirty="0">
                <a:solidFill>
                  <a:schemeClr val="bg1"/>
                </a:solidFill>
                <a:effectLst/>
                <a:latin typeface="SFMono-Regular"/>
              </a:rPr>
              <a:t> </a:t>
            </a:r>
            <a:r>
              <a:rPr lang="pt-BR" sz="2000" b="1" dirty="0" err="1">
                <a:solidFill>
                  <a:schemeClr val="bg1"/>
                </a:solidFill>
                <a:effectLst/>
                <a:latin typeface="SFMono-Regular"/>
              </a:rPr>
              <a:t>list</a:t>
            </a:r>
            <a:r>
              <a:rPr lang="pt-BR" sz="2000" b="1" dirty="0">
                <a:solidFill>
                  <a:schemeClr val="bg1"/>
                </a:solidFill>
                <a:effectLst/>
              </a:rPr>
              <a:t>:</a:t>
            </a:r>
            <a:r>
              <a:rPr lang="pt-BR" sz="2000" dirty="0">
                <a:solidFill>
                  <a:schemeClr val="bg1"/>
                </a:solidFill>
              </a:rPr>
              <a:t> Lista todos os </a:t>
            </a:r>
            <a:r>
              <a:rPr lang="pt-BR" sz="2000" dirty="0" err="1">
                <a:solidFill>
                  <a:schemeClr val="bg1"/>
                </a:solidFill>
              </a:rPr>
              <a:t>stashes</a:t>
            </a:r>
            <a:r>
              <a:rPr lang="pt-BR" sz="2000" dirty="0">
                <a:solidFill>
                  <a:schemeClr val="bg1"/>
                </a:solidFill>
              </a:rPr>
              <a:t> disponíveis no repositório.</a:t>
            </a:r>
          </a:p>
        </p:txBody>
      </p:sp>
    </p:spTree>
    <p:extLst>
      <p:ext uri="{BB962C8B-B14F-4D97-AF65-F5344CB8AC3E}">
        <p14:creationId xmlns:p14="http://schemas.microsoft.com/office/powerpoint/2010/main" val="333797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DBD61-24E7-3B71-CE77-A9F8542D8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 y="-7034"/>
            <a:ext cx="12196032" cy="6858000"/>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86957" y="-7034"/>
            <a:ext cx="7305043"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201603" y="336560"/>
            <a:ext cx="5562793" cy="707886"/>
          </a:xfrm>
          <a:prstGeom prst="rect">
            <a:avLst/>
          </a:prstGeom>
          <a:noFill/>
        </p:spPr>
        <p:txBody>
          <a:bodyPr wrap="square" rtlCol="0">
            <a:spAutoFit/>
          </a:bodyPr>
          <a:lstStyle/>
          <a:p>
            <a:pPr marL="457200" indent="-457200">
              <a:buFont typeface="Arial" panose="020B0604020202020204" pitchFamily="34" charset="0"/>
              <a:buChar char="•"/>
            </a:pPr>
            <a:r>
              <a:rPr lang="en-US" sz="4000" b="1" dirty="0">
                <a:solidFill>
                  <a:schemeClr val="bg1"/>
                </a:solidFill>
                <a:latin typeface="Bahnschrift SemiBold Condensed" panose="020B0502040204020203" pitchFamily="34" charset="0"/>
              </a:rPr>
              <a:t>G</a:t>
            </a:r>
            <a:r>
              <a:rPr lang="en-US" sz="4000" b="1" dirty="0">
                <a:solidFill>
                  <a:schemeClr val="bg1"/>
                </a:solidFill>
                <a:effectLst/>
                <a:latin typeface="Bahnschrift SemiBold Condensed" panose="020B0502040204020203" pitchFamily="34" charset="0"/>
              </a:rPr>
              <a:t>it stash</a:t>
            </a:r>
            <a:endParaRPr lang="en-US" sz="4000" b="1"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6732853" y="1233295"/>
            <a:ext cx="5031543" cy="4708981"/>
          </a:xfrm>
          <a:prstGeom prst="rect">
            <a:avLst/>
          </a:prstGeom>
          <a:noFill/>
        </p:spPr>
        <p:txBody>
          <a:bodyPr wrap="square" rtlCol="0">
            <a:spAutoFit/>
          </a:bodyPr>
          <a:lstStyle/>
          <a:p>
            <a:pPr marL="342900" indent="-342900">
              <a:buFont typeface="Arial" panose="020B0604020202020204" pitchFamily="34" charset="0"/>
              <a:buChar char="•"/>
            </a:pPr>
            <a:r>
              <a:rPr lang="pt-BR" sz="2000" b="1" dirty="0" err="1">
                <a:solidFill>
                  <a:schemeClr val="bg1"/>
                </a:solidFill>
                <a:effectLst/>
                <a:latin typeface="SFMono-Regular"/>
              </a:rPr>
              <a:t>git</a:t>
            </a:r>
            <a:r>
              <a:rPr lang="pt-BR" sz="2000" b="1" dirty="0">
                <a:solidFill>
                  <a:schemeClr val="bg1"/>
                </a:solidFill>
                <a:effectLst/>
                <a:latin typeface="SFMono-Regular"/>
              </a:rPr>
              <a:t> </a:t>
            </a:r>
            <a:r>
              <a:rPr lang="pt-BR" sz="2000" b="1" dirty="0" err="1">
                <a:solidFill>
                  <a:schemeClr val="bg1"/>
                </a:solidFill>
                <a:effectLst/>
                <a:latin typeface="SFMono-Regular"/>
              </a:rPr>
              <a:t>stash</a:t>
            </a:r>
            <a:r>
              <a:rPr lang="pt-BR" sz="2000" b="1" dirty="0">
                <a:solidFill>
                  <a:schemeClr val="bg1"/>
                </a:solidFill>
                <a:effectLst/>
                <a:latin typeface="SFMono-Regular"/>
              </a:rPr>
              <a:t> </a:t>
            </a:r>
            <a:r>
              <a:rPr lang="pt-BR" sz="2000" b="1" dirty="0" err="1">
                <a:solidFill>
                  <a:schemeClr val="bg1"/>
                </a:solidFill>
                <a:effectLst/>
                <a:latin typeface="SFMono-Regular"/>
              </a:rPr>
              <a:t>apply</a:t>
            </a:r>
            <a:r>
              <a:rPr lang="pt-BR" sz="2000" b="1" dirty="0">
                <a:solidFill>
                  <a:schemeClr val="bg1"/>
                </a:solidFill>
                <a:effectLst/>
              </a:rPr>
              <a:t>:</a:t>
            </a:r>
            <a:r>
              <a:rPr lang="pt-BR" sz="2000" dirty="0">
                <a:solidFill>
                  <a:schemeClr val="bg1"/>
                </a:solidFill>
              </a:rPr>
              <a:t> Aplica o </a:t>
            </a:r>
            <a:r>
              <a:rPr lang="pt-BR" sz="2000" dirty="0" err="1">
                <a:solidFill>
                  <a:schemeClr val="bg1"/>
                </a:solidFill>
              </a:rPr>
              <a:t>stash</a:t>
            </a:r>
            <a:r>
              <a:rPr lang="pt-BR" sz="2000" dirty="0">
                <a:solidFill>
                  <a:schemeClr val="bg1"/>
                </a:solidFill>
              </a:rPr>
              <a:t> mais recente no diretório de trabalho, mantendo-o na lista de </a:t>
            </a:r>
            <a:r>
              <a:rPr lang="pt-BR" sz="2000" dirty="0" err="1">
                <a:solidFill>
                  <a:schemeClr val="bg1"/>
                </a:solidFill>
              </a:rPr>
              <a:t>stash</a:t>
            </a:r>
            <a:r>
              <a:rPr lang="pt-BR" sz="2000" dirty="0">
                <a:solidFill>
                  <a:schemeClr val="bg1"/>
                </a:solidFill>
              </a:rPr>
              <a:t>.</a:t>
            </a:r>
          </a:p>
          <a:p>
            <a:pPr marL="342900" indent="-342900">
              <a:buFont typeface="Arial" panose="020B0604020202020204" pitchFamily="34" charset="0"/>
              <a:buChar char="•"/>
            </a:pPr>
            <a:r>
              <a:rPr lang="pt-BR" sz="2000" b="1" dirty="0" err="1">
                <a:solidFill>
                  <a:schemeClr val="bg1"/>
                </a:solidFill>
                <a:effectLst/>
                <a:latin typeface="SFMono-Regular"/>
              </a:rPr>
              <a:t>git</a:t>
            </a:r>
            <a:r>
              <a:rPr lang="pt-BR" sz="2000" b="1" dirty="0">
                <a:solidFill>
                  <a:schemeClr val="bg1"/>
                </a:solidFill>
                <a:effectLst/>
                <a:latin typeface="SFMono-Regular"/>
              </a:rPr>
              <a:t> </a:t>
            </a:r>
            <a:r>
              <a:rPr lang="pt-BR" sz="2000" b="1" dirty="0" err="1">
                <a:solidFill>
                  <a:schemeClr val="bg1"/>
                </a:solidFill>
                <a:effectLst/>
                <a:latin typeface="SFMono-Regular"/>
              </a:rPr>
              <a:t>stash</a:t>
            </a:r>
            <a:r>
              <a:rPr lang="pt-BR" sz="2000" b="1" dirty="0">
                <a:solidFill>
                  <a:schemeClr val="bg1"/>
                </a:solidFill>
                <a:effectLst/>
                <a:latin typeface="SFMono-Regular"/>
              </a:rPr>
              <a:t> pop</a:t>
            </a:r>
            <a:r>
              <a:rPr lang="pt-BR" sz="2000" b="1" dirty="0">
                <a:solidFill>
                  <a:schemeClr val="bg1"/>
                </a:solidFill>
                <a:effectLst/>
              </a:rPr>
              <a:t>:</a:t>
            </a:r>
            <a:r>
              <a:rPr lang="pt-BR" sz="2000" dirty="0">
                <a:solidFill>
                  <a:schemeClr val="bg1"/>
                </a:solidFill>
              </a:rPr>
              <a:t> Aplica o </a:t>
            </a:r>
            <a:r>
              <a:rPr lang="pt-BR" sz="2000" dirty="0" err="1">
                <a:solidFill>
                  <a:schemeClr val="bg1"/>
                </a:solidFill>
              </a:rPr>
              <a:t>stash</a:t>
            </a:r>
            <a:r>
              <a:rPr lang="pt-BR" sz="2000" dirty="0">
                <a:solidFill>
                  <a:schemeClr val="bg1"/>
                </a:solidFill>
              </a:rPr>
              <a:t> mais recente no diretório de trabalho e remove-o da lista de </a:t>
            </a:r>
            <a:r>
              <a:rPr lang="pt-BR" sz="2000" dirty="0" err="1">
                <a:solidFill>
                  <a:schemeClr val="bg1"/>
                </a:solidFill>
              </a:rPr>
              <a:t>stash</a:t>
            </a:r>
            <a:r>
              <a:rPr lang="pt-BR" sz="2000" dirty="0">
                <a:solidFill>
                  <a:schemeClr val="bg1"/>
                </a:solidFill>
              </a:rPr>
              <a:t>.</a:t>
            </a:r>
          </a:p>
          <a:p>
            <a:pPr marL="342900" indent="-342900">
              <a:buFont typeface="Arial" panose="020B0604020202020204" pitchFamily="34" charset="0"/>
              <a:buChar char="•"/>
            </a:pPr>
            <a:r>
              <a:rPr lang="pt-BR" sz="2000" b="1" dirty="0" err="1">
                <a:solidFill>
                  <a:schemeClr val="bg1"/>
                </a:solidFill>
                <a:effectLst/>
                <a:latin typeface="SFMono-Regular"/>
              </a:rPr>
              <a:t>git</a:t>
            </a:r>
            <a:r>
              <a:rPr lang="pt-BR" sz="2000" b="1" dirty="0">
                <a:solidFill>
                  <a:schemeClr val="bg1"/>
                </a:solidFill>
                <a:effectLst/>
                <a:latin typeface="SFMono-Regular"/>
              </a:rPr>
              <a:t> </a:t>
            </a:r>
            <a:r>
              <a:rPr lang="pt-BR" sz="2000" b="1" dirty="0" err="1">
                <a:solidFill>
                  <a:schemeClr val="bg1"/>
                </a:solidFill>
                <a:effectLst/>
                <a:latin typeface="SFMono-Regular"/>
              </a:rPr>
              <a:t>stash</a:t>
            </a:r>
            <a:r>
              <a:rPr lang="pt-BR" sz="2000" b="1" dirty="0">
                <a:solidFill>
                  <a:schemeClr val="bg1"/>
                </a:solidFill>
                <a:effectLst/>
                <a:latin typeface="SFMono-Regular"/>
              </a:rPr>
              <a:t> </a:t>
            </a:r>
            <a:r>
              <a:rPr lang="pt-BR" sz="2000" b="1" dirty="0" err="1">
                <a:solidFill>
                  <a:schemeClr val="bg1"/>
                </a:solidFill>
                <a:effectLst/>
                <a:latin typeface="SFMono-Regular"/>
              </a:rPr>
              <a:t>drop</a:t>
            </a:r>
            <a:r>
              <a:rPr lang="pt-BR" sz="2000" b="1" dirty="0">
                <a:solidFill>
                  <a:schemeClr val="bg1"/>
                </a:solidFill>
                <a:effectLst/>
              </a:rPr>
              <a:t>:</a:t>
            </a:r>
            <a:r>
              <a:rPr lang="pt-BR" sz="2000" dirty="0">
                <a:solidFill>
                  <a:schemeClr val="bg1"/>
                </a:solidFill>
              </a:rPr>
              <a:t> Remove o </a:t>
            </a:r>
            <a:r>
              <a:rPr lang="pt-BR" sz="2000" dirty="0" err="1">
                <a:solidFill>
                  <a:schemeClr val="bg1"/>
                </a:solidFill>
              </a:rPr>
              <a:t>stash</a:t>
            </a:r>
            <a:r>
              <a:rPr lang="pt-BR" sz="2000" dirty="0">
                <a:solidFill>
                  <a:schemeClr val="bg1"/>
                </a:solidFill>
              </a:rPr>
              <a:t> mais recente da lista de </a:t>
            </a:r>
            <a:r>
              <a:rPr lang="pt-BR" sz="2000" dirty="0" err="1">
                <a:solidFill>
                  <a:schemeClr val="bg1"/>
                </a:solidFill>
              </a:rPr>
              <a:t>stash</a:t>
            </a:r>
            <a:r>
              <a:rPr lang="pt-BR" sz="2000" dirty="0">
                <a:solidFill>
                  <a:schemeClr val="bg1"/>
                </a:solidFill>
              </a:rPr>
              <a:t>.</a:t>
            </a:r>
          </a:p>
          <a:p>
            <a:pPr marL="342900" indent="-342900">
              <a:buFont typeface="Arial" panose="020B0604020202020204" pitchFamily="34" charset="0"/>
              <a:buChar char="•"/>
            </a:pPr>
            <a:endParaRPr lang="pt-BR" sz="2000" dirty="0">
              <a:solidFill>
                <a:schemeClr val="bg1"/>
              </a:solidFill>
            </a:endParaRPr>
          </a:p>
          <a:p>
            <a:r>
              <a:rPr lang="pt-BR" sz="2000" dirty="0">
                <a:solidFill>
                  <a:schemeClr val="bg1"/>
                </a:solidFill>
              </a:rPr>
              <a:t>Exemplo (armazenar as alterações no </a:t>
            </a:r>
            <a:r>
              <a:rPr lang="pt-BR" sz="2000" dirty="0" err="1">
                <a:solidFill>
                  <a:schemeClr val="bg1"/>
                </a:solidFill>
              </a:rPr>
              <a:t>stash</a:t>
            </a:r>
            <a:r>
              <a:rPr lang="pt-BR" sz="2000" dirty="0">
                <a:solidFill>
                  <a:schemeClr val="bg1"/>
                </a:solidFill>
              </a:rPr>
              <a:t>):</a:t>
            </a:r>
          </a:p>
          <a:p>
            <a:endParaRPr lang="pt-BR" sz="2000" dirty="0">
              <a:solidFill>
                <a:schemeClr val="bg1"/>
              </a:solidFill>
            </a:endParaRPr>
          </a:p>
          <a:p>
            <a:endParaRPr lang="pt-BR" sz="2000" dirty="0">
              <a:solidFill>
                <a:schemeClr val="bg1"/>
              </a:solidFill>
            </a:endParaRPr>
          </a:p>
          <a:p>
            <a:endParaRPr lang="pt-BR" sz="2000" dirty="0">
              <a:solidFill>
                <a:schemeClr val="bg1"/>
              </a:solidFill>
            </a:endParaRPr>
          </a:p>
          <a:p>
            <a:r>
              <a:rPr lang="pt-BR" sz="2000" dirty="0">
                <a:solidFill>
                  <a:schemeClr val="bg1"/>
                </a:solidFill>
              </a:rPr>
              <a:t>Exemplo (aplicar as alterações do </a:t>
            </a:r>
            <a:r>
              <a:rPr lang="pt-BR" sz="2000" dirty="0" err="1">
                <a:solidFill>
                  <a:schemeClr val="bg1"/>
                </a:solidFill>
              </a:rPr>
              <a:t>stash</a:t>
            </a:r>
            <a:r>
              <a:rPr lang="pt-BR" sz="2000" dirty="0">
                <a:solidFill>
                  <a:schemeClr val="bg1"/>
                </a:solidFill>
              </a:rPr>
              <a:t> no diretório de trabalho):</a:t>
            </a:r>
          </a:p>
        </p:txBody>
      </p:sp>
      <p:sp>
        <p:nvSpPr>
          <p:cNvPr id="2" name="Rectangle: Rounded Corners 1">
            <a:extLst>
              <a:ext uri="{FF2B5EF4-FFF2-40B4-BE49-F238E27FC236}">
                <a16:creationId xmlns:a16="http://schemas.microsoft.com/office/drawing/2014/main" id="{637CD84C-379C-3F38-35B3-D1F031B5AC61}"/>
              </a:ext>
            </a:extLst>
          </p:cNvPr>
          <p:cNvSpPr/>
          <p:nvPr/>
        </p:nvSpPr>
        <p:spPr>
          <a:xfrm>
            <a:off x="6614109" y="4419174"/>
            <a:ext cx="5269030"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dirty="0" err="1"/>
              <a:t>git</a:t>
            </a:r>
            <a:r>
              <a:rPr lang="pt-BR" sz="2000" dirty="0"/>
              <a:t> </a:t>
            </a:r>
            <a:r>
              <a:rPr lang="pt-BR" sz="2000" dirty="0" err="1"/>
              <a:t>stash</a:t>
            </a:r>
            <a:r>
              <a:rPr lang="pt-BR" sz="2000" dirty="0"/>
              <a:t> </a:t>
            </a:r>
            <a:r>
              <a:rPr lang="pt-BR" sz="2000" dirty="0" err="1"/>
              <a:t>save</a:t>
            </a:r>
            <a:r>
              <a:rPr lang="pt-BR" sz="2000" dirty="0"/>
              <a:t> "Trabalhando na funcionalidade X"</a:t>
            </a:r>
            <a:endParaRPr lang="en-US" sz="2000" dirty="0"/>
          </a:p>
        </p:txBody>
      </p:sp>
      <p:sp>
        <p:nvSpPr>
          <p:cNvPr id="5" name="Rectangle: Rounded Corners 4">
            <a:extLst>
              <a:ext uri="{FF2B5EF4-FFF2-40B4-BE49-F238E27FC236}">
                <a16:creationId xmlns:a16="http://schemas.microsoft.com/office/drawing/2014/main" id="{CE7D0C45-0B9F-7DBD-8BCB-8DEEDE6C2A08}"/>
              </a:ext>
            </a:extLst>
          </p:cNvPr>
          <p:cNvSpPr/>
          <p:nvPr/>
        </p:nvSpPr>
        <p:spPr>
          <a:xfrm>
            <a:off x="6614109" y="5956106"/>
            <a:ext cx="5269030" cy="749640"/>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git stash apply</a:t>
            </a:r>
          </a:p>
        </p:txBody>
      </p:sp>
    </p:spTree>
    <p:extLst>
      <p:ext uri="{BB962C8B-B14F-4D97-AF65-F5344CB8AC3E}">
        <p14:creationId xmlns:p14="http://schemas.microsoft.com/office/powerpoint/2010/main" val="202219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4B8CEF-1C5C-C57D-86F3-BE18BAB44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300"/>
            <a:ext cx="12204503" cy="6865033"/>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4886957" y="-7034"/>
            <a:ext cx="7305043"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6201603" y="336560"/>
            <a:ext cx="5562793"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Organização</a:t>
            </a:r>
            <a:r>
              <a:rPr lang="en-US" sz="4000" b="1" dirty="0">
                <a:solidFill>
                  <a:schemeClr val="bg1"/>
                </a:solidFill>
                <a:effectLst/>
                <a:latin typeface="Bahnschrift SemiBold Condensed" panose="020B0502040204020203" pitchFamily="34" charset="0"/>
              </a:rPr>
              <a:t> do GitHub</a:t>
            </a:r>
            <a:endParaRPr lang="en-US" sz="4000"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6574302" y="1388040"/>
            <a:ext cx="5031543" cy="3477875"/>
          </a:xfrm>
          <a:prstGeom prst="rect">
            <a:avLst/>
          </a:prstGeom>
          <a:noFill/>
        </p:spPr>
        <p:txBody>
          <a:bodyPr wrap="square" rtlCol="0">
            <a:spAutoFit/>
          </a:bodyPr>
          <a:lstStyle/>
          <a:p>
            <a:r>
              <a:rPr lang="pt-BR" sz="2200" dirty="0">
                <a:solidFill>
                  <a:schemeClr val="bg1"/>
                </a:solidFill>
              </a:rPr>
              <a:t>Organizar o seu GitHub é fundamental para apresentar seus projetos e contribuições de forma clara e profissional. Uma boa organização facilita a navegação, permite que outras pessoas compreendam seus trabalhos e pode até aumentar suas chances de conseguir oportunidades profissionais. Aqui estão algumas dicas sobre como organizar seu GitHub de maneira eficaz:</a:t>
            </a:r>
            <a:endParaRPr lang="en-US" sz="2200" dirty="0">
              <a:solidFill>
                <a:schemeClr val="bg1"/>
              </a:solidFill>
            </a:endParaRPr>
          </a:p>
        </p:txBody>
      </p:sp>
    </p:spTree>
    <p:extLst>
      <p:ext uri="{BB962C8B-B14F-4D97-AF65-F5344CB8AC3E}">
        <p14:creationId xmlns:p14="http://schemas.microsoft.com/office/powerpoint/2010/main" val="3636938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4B8CEF-1C5C-C57D-86F3-BE18BAB44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300"/>
            <a:ext cx="12204503" cy="6865033"/>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3013023" y="-7034"/>
            <a:ext cx="9178977"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4946754" y="336560"/>
            <a:ext cx="6817642"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1. </a:t>
            </a:r>
            <a:r>
              <a:rPr lang="en-US" sz="4000" b="1" dirty="0" err="1">
                <a:solidFill>
                  <a:schemeClr val="bg1"/>
                </a:solidFill>
                <a:effectLst/>
                <a:latin typeface="Bahnschrift SemiBold Condensed" panose="020B0502040204020203" pitchFamily="34" charset="0"/>
              </a:rPr>
              <a:t>Repositórios</a:t>
            </a:r>
            <a:r>
              <a:rPr lang="en-US" sz="4000" b="1" dirty="0">
                <a:solidFill>
                  <a:schemeClr val="bg1"/>
                </a:solidFill>
                <a:effectLst/>
                <a:latin typeface="Bahnschrift SemiBold Condensed" panose="020B0502040204020203" pitchFamily="34" charset="0"/>
              </a:rPr>
              <a:t> com </a:t>
            </a:r>
            <a:r>
              <a:rPr lang="en-US" sz="4000" b="1" dirty="0" err="1">
                <a:solidFill>
                  <a:schemeClr val="bg1"/>
                </a:solidFill>
                <a:effectLst/>
                <a:latin typeface="Bahnschrift SemiBold Condensed" panose="020B0502040204020203" pitchFamily="34" charset="0"/>
              </a:rPr>
              <a:t>Nomes</a:t>
            </a: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Descritivos</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5375107" y="1193167"/>
            <a:ext cx="6197299" cy="1785104"/>
          </a:xfrm>
          <a:prstGeom prst="rect">
            <a:avLst/>
          </a:prstGeom>
          <a:noFill/>
        </p:spPr>
        <p:txBody>
          <a:bodyPr wrap="square" rtlCol="0">
            <a:spAutoFit/>
          </a:bodyPr>
          <a:lstStyle/>
          <a:p>
            <a:r>
              <a:rPr lang="pt-BR" sz="2200" dirty="0">
                <a:solidFill>
                  <a:schemeClr val="bg1"/>
                </a:solidFill>
              </a:rPr>
              <a:t>Ao criar um novo repositório, escolha um nome descritivo que indique claramente o objetivo do projeto. Evite usar nomes genéricos ou siglas que não forneçam informações sobre o conteúdo do repositório.</a:t>
            </a:r>
            <a:endParaRPr lang="en-US" sz="2200" dirty="0">
              <a:solidFill>
                <a:schemeClr val="bg1"/>
              </a:solidFill>
            </a:endParaRPr>
          </a:p>
        </p:txBody>
      </p:sp>
      <p:sp>
        <p:nvSpPr>
          <p:cNvPr id="2" name="TextBox 1">
            <a:extLst>
              <a:ext uri="{FF2B5EF4-FFF2-40B4-BE49-F238E27FC236}">
                <a16:creationId xmlns:a16="http://schemas.microsoft.com/office/drawing/2014/main" id="{FA271DB9-436E-9A1A-5075-D0D864E70120}"/>
              </a:ext>
            </a:extLst>
          </p:cNvPr>
          <p:cNvSpPr txBox="1"/>
          <p:nvPr/>
        </p:nvSpPr>
        <p:spPr>
          <a:xfrm flipH="1">
            <a:off x="4946754" y="3429000"/>
            <a:ext cx="6817642"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2. README </a:t>
            </a:r>
            <a:r>
              <a:rPr lang="en-US" sz="4000" b="1" dirty="0" err="1">
                <a:solidFill>
                  <a:schemeClr val="bg1"/>
                </a:solidFill>
                <a:effectLst/>
                <a:latin typeface="Bahnschrift SemiBold Condensed" panose="020B0502040204020203" pitchFamily="34" charset="0"/>
              </a:rPr>
              <a:t>bem</a:t>
            </a:r>
            <a:r>
              <a:rPr lang="en-US" sz="4000" b="1" dirty="0">
                <a:solidFill>
                  <a:schemeClr val="bg1"/>
                </a:solidFill>
                <a:effectLst/>
                <a:latin typeface="Bahnschrift SemiBold Condensed" panose="020B0502040204020203" pitchFamily="34" charset="0"/>
              </a:rPr>
              <a:t> </a:t>
            </a:r>
            <a:r>
              <a:rPr lang="en-US" sz="4000" b="1" dirty="0" err="1">
                <a:solidFill>
                  <a:schemeClr val="bg1"/>
                </a:solidFill>
                <a:effectLst/>
                <a:latin typeface="Bahnschrift SemiBold Condensed" panose="020B0502040204020203" pitchFamily="34" charset="0"/>
              </a:rPr>
              <a:t>estruturado</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
        <p:nvSpPr>
          <p:cNvPr id="3" name="TextBox 2">
            <a:extLst>
              <a:ext uri="{FF2B5EF4-FFF2-40B4-BE49-F238E27FC236}">
                <a16:creationId xmlns:a16="http://schemas.microsoft.com/office/drawing/2014/main" id="{3F837C58-A7CE-F92D-CB12-9F13FCE2FFA7}"/>
              </a:ext>
            </a:extLst>
          </p:cNvPr>
          <p:cNvSpPr txBox="1"/>
          <p:nvPr/>
        </p:nvSpPr>
        <p:spPr>
          <a:xfrm flipH="1">
            <a:off x="5375106" y="4285607"/>
            <a:ext cx="6197299" cy="2123658"/>
          </a:xfrm>
          <a:prstGeom prst="rect">
            <a:avLst/>
          </a:prstGeom>
          <a:noFill/>
        </p:spPr>
        <p:txBody>
          <a:bodyPr wrap="square" rtlCol="0">
            <a:spAutoFit/>
          </a:bodyPr>
          <a:lstStyle/>
          <a:p>
            <a:r>
              <a:rPr lang="pt-BR" sz="2200" dirty="0">
                <a:solidFill>
                  <a:schemeClr val="bg1"/>
                </a:solidFill>
              </a:rPr>
              <a:t>Cada repositório deve conter um arquivo README com informações importantes sobre o projeto. Utilize o README para fornecer uma visão geral do projeto, descrever suas funcionalidades principais, instruções de instalação e uso, e inclua também quaisquer requisitos específicos.</a:t>
            </a:r>
            <a:endParaRPr lang="en-US" sz="2200" dirty="0">
              <a:solidFill>
                <a:schemeClr val="bg1"/>
              </a:solidFill>
            </a:endParaRPr>
          </a:p>
        </p:txBody>
      </p:sp>
    </p:spTree>
    <p:extLst>
      <p:ext uri="{BB962C8B-B14F-4D97-AF65-F5344CB8AC3E}">
        <p14:creationId xmlns:p14="http://schemas.microsoft.com/office/powerpoint/2010/main" val="3337472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4B8CEF-1C5C-C57D-86F3-BE18BAB44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300"/>
            <a:ext cx="12204503" cy="6865033"/>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3013023" y="-7034"/>
            <a:ext cx="9178977"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4946754" y="336560"/>
            <a:ext cx="6817642" cy="707886"/>
          </a:xfrm>
          <a:prstGeom prst="rect">
            <a:avLst/>
          </a:prstGeom>
          <a:noFill/>
        </p:spPr>
        <p:txBody>
          <a:bodyPr wrap="square" rtlCol="0">
            <a:spAutoFit/>
          </a:bodyPr>
          <a:lstStyle/>
          <a:p>
            <a:pPr algn="ctr"/>
            <a:r>
              <a:rPr lang="pt-BR" sz="4000" b="1" dirty="0">
                <a:solidFill>
                  <a:schemeClr val="bg1"/>
                </a:solidFill>
                <a:effectLst/>
                <a:latin typeface="Bahnschrift SemiBold Condensed" panose="020B0502040204020203" pitchFamily="34" charset="0"/>
              </a:rPr>
              <a:t>3. Divisão em Pastas e Subpastas:</a:t>
            </a:r>
            <a:endParaRPr lang="en-US" sz="4000"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5375107" y="1193167"/>
            <a:ext cx="6197299" cy="1785104"/>
          </a:xfrm>
          <a:prstGeom prst="rect">
            <a:avLst/>
          </a:prstGeom>
          <a:noFill/>
        </p:spPr>
        <p:txBody>
          <a:bodyPr wrap="square" rtlCol="0">
            <a:spAutoFit/>
          </a:bodyPr>
          <a:lstStyle/>
          <a:p>
            <a:r>
              <a:rPr lang="pt-BR" sz="2200" dirty="0">
                <a:solidFill>
                  <a:schemeClr val="bg1"/>
                </a:solidFill>
              </a:rPr>
              <a:t>Se o repositório contiver vários arquivos ou componentes, organize-os em pastas e, se necessário, em subpastas. Mantenha uma estrutura de diretórios lógica e intuitiva, agrupando arquivos relacionados.</a:t>
            </a:r>
            <a:endParaRPr lang="en-US" sz="2200" dirty="0">
              <a:solidFill>
                <a:schemeClr val="bg1"/>
              </a:solidFill>
            </a:endParaRPr>
          </a:p>
        </p:txBody>
      </p:sp>
      <p:sp>
        <p:nvSpPr>
          <p:cNvPr id="2" name="TextBox 1">
            <a:extLst>
              <a:ext uri="{FF2B5EF4-FFF2-40B4-BE49-F238E27FC236}">
                <a16:creationId xmlns:a16="http://schemas.microsoft.com/office/drawing/2014/main" id="{FA271DB9-436E-9A1A-5075-D0D864E70120}"/>
              </a:ext>
            </a:extLst>
          </p:cNvPr>
          <p:cNvSpPr txBox="1"/>
          <p:nvPr/>
        </p:nvSpPr>
        <p:spPr>
          <a:xfrm flipH="1">
            <a:off x="4946754" y="3429000"/>
            <a:ext cx="6817642"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4. Branches </a:t>
            </a:r>
            <a:r>
              <a:rPr lang="en-US" sz="4000" b="1" dirty="0" err="1">
                <a:solidFill>
                  <a:schemeClr val="bg1"/>
                </a:solidFill>
                <a:effectLst/>
                <a:latin typeface="Bahnschrift SemiBold Condensed" panose="020B0502040204020203" pitchFamily="34" charset="0"/>
              </a:rPr>
              <a:t>Adequados</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
        <p:nvSpPr>
          <p:cNvPr id="3" name="TextBox 2">
            <a:extLst>
              <a:ext uri="{FF2B5EF4-FFF2-40B4-BE49-F238E27FC236}">
                <a16:creationId xmlns:a16="http://schemas.microsoft.com/office/drawing/2014/main" id="{3F837C58-A7CE-F92D-CB12-9F13FCE2FFA7}"/>
              </a:ext>
            </a:extLst>
          </p:cNvPr>
          <p:cNvSpPr txBox="1"/>
          <p:nvPr/>
        </p:nvSpPr>
        <p:spPr>
          <a:xfrm flipH="1">
            <a:off x="5375106" y="4285607"/>
            <a:ext cx="6197299" cy="2123658"/>
          </a:xfrm>
          <a:prstGeom prst="rect">
            <a:avLst/>
          </a:prstGeom>
          <a:noFill/>
        </p:spPr>
        <p:txBody>
          <a:bodyPr wrap="square" rtlCol="0">
            <a:spAutoFit/>
          </a:bodyPr>
          <a:lstStyle/>
          <a:p>
            <a:r>
              <a:rPr lang="pt-BR" sz="2200" dirty="0">
                <a:solidFill>
                  <a:schemeClr val="bg1"/>
                </a:solidFill>
              </a:rPr>
              <a:t>Ao trabalhar em novas funcionalidades ou correções, crie </a:t>
            </a:r>
            <a:r>
              <a:rPr lang="pt-BR" sz="2200" dirty="0" err="1">
                <a:solidFill>
                  <a:schemeClr val="bg1"/>
                </a:solidFill>
              </a:rPr>
              <a:t>branches</a:t>
            </a:r>
            <a:r>
              <a:rPr lang="pt-BR" sz="2200" dirty="0">
                <a:solidFill>
                  <a:schemeClr val="bg1"/>
                </a:solidFill>
              </a:rPr>
              <a:t> específicos para cada tarefa. Isso permite que você trabalhe de forma isolada, evitando conflitos com o código principal, e facilita a revisão de suas alterações antes de incorporá-las ao </a:t>
            </a:r>
            <a:r>
              <a:rPr lang="pt-BR" sz="2200" dirty="0" err="1">
                <a:solidFill>
                  <a:schemeClr val="bg1"/>
                </a:solidFill>
              </a:rPr>
              <a:t>branch</a:t>
            </a:r>
            <a:r>
              <a:rPr lang="pt-BR" sz="2200" dirty="0">
                <a:solidFill>
                  <a:schemeClr val="bg1"/>
                </a:solidFill>
              </a:rPr>
              <a:t> principal (geralmente o </a:t>
            </a:r>
            <a:r>
              <a:rPr lang="pt-BR" sz="2200" dirty="0" err="1">
                <a:solidFill>
                  <a:schemeClr val="bg1"/>
                </a:solidFill>
                <a:effectLst/>
                <a:latin typeface="SFMono-Regular"/>
              </a:rPr>
              <a:t>main</a:t>
            </a:r>
            <a:r>
              <a:rPr lang="pt-BR" sz="2200" dirty="0">
                <a:solidFill>
                  <a:schemeClr val="bg1"/>
                </a:solidFill>
              </a:rPr>
              <a:t> ou </a:t>
            </a:r>
            <a:r>
              <a:rPr lang="pt-BR" sz="2200" dirty="0">
                <a:solidFill>
                  <a:schemeClr val="bg1"/>
                </a:solidFill>
                <a:effectLst/>
                <a:latin typeface="SFMono-Regular"/>
              </a:rPr>
              <a:t>master</a:t>
            </a:r>
            <a:r>
              <a:rPr lang="pt-BR" sz="2200" dirty="0">
                <a:solidFill>
                  <a:schemeClr val="bg1"/>
                </a:solidFill>
              </a:rPr>
              <a:t>).</a:t>
            </a:r>
            <a:endParaRPr lang="en-US" sz="2200" dirty="0">
              <a:solidFill>
                <a:schemeClr val="bg1"/>
              </a:solidFill>
            </a:endParaRPr>
          </a:p>
        </p:txBody>
      </p:sp>
    </p:spTree>
    <p:extLst>
      <p:ext uri="{BB962C8B-B14F-4D97-AF65-F5344CB8AC3E}">
        <p14:creationId xmlns:p14="http://schemas.microsoft.com/office/powerpoint/2010/main" val="482437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4B8CEF-1C5C-C57D-86F3-BE18BAB44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300"/>
            <a:ext cx="12204503" cy="6865033"/>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3013023" y="-7034"/>
            <a:ext cx="9178977"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4946754" y="336560"/>
            <a:ext cx="6817642" cy="707886"/>
          </a:xfrm>
          <a:prstGeom prst="rect">
            <a:avLst/>
          </a:prstGeom>
          <a:noFill/>
        </p:spPr>
        <p:txBody>
          <a:bodyPr wrap="square" rtlCol="0">
            <a:spAutoFit/>
          </a:bodyPr>
          <a:lstStyle/>
          <a:p>
            <a:pPr algn="ctr"/>
            <a:r>
              <a:rPr lang="pt-BR" sz="4000" b="1" dirty="0">
                <a:solidFill>
                  <a:schemeClr val="bg1"/>
                </a:solidFill>
                <a:effectLst/>
                <a:latin typeface="Bahnschrift SemiBold Condensed" panose="020B0502040204020203" pitchFamily="34" charset="0"/>
              </a:rPr>
              <a:t>5. Uso de </a:t>
            </a:r>
            <a:r>
              <a:rPr lang="pt-BR" sz="4000" b="1" dirty="0" err="1">
                <a:solidFill>
                  <a:schemeClr val="bg1"/>
                </a:solidFill>
                <a:effectLst/>
                <a:latin typeface="Bahnschrift SemiBold Condensed" panose="020B0502040204020203" pitchFamily="34" charset="0"/>
              </a:rPr>
              <a:t>Tags</a:t>
            </a:r>
            <a:r>
              <a:rPr lang="pt-BR" sz="4000" b="1" dirty="0">
                <a:solidFill>
                  <a:schemeClr val="bg1"/>
                </a:solidFill>
                <a:effectLst/>
                <a:latin typeface="Bahnschrift SemiBold Condensed" panose="020B0502040204020203" pitchFamily="34" charset="0"/>
              </a:rPr>
              <a:t> e Releases:</a:t>
            </a:r>
            <a:endParaRPr lang="en-US" sz="4000"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5375107" y="1193167"/>
            <a:ext cx="6197299" cy="1446550"/>
          </a:xfrm>
          <a:prstGeom prst="rect">
            <a:avLst/>
          </a:prstGeom>
          <a:noFill/>
        </p:spPr>
        <p:txBody>
          <a:bodyPr wrap="square" rtlCol="0">
            <a:spAutoFit/>
          </a:bodyPr>
          <a:lstStyle/>
          <a:p>
            <a:r>
              <a:rPr lang="pt-BR" sz="2200" dirty="0">
                <a:solidFill>
                  <a:schemeClr val="bg1"/>
                </a:solidFill>
              </a:rPr>
              <a:t>Utilize </a:t>
            </a:r>
            <a:r>
              <a:rPr lang="pt-BR" sz="2200" dirty="0" err="1">
                <a:solidFill>
                  <a:schemeClr val="bg1"/>
                </a:solidFill>
              </a:rPr>
              <a:t>tags</a:t>
            </a:r>
            <a:r>
              <a:rPr lang="pt-BR" sz="2200" dirty="0">
                <a:solidFill>
                  <a:schemeClr val="bg1"/>
                </a:solidFill>
              </a:rPr>
              <a:t> ou releases para marcar versões estáveis e importantes do seu projeto. Isso ajuda outras pessoas a identificarem marcos significativos no desenvolvimento e facilita o controle de versão.</a:t>
            </a:r>
            <a:endParaRPr lang="en-US" sz="2200" dirty="0">
              <a:solidFill>
                <a:schemeClr val="bg1"/>
              </a:solidFill>
            </a:endParaRPr>
          </a:p>
        </p:txBody>
      </p:sp>
      <p:sp>
        <p:nvSpPr>
          <p:cNvPr id="2" name="TextBox 1">
            <a:extLst>
              <a:ext uri="{FF2B5EF4-FFF2-40B4-BE49-F238E27FC236}">
                <a16:creationId xmlns:a16="http://schemas.microsoft.com/office/drawing/2014/main" id="{FA271DB9-436E-9A1A-5075-D0D864E70120}"/>
              </a:ext>
            </a:extLst>
          </p:cNvPr>
          <p:cNvSpPr txBox="1"/>
          <p:nvPr/>
        </p:nvSpPr>
        <p:spPr>
          <a:xfrm flipH="1">
            <a:off x="4946754" y="3429000"/>
            <a:ext cx="6817642"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6. </a:t>
            </a:r>
            <a:r>
              <a:rPr lang="en-US" sz="4000" b="1" dirty="0" err="1">
                <a:solidFill>
                  <a:schemeClr val="bg1"/>
                </a:solidFill>
                <a:effectLst/>
                <a:latin typeface="Bahnschrift SemiBold Condensed" panose="020B0502040204020203" pitchFamily="34" charset="0"/>
              </a:rPr>
              <a:t>Aproveite</a:t>
            </a:r>
            <a:r>
              <a:rPr lang="en-US" sz="4000" b="1" dirty="0">
                <a:solidFill>
                  <a:schemeClr val="bg1"/>
                </a:solidFill>
                <a:effectLst/>
                <a:latin typeface="Bahnschrift SemiBold Condensed" panose="020B0502040204020203" pitchFamily="34" charset="0"/>
              </a:rPr>
              <a:t> as Issues:</a:t>
            </a:r>
            <a:endParaRPr lang="en-US" sz="4000" dirty="0">
              <a:solidFill>
                <a:schemeClr val="bg1"/>
              </a:solidFill>
              <a:latin typeface="Bahnschrift SemiBold Condensed" panose="020B0502040204020203" pitchFamily="34" charset="0"/>
            </a:endParaRPr>
          </a:p>
        </p:txBody>
      </p:sp>
      <p:sp>
        <p:nvSpPr>
          <p:cNvPr id="3" name="TextBox 2">
            <a:extLst>
              <a:ext uri="{FF2B5EF4-FFF2-40B4-BE49-F238E27FC236}">
                <a16:creationId xmlns:a16="http://schemas.microsoft.com/office/drawing/2014/main" id="{3F837C58-A7CE-F92D-CB12-9F13FCE2FFA7}"/>
              </a:ext>
            </a:extLst>
          </p:cNvPr>
          <p:cNvSpPr txBox="1"/>
          <p:nvPr/>
        </p:nvSpPr>
        <p:spPr>
          <a:xfrm flipH="1">
            <a:off x="5375106" y="4285607"/>
            <a:ext cx="6197299" cy="1569660"/>
          </a:xfrm>
          <a:prstGeom prst="rect">
            <a:avLst/>
          </a:prstGeom>
          <a:noFill/>
        </p:spPr>
        <p:txBody>
          <a:bodyPr wrap="square" rtlCol="0">
            <a:spAutoFit/>
          </a:bodyPr>
          <a:lstStyle/>
          <a:p>
            <a:r>
              <a:rPr lang="pt-BR" sz="2400" dirty="0">
                <a:solidFill>
                  <a:schemeClr val="bg1"/>
                </a:solidFill>
              </a:rPr>
              <a:t>As "</a:t>
            </a:r>
            <a:r>
              <a:rPr lang="pt-BR" sz="2400" dirty="0" err="1">
                <a:solidFill>
                  <a:schemeClr val="bg1"/>
                </a:solidFill>
              </a:rPr>
              <a:t>Issues</a:t>
            </a:r>
            <a:r>
              <a:rPr lang="pt-BR" sz="2400" dirty="0">
                <a:solidFill>
                  <a:schemeClr val="bg1"/>
                </a:solidFill>
              </a:rPr>
              <a:t>" são uma ferramenta poderosa para rastrear tarefas, bugs ou melhorias em um projeto. Use-as para documentar e acompanhar problemas pendentes ou ideias para o futuro.</a:t>
            </a:r>
            <a:endParaRPr lang="en-US" sz="2200" dirty="0">
              <a:solidFill>
                <a:schemeClr val="bg1"/>
              </a:solidFill>
            </a:endParaRPr>
          </a:p>
        </p:txBody>
      </p:sp>
    </p:spTree>
    <p:extLst>
      <p:ext uri="{BB962C8B-B14F-4D97-AF65-F5344CB8AC3E}">
        <p14:creationId xmlns:p14="http://schemas.microsoft.com/office/powerpoint/2010/main" val="3573987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4B8CEF-1C5C-C57D-86F3-BE18BAB44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300"/>
            <a:ext cx="12204503" cy="6865033"/>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3013023" y="-7034"/>
            <a:ext cx="9178977"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4946754" y="336560"/>
            <a:ext cx="6817642" cy="707886"/>
          </a:xfrm>
          <a:prstGeom prst="rect">
            <a:avLst/>
          </a:prstGeom>
          <a:noFill/>
        </p:spPr>
        <p:txBody>
          <a:bodyPr wrap="square" rtlCol="0">
            <a:spAutoFit/>
          </a:bodyPr>
          <a:lstStyle/>
          <a:p>
            <a:pPr algn="ctr"/>
            <a:r>
              <a:rPr lang="pt-BR" sz="4000" b="1" dirty="0">
                <a:solidFill>
                  <a:schemeClr val="bg1"/>
                </a:solidFill>
                <a:effectLst/>
                <a:latin typeface="Bahnschrift SemiBold Condensed" panose="020B0502040204020203" pitchFamily="34" charset="0"/>
              </a:rPr>
              <a:t>7. Utilização de Tópicos (</a:t>
            </a:r>
            <a:r>
              <a:rPr lang="pt-BR" sz="4000" b="1" dirty="0" err="1">
                <a:solidFill>
                  <a:schemeClr val="bg1"/>
                </a:solidFill>
                <a:effectLst/>
                <a:latin typeface="Bahnschrift SemiBold Condensed" panose="020B0502040204020203" pitchFamily="34" charset="0"/>
              </a:rPr>
              <a:t>Topics</a:t>
            </a:r>
            <a:r>
              <a:rPr lang="pt-BR"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5375107" y="1193167"/>
            <a:ext cx="6197299" cy="2123658"/>
          </a:xfrm>
          <a:prstGeom prst="rect">
            <a:avLst/>
          </a:prstGeom>
          <a:noFill/>
        </p:spPr>
        <p:txBody>
          <a:bodyPr wrap="square" rtlCol="0">
            <a:spAutoFit/>
          </a:bodyPr>
          <a:lstStyle/>
          <a:p>
            <a:r>
              <a:rPr lang="pt-BR" sz="2200" dirty="0">
                <a:solidFill>
                  <a:schemeClr val="bg1"/>
                </a:solidFill>
              </a:rPr>
              <a:t>Os tópicos permitem que você classifique seus repositórios com palavras-chave relevantes. Adicione tópicos específicos relacionados ao projeto para que outras pessoas possam encontrar facilmente seus repositórios quando estiverem pesquisando sobre um determinado assunto.</a:t>
            </a:r>
            <a:endParaRPr lang="en-US" sz="2200" dirty="0">
              <a:solidFill>
                <a:schemeClr val="bg1"/>
              </a:solidFill>
            </a:endParaRPr>
          </a:p>
        </p:txBody>
      </p:sp>
      <p:sp>
        <p:nvSpPr>
          <p:cNvPr id="2" name="TextBox 1">
            <a:extLst>
              <a:ext uri="{FF2B5EF4-FFF2-40B4-BE49-F238E27FC236}">
                <a16:creationId xmlns:a16="http://schemas.microsoft.com/office/drawing/2014/main" id="{FA271DB9-436E-9A1A-5075-D0D864E70120}"/>
              </a:ext>
            </a:extLst>
          </p:cNvPr>
          <p:cNvSpPr txBox="1"/>
          <p:nvPr/>
        </p:nvSpPr>
        <p:spPr>
          <a:xfrm flipH="1">
            <a:off x="4946754" y="3429000"/>
            <a:ext cx="6817642" cy="707886"/>
          </a:xfrm>
          <a:prstGeom prst="rect">
            <a:avLst/>
          </a:prstGeom>
          <a:noFill/>
        </p:spPr>
        <p:txBody>
          <a:bodyPr wrap="square" rtlCol="0">
            <a:spAutoFit/>
          </a:bodyPr>
          <a:lstStyle/>
          <a:p>
            <a:pPr algn="ctr"/>
            <a:r>
              <a:rPr lang="pt-BR" sz="4000" b="1" dirty="0">
                <a:solidFill>
                  <a:schemeClr val="bg1"/>
                </a:solidFill>
                <a:effectLst/>
                <a:latin typeface="Bahnschrift SemiBold Condensed" panose="020B0502040204020203" pitchFamily="34" charset="0"/>
              </a:rPr>
              <a:t>8. </a:t>
            </a:r>
            <a:r>
              <a:rPr lang="pt-BR" sz="4000" b="1" dirty="0" err="1">
                <a:solidFill>
                  <a:schemeClr val="bg1"/>
                </a:solidFill>
                <a:effectLst/>
                <a:latin typeface="Bahnschrift SemiBold Condensed" panose="020B0502040204020203" pitchFamily="34" charset="0"/>
              </a:rPr>
              <a:t>READMEs</a:t>
            </a:r>
            <a:r>
              <a:rPr lang="pt-BR" sz="4000" b="1" dirty="0">
                <a:solidFill>
                  <a:schemeClr val="bg1"/>
                </a:solidFill>
                <a:effectLst/>
                <a:latin typeface="Bahnschrift SemiBold Condensed" panose="020B0502040204020203" pitchFamily="34" charset="0"/>
              </a:rPr>
              <a:t> para Projetos de Portfólio:</a:t>
            </a:r>
            <a:endParaRPr lang="en-US" sz="4000" dirty="0">
              <a:solidFill>
                <a:schemeClr val="bg1"/>
              </a:solidFill>
              <a:latin typeface="Bahnschrift SemiBold Condensed" panose="020B0502040204020203" pitchFamily="34" charset="0"/>
            </a:endParaRPr>
          </a:p>
        </p:txBody>
      </p:sp>
      <p:sp>
        <p:nvSpPr>
          <p:cNvPr id="3" name="TextBox 2">
            <a:extLst>
              <a:ext uri="{FF2B5EF4-FFF2-40B4-BE49-F238E27FC236}">
                <a16:creationId xmlns:a16="http://schemas.microsoft.com/office/drawing/2014/main" id="{3F837C58-A7CE-F92D-CB12-9F13FCE2FFA7}"/>
              </a:ext>
            </a:extLst>
          </p:cNvPr>
          <p:cNvSpPr txBox="1"/>
          <p:nvPr/>
        </p:nvSpPr>
        <p:spPr>
          <a:xfrm flipH="1">
            <a:off x="5375106" y="4285607"/>
            <a:ext cx="6197299" cy="2123658"/>
          </a:xfrm>
          <a:prstGeom prst="rect">
            <a:avLst/>
          </a:prstGeom>
          <a:noFill/>
        </p:spPr>
        <p:txBody>
          <a:bodyPr wrap="square" rtlCol="0">
            <a:spAutoFit/>
          </a:bodyPr>
          <a:lstStyle/>
          <a:p>
            <a:r>
              <a:rPr lang="pt-BR" sz="2200" dirty="0">
                <a:solidFill>
                  <a:schemeClr val="bg1"/>
                </a:solidFill>
              </a:rPr>
              <a:t>Se você estiver usando o GitHub para exibir seu portfólio, crie um repositório dedicado para isso. Nesse caso, cada projeto do seu portfólio pode estar em seu próprio repositório ou, se forem projetos menores, podem estar todos em um único repositório com estrutura de pastas.</a:t>
            </a:r>
            <a:endParaRPr lang="en-US" sz="2200" dirty="0">
              <a:solidFill>
                <a:schemeClr val="bg1"/>
              </a:solidFill>
            </a:endParaRPr>
          </a:p>
        </p:txBody>
      </p:sp>
    </p:spTree>
    <p:extLst>
      <p:ext uri="{BB962C8B-B14F-4D97-AF65-F5344CB8AC3E}">
        <p14:creationId xmlns:p14="http://schemas.microsoft.com/office/powerpoint/2010/main" val="3197584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4B8CEF-1C5C-C57D-86F3-BE18BAB44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300"/>
            <a:ext cx="12204503" cy="6865033"/>
          </a:xfrm>
          <a:prstGeom prst="rect">
            <a:avLst/>
          </a:prstGeom>
        </p:spPr>
      </p:pic>
      <p:sp>
        <p:nvSpPr>
          <p:cNvPr id="13" name="Rectangle 12">
            <a:extLst>
              <a:ext uri="{FF2B5EF4-FFF2-40B4-BE49-F238E27FC236}">
                <a16:creationId xmlns:a16="http://schemas.microsoft.com/office/drawing/2014/main" id="{45EE36F8-7443-9407-2456-8AB262121CB2}"/>
              </a:ext>
            </a:extLst>
          </p:cNvPr>
          <p:cNvSpPr/>
          <p:nvPr/>
        </p:nvSpPr>
        <p:spPr>
          <a:xfrm>
            <a:off x="3013023" y="-7034"/>
            <a:ext cx="9178977" cy="6865034"/>
          </a:xfrm>
          <a:custGeom>
            <a:avLst/>
            <a:gdLst>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0018"/>
              <a:gd name="connsiteY0" fmla="*/ 0 h 6858000"/>
              <a:gd name="connsiteX1" fmla="*/ 5130018 w 5130018"/>
              <a:gd name="connsiteY1" fmla="*/ 0 h 6858000"/>
              <a:gd name="connsiteX2" fmla="*/ 5130018 w 5130018"/>
              <a:gd name="connsiteY2" fmla="*/ 6858000 h 6858000"/>
              <a:gd name="connsiteX3" fmla="*/ 0 w 5130018"/>
              <a:gd name="connsiteY3" fmla="*/ 6858000 h 6858000"/>
              <a:gd name="connsiteX4" fmla="*/ 0 w 5130018"/>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 name="connsiteX0" fmla="*/ 0 w 5134413"/>
              <a:gd name="connsiteY0" fmla="*/ 0 h 6858000"/>
              <a:gd name="connsiteX1" fmla="*/ 5130018 w 5134413"/>
              <a:gd name="connsiteY1" fmla="*/ 0 h 6858000"/>
              <a:gd name="connsiteX2" fmla="*/ 5130018 w 5134413"/>
              <a:gd name="connsiteY2" fmla="*/ 6858000 h 6858000"/>
              <a:gd name="connsiteX3" fmla="*/ 0 w 5134413"/>
              <a:gd name="connsiteY3" fmla="*/ 6858000 h 6858000"/>
              <a:gd name="connsiteX4" fmla="*/ 0 w 51344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413" h="6858000">
                <a:moveTo>
                  <a:pt x="0" y="0"/>
                </a:moveTo>
                <a:lnTo>
                  <a:pt x="5130018" y="0"/>
                </a:lnTo>
                <a:cubicBezTo>
                  <a:pt x="5130018" y="2286000"/>
                  <a:pt x="5139907" y="4614247"/>
                  <a:pt x="5130018" y="6858000"/>
                </a:cubicBezTo>
                <a:lnTo>
                  <a:pt x="0" y="6858000"/>
                </a:lnTo>
                <a:cubicBezTo>
                  <a:pt x="103" y="5177229"/>
                  <a:pt x="2214822" y="272254"/>
                  <a:pt x="0"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E4C631F-4900-8BCF-143E-70C00A1BF2E8}"/>
              </a:ext>
            </a:extLst>
          </p:cNvPr>
          <p:cNvSpPr txBox="1"/>
          <p:nvPr/>
        </p:nvSpPr>
        <p:spPr>
          <a:xfrm flipH="1">
            <a:off x="4946754" y="336560"/>
            <a:ext cx="6817642"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9. Utilize </a:t>
            </a:r>
            <a:r>
              <a:rPr lang="en-US" sz="4000" b="1" dirty="0" err="1">
                <a:solidFill>
                  <a:schemeClr val="bg1"/>
                </a:solidFill>
                <a:effectLst/>
                <a:latin typeface="Bahnschrift SemiBold Condensed" panose="020B0502040204020203" pitchFamily="34" charset="0"/>
              </a:rPr>
              <a:t>Descrições</a:t>
            </a:r>
            <a:r>
              <a:rPr lang="en-US" sz="4000" b="1" dirty="0">
                <a:solidFill>
                  <a:schemeClr val="bg1"/>
                </a:solidFill>
                <a:effectLst/>
                <a:latin typeface="Bahnschrift SemiBold Condensed" panose="020B0502040204020203" pitchFamily="34" charset="0"/>
              </a:rPr>
              <a:t> Breves:</a:t>
            </a:r>
            <a:endParaRPr lang="en-US" sz="4000"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71810FF-63D3-9EC5-B266-1E37CE5DCA6E}"/>
              </a:ext>
            </a:extLst>
          </p:cNvPr>
          <p:cNvSpPr txBox="1"/>
          <p:nvPr/>
        </p:nvSpPr>
        <p:spPr>
          <a:xfrm flipH="1">
            <a:off x="5375107" y="1193167"/>
            <a:ext cx="6197299" cy="1785104"/>
          </a:xfrm>
          <a:prstGeom prst="rect">
            <a:avLst/>
          </a:prstGeom>
          <a:noFill/>
        </p:spPr>
        <p:txBody>
          <a:bodyPr wrap="square" rtlCol="0">
            <a:spAutoFit/>
          </a:bodyPr>
          <a:lstStyle/>
          <a:p>
            <a:r>
              <a:rPr lang="pt-BR" sz="2200" dirty="0">
                <a:solidFill>
                  <a:schemeClr val="bg1"/>
                </a:solidFill>
              </a:rPr>
              <a:t>Ao adicionar um novo repositório, forneça uma descrição curta, mas informativa, para que as pessoas saibam do que se trata o projeto. Isso ajuda a captar o interesse dos visitantes e a dar contexto ao que eles encontrarão.</a:t>
            </a:r>
            <a:endParaRPr lang="en-US" sz="2200" dirty="0">
              <a:solidFill>
                <a:schemeClr val="bg1"/>
              </a:solidFill>
            </a:endParaRPr>
          </a:p>
        </p:txBody>
      </p:sp>
      <p:sp>
        <p:nvSpPr>
          <p:cNvPr id="2" name="TextBox 1">
            <a:extLst>
              <a:ext uri="{FF2B5EF4-FFF2-40B4-BE49-F238E27FC236}">
                <a16:creationId xmlns:a16="http://schemas.microsoft.com/office/drawing/2014/main" id="{FA271DB9-436E-9A1A-5075-D0D864E70120}"/>
              </a:ext>
            </a:extLst>
          </p:cNvPr>
          <p:cNvSpPr txBox="1"/>
          <p:nvPr/>
        </p:nvSpPr>
        <p:spPr>
          <a:xfrm flipH="1">
            <a:off x="4946754" y="3429000"/>
            <a:ext cx="6817642" cy="707886"/>
          </a:xfrm>
          <a:prstGeom prst="rect">
            <a:avLst/>
          </a:prstGeom>
          <a:noFill/>
        </p:spPr>
        <p:txBody>
          <a:bodyPr wrap="square" rtlCol="0">
            <a:spAutoFit/>
          </a:bodyPr>
          <a:lstStyle/>
          <a:p>
            <a:pPr algn="ctr"/>
            <a:r>
              <a:rPr lang="en-US" sz="4000" b="1" dirty="0">
                <a:solidFill>
                  <a:schemeClr val="bg1"/>
                </a:solidFill>
                <a:effectLst/>
                <a:latin typeface="Bahnschrift SemiBold Condensed" panose="020B0502040204020203" pitchFamily="34" charset="0"/>
              </a:rPr>
              <a:t>10. </a:t>
            </a:r>
            <a:r>
              <a:rPr lang="en-US" sz="4000" b="1" dirty="0" err="1">
                <a:solidFill>
                  <a:schemeClr val="bg1"/>
                </a:solidFill>
                <a:effectLst/>
                <a:latin typeface="Bahnschrift SemiBold Condensed" panose="020B0502040204020203" pitchFamily="34" charset="0"/>
              </a:rPr>
              <a:t>Mantenha</a:t>
            </a:r>
            <a:r>
              <a:rPr lang="en-US" sz="4000" b="1" dirty="0">
                <a:solidFill>
                  <a:schemeClr val="bg1"/>
                </a:solidFill>
                <a:effectLst/>
                <a:latin typeface="Bahnschrift SemiBold Condensed" panose="020B0502040204020203" pitchFamily="34" charset="0"/>
              </a:rPr>
              <a:t>-se </a:t>
            </a:r>
            <a:r>
              <a:rPr lang="en-US" sz="4000" b="1" dirty="0" err="1">
                <a:solidFill>
                  <a:schemeClr val="bg1"/>
                </a:solidFill>
                <a:effectLst/>
                <a:latin typeface="Bahnschrift SemiBold Condensed" panose="020B0502040204020203" pitchFamily="34" charset="0"/>
              </a:rPr>
              <a:t>Atualizado</a:t>
            </a:r>
            <a:r>
              <a:rPr lang="en-US" sz="4000" b="1" dirty="0">
                <a:solidFill>
                  <a:schemeClr val="bg1"/>
                </a:solidFill>
                <a:effectLst/>
                <a:latin typeface="Bahnschrift SemiBold Condensed" panose="020B0502040204020203" pitchFamily="34" charset="0"/>
              </a:rPr>
              <a:t>:</a:t>
            </a:r>
            <a:endParaRPr lang="en-US" sz="4000" dirty="0">
              <a:solidFill>
                <a:schemeClr val="bg1"/>
              </a:solidFill>
              <a:latin typeface="Bahnschrift SemiBold Condensed" panose="020B0502040204020203" pitchFamily="34" charset="0"/>
            </a:endParaRPr>
          </a:p>
        </p:txBody>
      </p:sp>
      <p:sp>
        <p:nvSpPr>
          <p:cNvPr id="3" name="TextBox 2">
            <a:extLst>
              <a:ext uri="{FF2B5EF4-FFF2-40B4-BE49-F238E27FC236}">
                <a16:creationId xmlns:a16="http://schemas.microsoft.com/office/drawing/2014/main" id="{3F837C58-A7CE-F92D-CB12-9F13FCE2FFA7}"/>
              </a:ext>
            </a:extLst>
          </p:cNvPr>
          <p:cNvSpPr txBox="1"/>
          <p:nvPr/>
        </p:nvSpPr>
        <p:spPr>
          <a:xfrm flipH="1">
            <a:off x="5375106" y="4285607"/>
            <a:ext cx="6197299" cy="1446550"/>
          </a:xfrm>
          <a:prstGeom prst="rect">
            <a:avLst/>
          </a:prstGeom>
          <a:noFill/>
        </p:spPr>
        <p:txBody>
          <a:bodyPr wrap="square" rtlCol="0">
            <a:spAutoFit/>
          </a:bodyPr>
          <a:lstStyle/>
          <a:p>
            <a:r>
              <a:rPr lang="pt-BR" sz="2200" dirty="0">
                <a:solidFill>
                  <a:schemeClr val="bg1"/>
                </a:solidFill>
              </a:rPr>
              <a:t>Lembre-se de manter seus repositórios atualizados. Adicione novos projetos, atualize o README quando houver mudanças significativas e responda às </a:t>
            </a:r>
            <a:r>
              <a:rPr lang="pt-BR" sz="2200" dirty="0" err="1">
                <a:solidFill>
                  <a:schemeClr val="bg1"/>
                </a:solidFill>
              </a:rPr>
              <a:t>issues</a:t>
            </a:r>
            <a:r>
              <a:rPr lang="pt-BR" sz="2200" dirty="0">
                <a:solidFill>
                  <a:schemeClr val="bg1"/>
                </a:solidFill>
              </a:rPr>
              <a:t> e sugestões regularmente.</a:t>
            </a:r>
            <a:endParaRPr lang="en-US" sz="2200" dirty="0">
              <a:solidFill>
                <a:schemeClr val="bg1"/>
              </a:solidFill>
            </a:endParaRPr>
          </a:p>
        </p:txBody>
      </p:sp>
    </p:spTree>
    <p:extLst>
      <p:ext uri="{BB962C8B-B14F-4D97-AF65-F5344CB8AC3E}">
        <p14:creationId xmlns:p14="http://schemas.microsoft.com/office/powerpoint/2010/main" val="1784210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5C10393-AC7B-AF0F-A6DE-FC70B48D0E35}"/>
              </a:ext>
            </a:extLst>
          </p:cNvPr>
          <p:cNvSpPr/>
          <p:nvPr/>
        </p:nvSpPr>
        <p:spPr>
          <a:xfrm>
            <a:off x="1216292" y="3670502"/>
            <a:ext cx="9411286" cy="2700997"/>
          </a:xfrm>
          <a:prstGeom prst="round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6" y="486501"/>
            <a:ext cx="2417393" cy="707886"/>
          </a:xfrm>
          <a:prstGeom prst="rect">
            <a:avLst/>
          </a:prstGeom>
          <a:noFill/>
        </p:spPr>
        <p:txBody>
          <a:bodyPr wrap="none" rtlCol="0">
            <a:spAutoFit/>
          </a:bodyPr>
          <a:lstStyle/>
          <a:p>
            <a:r>
              <a:rPr lang="en-US" sz="4000" dirty="0" err="1">
                <a:solidFill>
                  <a:schemeClr val="bg1"/>
                </a:solidFill>
              </a:rPr>
              <a:t>Instalação</a:t>
            </a:r>
            <a:r>
              <a:rPr lang="en-US" sz="4000" dirty="0">
                <a:solidFill>
                  <a:schemeClr val="bg1"/>
                </a:solidFill>
              </a:rPr>
              <a:t>:</a:t>
            </a:r>
          </a:p>
        </p:txBody>
      </p:sp>
      <p:sp>
        <p:nvSpPr>
          <p:cNvPr id="5" name="TextBox 4">
            <a:extLst>
              <a:ext uri="{FF2B5EF4-FFF2-40B4-BE49-F238E27FC236}">
                <a16:creationId xmlns:a16="http://schemas.microsoft.com/office/drawing/2014/main" id="{9975D454-333D-94E2-AB57-E60AC4466BF1}"/>
              </a:ext>
            </a:extLst>
          </p:cNvPr>
          <p:cNvSpPr txBox="1"/>
          <p:nvPr/>
        </p:nvSpPr>
        <p:spPr>
          <a:xfrm>
            <a:off x="1651272" y="1365932"/>
            <a:ext cx="2910873" cy="646331"/>
          </a:xfrm>
          <a:prstGeom prst="rect">
            <a:avLst/>
          </a:prstGeom>
          <a:noFill/>
        </p:spPr>
        <p:txBody>
          <a:bodyPr wrap="square" rtlCol="0">
            <a:spAutoFit/>
          </a:bodyPr>
          <a:lstStyle/>
          <a:p>
            <a:r>
              <a:rPr lang="en-US" sz="3200" dirty="0">
                <a:solidFill>
                  <a:schemeClr val="bg1"/>
                </a:solidFill>
              </a:rPr>
              <a:t>Windows</a:t>
            </a:r>
            <a:r>
              <a:rPr lang="en-US" sz="3600" dirty="0">
                <a:solidFill>
                  <a:schemeClr val="bg1"/>
                </a:solidFill>
              </a:rPr>
              <a:t>:</a:t>
            </a:r>
          </a:p>
        </p:txBody>
      </p:sp>
      <p:sp>
        <p:nvSpPr>
          <p:cNvPr id="7" name="TextBox 6">
            <a:extLst>
              <a:ext uri="{FF2B5EF4-FFF2-40B4-BE49-F238E27FC236}">
                <a16:creationId xmlns:a16="http://schemas.microsoft.com/office/drawing/2014/main" id="{84D3F84C-7F4F-BF94-FA55-562B7D686896}"/>
              </a:ext>
            </a:extLst>
          </p:cNvPr>
          <p:cNvSpPr txBox="1"/>
          <p:nvPr/>
        </p:nvSpPr>
        <p:spPr>
          <a:xfrm>
            <a:off x="1898012" y="2043714"/>
            <a:ext cx="8047846" cy="1015663"/>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Acesse o site oficial do </a:t>
            </a:r>
            <a:r>
              <a:rPr lang="pt-BR" sz="2000" dirty="0" err="1">
                <a:solidFill>
                  <a:schemeClr val="bg1"/>
                </a:solidFill>
              </a:rPr>
              <a:t>Git</a:t>
            </a:r>
            <a:r>
              <a:rPr lang="pt-BR" sz="2000" dirty="0">
                <a:solidFill>
                  <a:schemeClr val="bg1"/>
                </a:solidFill>
              </a:rPr>
              <a:t> em </a:t>
            </a:r>
            <a:r>
              <a:rPr lang="pt-BR" sz="2000" dirty="0">
                <a:solidFill>
                  <a:srgbClr val="0563C1"/>
                </a:solidFill>
              </a:rPr>
              <a:t>https://git-scm.com/download/</a:t>
            </a:r>
            <a:r>
              <a:rPr lang="pt-BR" sz="2000" dirty="0" err="1">
                <a:solidFill>
                  <a:srgbClr val="0563C1"/>
                </a:solidFill>
              </a:rPr>
              <a:t>win</a:t>
            </a:r>
            <a:r>
              <a:rPr lang="pt-BR" sz="2000" dirty="0">
                <a:solidFill>
                  <a:schemeClr val="bg1"/>
                </a:solidFill>
              </a:rPr>
              <a:t>.</a:t>
            </a:r>
          </a:p>
          <a:p>
            <a:pPr marL="457200" indent="-457200">
              <a:buFont typeface="+mj-lt"/>
              <a:buAutoNum type="arabicPeriod"/>
            </a:pPr>
            <a:r>
              <a:rPr lang="pt-BR" sz="2000" dirty="0">
                <a:solidFill>
                  <a:schemeClr val="bg1"/>
                </a:solidFill>
              </a:rPr>
              <a:t>Baixe o instalador do </a:t>
            </a:r>
            <a:r>
              <a:rPr lang="pt-BR" sz="2000" dirty="0" err="1">
                <a:solidFill>
                  <a:schemeClr val="bg1"/>
                </a:solidFill>
              </a:rPr>
              <a:t>Git</a:t>
            </a:r>
            <a:r>
              <a:rPr lang="pt-BR" sz="2000" dirty="0">
                <a:solidFill>
                  <a:schemeClr val="bg1"/>
                </a:solidFill>
              </a:rPr>
              <a:t> para Windows.</a:t>
            </a:r>
          </a:p>
          <a:p>
            <a:pPr marL="457200" indent="-457200">
              <a:buFont typeface="+mj-lt"/>
              <a:buAutoNum type="arabicPeriod"/>
            </a:pPr>
            <a:r>
              <a:rPr lang="pt-BR" sz="2000" dirty="0">
                <a:solidFill>
                  <a:schemeClr val="bg1"/>
                </a:solidFill>
              </a:rPr>
              <a:t>Execute o instalador e siga as instruções de instalação padrão.</a:t>
            </a:r>
          </a:p>
        </p:txBody>
      </p:sp>
      <p:sp>
        <p:nvSpPr>
          <p:cNvPr id="3" name="TextBox 2">
            <a:extLst>
              <a:ext uri="{FF2B5EF4-FFF2-40B4-BE49-F238E27FC236}">
                <a16:creationId xmlns:a16="http://schemas.microsoft.com/office/drawing/2014/main" id="{F9A3A2B3-81B8-F965-A384-2CE48A9A5DD0}"/>
              </a:ext>
            </a:extLst>
          </p:cNvPr>
          <p:cNvSpPr txBox="1"/>
          <p:nvPr/>
        </p:nvSpPr>
        <p:spPr>
          <a:xfrm>
            <a:off x="1545201" y="3825985"/>
            <a:ext cx="2910873" cy="646331"/>
          </a:xfrm>
          <a:prstGeom prst="rect">
            <a:avLst/>
          </a:prstGeom>
          <a:noFill/>
        </p:spPr>
        <p:txBody>
          <a:bodyPr wrap="square" rtlCol="0">
            <a:spAutoFit/>
          </a:bodyPr>
          <a:lstStyle/>
          <a:p>
            <a:r>
              <a:rPr lang="en-US" sz="3200" dirty="0">
                <a:solidFill>
                  <a:schemeClr val="bg1"/>
                </a:solidFill>
              </a:rPr>
              <a:t>MacOS</a:t>
            </a:r>
            <a:r>
              <a:rPr lang="en-US" sz="3600" dirty="0">
                <a:solidFill>
                  <a:schemeClr val="bg1"/>
                </a:solidFill>
              </a:rPr>
              <a:t>:</a:t>
            </a:r>
          </a:p>
        </p:txBody>
      </p:sp>
      <p:sp>
        <p:nvSpPr>
          <p:cNvPr id="9" name="TextBox 8">
            <a:extLst>
              <a:ext uri="{FF2B5EF4-FFF2-40B4-BE49-F238E27FC236}">
                <a16:creationId xmlns:a16="http://schemas.microsoft.com/office/drawing/2014/main" id="{4886C418-B89C-6C74-BACC-B9522166E025}"/>
              </a:ext>
            </a:extLst>
          </p:cNvPr>
          <p:cNvSpPr txBox="1"/>
          <p:nvPr/>
        </p:nvSpPr>
        <p:spPr>
          <a:xfrm>
            <a:off x="1791941" y="4503767"/>
            <a:ext cx="8047846" cy="1323439"/>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Utilize o </a:t>
            </a:r>
            <a:r>
              <a:rPr lang="pt-BR" sz="2000" dirty="0" err="1">
                <a:solidFill>
                  <a:schemeClr val="bg1"/>
                </a:solidFill>
              </a:rPr>
              <a:t>Homebrew</a:t>
            </a:r>
            <a:r>
              <a:rPr lang="pt-BR" sz="2000" dirty="0">
                <a:solidFill>
                  <a:schemeClr val="bg1"/>
                </a:solidFill>
              </a:rPr>
              <a:t> para instalar o </a:t>
            </a:r>
            <a:r>
              <a:rPr lang="pt-BR" sz="2000" dirty="0" err="1">
                <a:solidFill>
                  <a:schemeClr val="bg1"/>
                </a:solidFill>
              </a:rPr>
              <a:t>Git</a:t>
            </a:r>
            <a:r>
              <a:rPr lang="pt-BR" sz="2000" dirty="0">
                <a:solidFill>
                  <a:schemeClr val="bg1"/>
                </a:solidFill>
              </a:rPr>
              <a:t> executando o seguinte comando no Terminal:</a:t>
            </a:r>
          </a:p>
          <a:p>
            <a:r>
              <a:rPr lang="pt-BR" sz="2000" dirty="0">
                <a:solidFill>
                  <a:schemeClr val="bg1"/>
                </a:solidFill>
              </a:rPr>
              <a:t>	</a:t>
            </a:r>
          </a:p>
          <a:p>
            <a:r>
              <a:rPr lang="pt-BR" sz="2000" dirty="0">
                <a:solidFill>
                  <a:schemeClr val="bg1"/>
                </a:solidFill>
              </a:rPr>
              <a:t>	</a:t>
            </a:r>
            <a:r>
              <a:rPr lang="en-US" sz="2000" dirty="0">
                <a:solidFill>
                  <a:schemeClr val="bg1"/>
                </a:solidFill>
              </a:rPr>
              <a:t>brew install git</a:t>
            </a:r>
            <a:endParaRPr lang="pt-BR" sz="2000" dirty="0">
              <a:solidFill>
                <a:schemeClr val="bg1"/>
              </a:solidFill>
            </a:endParaRPr>
          </a:p>
        </p:txBody>
      </p:sp>
      <p:sp>
        <p:nvSpPr>
          <p:cNvPr id="12" name="Rectangle: Rounded Corners 11">
            <a:extLst>
              <a:ext uri="{FF2B5EF4-FFF2-40B4-BE49-F238E27FC236}">
                <a16:creationId xmlns:a16="http://schemas.microsoft.com/office/drawing/2014/main" id="{5C109FC0-1956-D005-9A9D-9FD5E2F5DAE1}"/>
              </a:ext>
            </a:extLst>
          </p:cNvPr>
          <p:cNvSpPr/>
          <p:nvPr/>
        </p:nvSpPr>
        <p:spPr>
          <a:xfrm>
            <a:off x="1898013" y="5336586"/>
            <a:ext cx="6176842" cy="70042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brew install git</a:t>
            </a:r>
          </a:p>
        </p:txBody>
      </p:sp>
    </p:spTree>
    <p:extLst>
      <p:ext uri="{BB962C8B-B14F-4D97-AF65-F5344CB8AC3E}">
        <p14:creationId xmlns:p14="http://schemas.microsoft.com/office/powerpoint/2010/main" val="164563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F03C68-C65A-43FF-D474-543AA08EAFD9}"/>
              </a:ext>
            </a:extLst>
          </p:cNvPr>
          <p:cNvSpPr txBox="1"/>
          <p:nvPr/>
        </p:nvSpPr>
        <p:spPr>
          <a:xfrm flipH="1">
            <a:off x="0" y="0"/>
            <a:ext cx="12192000" cy="6858000"/>
          </a:xfrm>
          <a:custGeom>
            <a:avLst/>
            <a:gdLst/>
            <a:ahLst/>
            <a:cxnLst/>
            <a:rect l="l" t="t" r="r" b="b"/>
            <a:pathLst>
              <a:path w="12192000" h="6858000">
                <a:moveTo>
                  <a:pt x="3640137" y="2918186"/>
                </a:moveTo>
                <a:cubicBezTo>
                  <a:pt x="3613150" y="2918186"/>
                  <a:pt x="3592115" y="2927413"/>
                  <a:pt x="3577034" y="2945868"/>
                </a:cubicBezTo>
                <a:cubicBezTo>
                  <a:pt x="3561953" y="2964323"/>
                  <a:pt x="3554412" y="2990020"/>
                  <a:pt x="3554412" y="3022961"/>
                </a:cubicBezTo>
                <a:lnTo>
                  <a:pt x="3554412" y="3201555"/>
                </a:lnTo>
                <a:cubicBezTo>
                  <a:pt x="3554412" y="3234892"/>
                  <a:pt x="3561953" y="3260689"/>
                  <a:pt x="3577034" y="3278945"/>
                </a:cubicBezTo>
                <a:cubicBezTo>
                  <a:pt x="3592115" y="3297201"/>
                  <a:pt x="3613150" y="3306330"/>
                  <a:pt x="3640137" y="3306330"/>
                </a:cubicBezTo>
                <a:cubicBezTo>
                  <a:pt x="3657600" y="3306330"/>
                  <a:pt x="3672582" y="3302559"/>
                  <a:pt x="3685084" y="3295019"/>
                </a:cubicBezTo>
                <a:cubicBezTo>
                  <a:pt x="3697585" y="3287478"/>
                  <a:pt x="3707110" y="3276663"/>
                  <a:pt x="3713658" y="3262574"/>
                </a:cubicBezTo>
                <a:cubicBezTo>
                  <a:pt x="3720207" y="3248485"/>
                  <a:pt x="3723481" y="3231519"/>
                  <a:pt x="3723481" y="3211675"/>
                </a:cubicBezTo>
                <a:lnTo>
                  <a:pt x="3723481" y="3011650"/>
                </a:lnTo>
                <a:cubicBezTo>
                  <a:pt x="3723481" y="2991806"/>
                  <a:pt x="3720207" y="2974939"/>
                  <a:pt x="3713658" y="2961048"/>
                </a:cubicBezTo>
                <a:cubicBezTo>
                  <a:pt x="3707110" y="2947158"/>
                  <a:pt x="3697585" y="2936541"/>
                  <a:pt x="3685084" y="2929199"/>
                </a:cubicBezTo>
                <a:cubicBezTo>
                  <a:pt x="3672582" y="2921857"/>
                  <a:pt x="3657600" y="2918186"/>
                  <a:pt x="3640137" y="2918186"/>
                </a:cubicBezTo>
                <a:close/>
                <a:moveTo>
                  <a:pt x="6981627" y="2916995"/>
                </a:moveTo>
                <a:cubicBezTo>
                  <a:pt x="7012980" y="2916995"/>
                  <a:pt x="7037189" y="2927413"/>
                  <a:pt x="7054255" y="2948249"/>
                </a:cubicBezTo>
                <a:cubicBezTo>
                  <a:pt x="7071320" y="2969085"/>
                  <a:pt x="7079853" y="2998553"/>
                  <a:pt x="7079853" y="3036653"/>
                </a:cubicBezTo>
                <a:lnTo>
                  <a:pt x="7079853" y="3063442"/>
                </a:lnTo>
                <a:lnTo>
                  <a:pt x="6891139" y="3063442"/>
                </a:lnTo>
                <a:lnTo>
                  <a:pt x="6891139" y="3024151"/>
                </a:lnTo>
                <a:cubicBezTo>
                  <a:pt x="6891139" y="2990814"/>
                  <a:pt x="6899375" y="2964620"/>
                  <a:pt x="6915845" y="2945570"/>
                </a:cubicBezTo>
                <a:cubicBezTo>
                  <a:pt x="6932315" y="2926520"/>
                  <a:pt x="6954242" y="2916995"/>
                  <a:pt x="6981627" y="2916995"/>
                </a:cubicBezTo>
                <a:close/>
                <a:moveTo>
                  <a:pt x="4450358" y="2803886"/>
                </a:moveTo>
                <a:lnTo>
                  <a:pt x="4450358" y="3221795"/>
                </a:lnTo>
                <a:cubicBezTo>
                  <a:pt x="4450358" y="3289264"/>
                  <a:pt x="4435574" y="3340957"/>
                  <a:pt x="4406007" y="3376874"/>
                </a:cubicBezTo>
                <a:cubicBezTo>
                  <a:pt x="4376440" y="3412791"/>
                  <a:pt x="4333677" y="3430750"/>
                  <a:pt x="4277717" y="3430750"/>
                </a:cubicBezTo>
                <a:cubicBezTo>
                  <a:pt x="4243189" y="3430750"/>
                  <a:pt x="4214218" y="3420828"/>
                  <a:pt x="4190802" y="3400984"/>
                </a:cubicBezTo>
                <a:cubicBezTo>
                  <a:pt x="4173240" y="3386101"/>
                  <a:pt x="4159027" y="3367312"/>
                  <a:pt x="4148162" y="3344616"/>
                </a:cubicBezTo>
                <a:lnTo>
                  <a:pt x="4146748" y="3341135"/>
                </a:lnTo>
                <a:lnTo>
                  <a:pt x="4146748" y="3421820"/>
                </a:lnTo>
                <a:lnTo>
                  <a:pt x="4011612" y="3421820"/>
                </a:lnTo>
                <a:lnTo>
                  <a:pt x="4011612" y="2803886"/>
                </a:lnTo>
                <a:lnTo>
                  <a:pt x="4146748" y="2803886"/>
                </a:lnTo>
                <a:lnTo>
                  <a:pt x="4146748" y="3220605"/>
                </a:lnTo>
                <a:cubicBezTo>
                  <a:pt x="4146748" y="3247989"/>
                  <a:pt x="4153892" y="3268924"/>
                  <a:pt x="4168180" y="3283410"/>
                </a:cubicBezTo>
                <a:cubicBezTo>
                  <a:pt x="4182467" y="3297896"/>
                  <a:pt x="4203105" y="3304941"/>
                  <a:pt x="4230092" y="3304544"/>
                </a:cubicBezTo>
                <a:cubicBezTo>
                  <a:pt x="4257080" y="3304941"/>
                  <a:pt x="4277817" y="3297698"/>
                  <a:pt x="4292302" y="3282815"/>
                </a:cubicBezTo>
                <a:cubicBezTo>
                  <a:pt x="4306789" y="3267932"/>
                  <a:pt x="4314031" y="3246600"/>
                  <a:pt x="4314031" y="3218819"/>
                </a:cubicBezTo>
                <a:lnTo>
                  <a:pt x="4314031" y="2803886"/>
                </a:lnTo>
                <a:close/>
                <a:moveTo>
                  <a:pt x="5684441" y="2803886"/>
                </a:moveTo>
                <a:lnTo>
                  <a:pt x="5684441" y="3421820"/>
                </a:lnTo>
                <a:lnTo>
                  <a:pt x="5548114" y="3421820"/>
                </a:lnTo>
                <a:lnTo>
                  <a:pt x="5548114" y="2803886"/>
                </a:lnTo>
                <a:close/>
                <a:moveTo>
                  <a:pt x="8113316" y="2803886"/>
                </a:moveTo>
                <a:lnTo>
                  <a:pt x="7976989" y="2803886"/>
                </a:lnTo>
                <a:lnTo>
                  <a:pt x="7976989" y="3421820"/>
                </a:lnTo>
                <a:lnTo>
                  <a:pt x="8113316" y="3421820"/>
                </a:lnTo>
                <a:close/>
                <a:moveTo>
                  <a:pt x="6981627" y="2794361"/>
                </a:moveTo>
                <a:cubicBezTo>
                  <a:pt x="6935589" y="2794361"/>
                  <a:pt x="6896001" y="2804779"/>
                  <a:pt x="6862862" y="2825615"/>
                </a:cubicBezTo>
                <a:cubicBezTo>
                  <a:pt x="6829723" y="2846451"/>
                  <a:pt x="6804620" y="2876812"/>
                  <a:pt x="6787555" y="2916698"/>
                </a:cubicBezTo>
                <a:cubicBezTo>
                  <a:pt x="6770489" y="2956583"/>
                  <a:pt x="6761956" y="3004506"/>
                  <a:pt x="6761956" y="3060465"/>
                </a:cubicBezTo>
                <a:lnTo>
                  <a:pt x="6761956" y="3165836"/>
                </a:lnTo>
                <a:lnTo>
                  <a:pt x="7079853" y="3165836"/>
                </a:lnTo>
                <a:lnTo>
                  <a:pt x="7079853" y="3196792"/>
                </a:lnTo>
                <a:cubicBezTo>
                  <a:pt x="7079853" y="3231717"/>
                  <a:pt x="7070825" y="3258804"/>
                  <a:pt x="7052766" y="3278052"/>
                </a:cubicBezTo>
                <a:cubicBezTo>
                  <a:pt x="7034709" y="3297301"/>
                  <a:pt x="7009210" y="3306925"/>
                  <a:pt x="6976269" y="3306925"/>
                </a:cubicBezTo>
                <a:cubicBezTo>
                  <a:pt x="6953646" y="3306925"/>
                  <a:pt x="6934895" y="3301468"/>
                  <a:pt x="6920012" y="3290554"/>
                </a:cubicBezTo>
                <a:cubicBezTo>
                  <a:pt x="6905129" y="3279640"/>
                  <a:pt x="6894314" y="3263864"/>
                  <a:pt x="6887567" y="3243227"/>
                </a:cubicBezTo>
                <a:lnTo>
                  <a:pt x="6769100" y="3284898"/>
                </a:lnTo>
                <a:cubicBezTo>
                  <a:pt x="6780610" y="3332920"/>
                  <a:pt x="6803826" y="3369234"/>
                  <a:pt x="6838752" y="3393841"/>
                </a:cubicBezTo>
                <a:cubicBezTo>
                  <a:pt x="6873677" y="3418447"/>
                  <a:pt x="6918722" y="3430750"/>
                  <a:pt x="6973887" y="3430750"/>
                </a:cubicBezTo>
                <a:cubicBezTo>
                  <a:pt x="7023497" y="3430750"/>
                  <a:pt x="7065764" y="3421523"/>
                  <a:pt x="7100689" y="3403068"/>
                </a:cubicBezTo>
                <a:cubicBezTo>
                  <a:pt x="7135614" y="3384613"/>
                  <a:pt x="7162304" y="3357626"/>
                  <a:pt x="7180759" y="3322105"/>
                </a:cubicBezTo>
                <a:cubicBezTo>
                  <a:pt x="7199213" y="3286585"/>
                  <a:pt x="7208441" y="3243623"/>
                  <a:pt x="7208441" y="3193220"/>
                </a:cubicBezTo>
                <a:lnTo>
                  <a:pt x="7208441" y="3043202"/>
                </a:lnTo>
                <a:cubicBezTo>
                  <a:pt x="7208441" y="2990814"/>
                  <a:pt x="7199511" y="2945967"/>
                  <a:pt x="7181652" y="2908661"/>
                </a:cubicBezTo>
                <a:cubicBezTo>
                  <a:pt x="7163792" y="2871355"/>
                  <a:pt x="7137995" y="2842978"/>
                  <a:pt x="7104261" y="2823531"/>
                </a:cubicBezTo>
                <a:cubicBezTo>
                  <a:pt x="7070527" y="2804084"/>
                  <a:pt x="7029649" y="2794361"/>
                  <a:pt x="6981627" y="2794361"/>
                </a:cubicBezTo>
                <a:close/>
                <a:moveTo>
                  <a:pt x="5389166" y="2624101"/>
                </a:moveTo>
                <a:lnTo>
                  <a:pt x="5389166" y="2803886"/>
                </a:lnTo>
                <a:lnTo>
                  <a:pt x="5450483" y="2803886"/>
                </a:lnTo>
                <a:lnTo>
                  <a:pt x="5450483" y="2926520"/>
                </a:lnTo>
                <a:lnTo>
                  <a:pt x="5389166" y="2926520"/>
                </a:lnTo>
                <a:lnTo>
                  <a:pt x="5389166" y="3261086"/>
                </a:lnTo>
                <a:cubicBezTo>
                  <a:pt x="5389166" y="3315061"/>
                  <a:pt x="5376962" y="3355840"/>
                  <a:pt x="5352554" y="3383423"/>
                </a:cubicBezTo>
                <a:cubicBezTo>
                  <a:pt x="5328146" y="3411005"/>
                  <a:pt x="5289748" y="3424797"/>
                  <a:pt x="5237361" y="3424797"/>
                </a:cubicBezTo>
                <a:lnTo>
                  <a:pt x="5168305" y="3424797"/>
                </a:lnTo>
                <a:lnTo>
                  <a:pt x="5168305" y="3293233"/>
                </a:lnTo>
                <a:lnTo>
                  <a:pt x="5214739" y="3293233"/>
                </a:lnTo>
                <a:cubicBezTo>
                  <a:pt x="5227042" y="3293233"/>
                  <a:pt x="5236468" y="3289066"/>
                  <a:pt x="5243016" y="3280731"/>
                </a:cubicBezTo>
                <a:cubicBezTo>
                  <a:pt x="5249565" y="3272397"/>
                  <a:pt x="5252839" y="3260491"/>
                  <a:pt x="5252839" y="3245012"/>
                </a:cubicBezTo>
                <a:lnTo>
                  <a:pt x="5252839" y="2926520"/>
                </a:lnTo>
                <a:lnTo>
                  <a:pt x="5168305" y="2926520"/>
                </a:lnTo>
                <a:lnTo>
                  <a:pt x="5168305" y="2803886"/>
                </a:lnTo>
                <a:lnTo>
                  <a:pt x="5252839" y="2803886"/>
                </a:lnTo>
                <a:lnTo>
                  <a:pt x="5252839" y="2624101"/>
                </a:lnTo>
                <a:close/>
                <a:moveTo>
                  <a:pt x="7818041" y="2624101"/>
                </a:moveTo>
                <a:lnTo>
                  <a:pt x="7681714" y="2624101"/>
                </a:lnTo>
                <a:lnTo>
                  <a:pt x="7681714" y="2803886"/>
                </a:lnTo>
                <a:lnTo>
                  <a:pt x="7597180" y="2803886"/>
                </a:lnTo>
                <a:lnTo>
                  <a:pt x="7597180" y="2926520"/>
                </a:lnTo>
                <a:lnTo>
                  <a:pt x="7681714" y="2926520"/>
                </a:lnTo>
                <a:lnTo>
                  <a:pt x="7681714" y="3245012"/>
                </a:lnTo>
                <a:cubicBezTo>
                  <a:pt x="7681714" y="3260491"/>
                  <a:pt x="7678440" y="3272397"/>
                  <a:pt x="7671892" y="3280731"/>
                </a:cubicBezTo>
                <a:cubicBezTo>
                  <a:pt x="7665343" y="3289066"/>
                  <a:pt x="7655917" y="3293233"/>
                  <a:pt x="7643614" y="3293233"/>
                </a:cubicBezTo>
                <a:lnTo>
                  <a:pt x="7597180" y="3293233"/>
                </a:lnTo>
                <a:lnTo>
                  <a:pt x="7597180" y="3424797"/>
                </a:lnTo>
                <a:lnTo>
                  <a:pt x="7666236" y="3424797"/>
                </a:lnTo>
                <a:cubicBezTo>
                  <a:pt x="7718624" y="3424797"/>
                  <a:pt x="7757021" y="3411005"/>
                  <a:pt x="7781429" y="3383423"/>
                </a:cubicBezTo>
                <a:cubicBezTo>
                  <a:pt x="7805837" y="3355840"/>
                  <a:pt x="7818041" y="3315061"/>
                  <a:pt x="7818041" y="3261086"/>
                </a:cubicBezTo>
                <a:lnTo>
                  <a:pt x="7818041" y="2926520"/>
                </a:lnTo>
                <a:lnTo>
                  <a:pt x="7879358" y="2926520"/>
                </a:lnTo>
                <a:lnTo>
                  <a:pt x="7879358" y="2803886"/>
                </a:lnTo>
                <a:lnTo>
                  <a:pt x="7818041" y="2803886"/>
                </a:lnTo>
                <a:close/>
                <a:moveTo>
                  <a:pt x="5684441" y="2558022"/>
                </a:moveTo>
                <a:lnTo>
                  <a:pt x="5684441" y="2694348"/>
                </a:lnTo>
                <a:lnTo>
                  <a:pt x="5548114" y="2694348"/>
                </a:lnTo>
                <a:lnTo>
                  <a:pt x="5548114" y="2558022"/>
                </a:lnTo>
                <a:close/>
                <a:moveTo>
                  <a:pt x="8113316" y="2558022"/>
                </a:moveTo>
                <a:lnTo>
                  <a:pt x="7976989" y="2558022"/>
                </a:lnTo>
                <a:lnTo>
                  <a:pt x="7976989" y="2694348"/>
                </a:lnTo>
                <a:lnTo>
                  <a:pt x="8113316" y="2694348"/>
                </a:lnTo>
                <a:close/>
                <a:moveTo>
                  <a:pt x="3859808" y="2556236"/>
                </a:moveTo>
                <a:lnTo>
                  <a:pt x="3859808" y="3421820"/>
                </a:lnTo>
                <a:lnTo>
                  <a:pt x="3723481" y="3421820"/>
                </a:lnTo>
                <a:lnTo>
                  <a:pt x="3723481" y="3344998"/>
                </a:lnTo>
                <a:lnTo>
                  <a:pt x="3721974" y="3348653"/>
                </a:lnTo>
                <a:cubicBezTo>
                  <a:pt x="3710924" y="3371088"/>
                  <a:pt x="3696246" y="3389227"/>
                  <a:pt x="3677940" y="3403068"/>
                </a:cubicBezTo>
                <a:cubicBezTo>
                  <a:pt x="3653532" y="3421523"/>
                  <a:pt x="3625056" y="3430750"/>
                  <a:pt x="3592512" y="3430750"/>
                </a:cubicBezTo>
                <a:cubicBezTo>
                  <a:pt x="3556000" y="3430750"/>
                  <a:pt x="3524746" y="3422019"/>
                  <a:pt x="3498751" y="3404556"/>
                </a:cubicBezTo>
                <a:cubicBezTo>
                  <a:pt x="3472755" y="3387094"/>
                  <a:pt x="3453011" y="3361694"/>
                  <a:pt x="3439517" y="3328356"/>
                </a:cubicBezTo>
                <a:cubicBezTo>
                  <a:pt x="3426023" y="3295019"/>
                  <a:pt x="3419276" y="3254934"/>
                  <a:pt x="3419276" y="3208103"/>
                </a:cubicBezTo>
                <a:lnTo>
                  <a:pt x="3419276" y="3015817"/>
                </a:lnTo>
                <a:cubicBezTo>
                  <a:pt x="3419276" y="2968986"/>
                  <a:pt x="3425825" y="2929001"/>
                  <a:pt x="3438922" y="2895862"/>
                </a:cubicBezTo>
                <a:cubicBezTo>
                  <a:pt x="3452018" y="2862722"/>
                  <a:pt x="3471366" y="2837422"/>
                  <a:pt x="3496965" y="2819959"/>
                </a:cubicBezTo>
                <a:cubicBezTo>
                  <a:pt x="3522563" y="2802497"/>
                  <a:pt x="3553222" y="2793765"/>
                  <a:pt x="3588940" y="2793765"/>
                </a:cubicBezTo>
                <a:cubicBezTo>
                  <a:pt x="3619896" y="2793765"/>
                  <a:pt x="3648174" y="2803688"/>
                  <a:pt x="3673772" y="2823531"/>
                </a:cubicBezTo>
                <a:cubicBezTo>
                  <a:pt x="3692971" y="2838414"/>
                  <a:pt x="3709436" y="2857762"/>
                  <a:pt x="3723164" y="2881574"/>
                </a:cubicBezTo>
                <a:lnTo>
                  <a:pt x="3723481" y="2882199"/>
                </a:lnTo>
                <a:lnTo>
                  <a:pt x="3723481" y="2556236"/>
                </a:lnTo>
                <a:close/>
                <a:moveTo>
                  <a:pt x="5040908" y="2556236"/>
                </a:moveTo>
                <a:lnTo>
                  <a:pt x="5040908" y="3421820"/>
                </a:lnTo>
                <a:lnTo>
                  <a:pt x="4904581" y="3421820"/>
                </a:lnTo>
                <a:lnTo>
                  <a:pt x="4904581" y="3015222"/>
                </a:lnTo>
                <a:cubicBezTo>
                  <a:pt x="4904581" y="2985059"/>
                  <a:pt x="4897239" y="2962040"/>
                  <a:pt x="4882555" y="2946165"/>
                </a:cubicBezTo>
                <a:cubicBezTo>
                  <a:pt x="4867871" y="2930291"/>
                  <a:pt x="4846638" y="2922353"/>
                  <a:pt x="4818856" y="2922353"/>
                </a:cubicBezTo>
                <a:cubicBezTo>
                  <a:pt x="4790281" y="2922353"/>
                  <a:pt x="4768453" y="2930687"/>
                  <a:pt x="4753372" y="2947356"/>
                </a:cubicBezTo>
                <a:cubicBezTo>
                  <a:pt x="4738291" y="2964025"/>
                  <a:pt x="4730750" y="2987837"/>
                  <a:pt x="4730750" y="3018794"/>
                </a:cubicBezTo>
                <a:lnTo>
                  <a:pt x="4730750" y="3421820"/>
                </a:lnTo>
                <a:lnTo>
                  <a:pt x="4594423" y="3421820"/>
                </a:lnTo>
                <a:lnTo>
                  <a:pt x="4594423" y="3000934"/>
                </a:lnTo>
                <a:cubicBezTo>
                  <a:pt x="4594423" y="2934656"/>
                  <a:pt x="4609009" y="2883558"/>
                  <a:pt x="4638179" y="2847641"/>
                </a:cubicBezTo>
                <a:cubicBezTo>
                  <a:pt x="4667349" y="2811724"/>
                  <a:pt x="4708723" y="2793765"/>
                  <a:pt x="4762302" y="2793765"/>
                </a:cubicBezTo>
                <a:cubicBezTo>
                  <a:pt x="4796830" y="2793765"/>
                  <a:pt x="4827191" y="2803688"/>
                  <a:pt x="4853384" y="2823531"/>
                </a:cubicBezTo>
                <a:cubicBezTo>
                  <a:pt x="4873030" y="2838414"/>
                  <a:pt x="4889773" y="2858431"/>
                  <a:pt x="4903614" y="2883583"/>
                </a:cubicBezTo>
                <a:lnTo>
                  <a:pt x="4904581" y="2885602"/>
                </a:lnTo>
                <a:lnTo>
                  <a:pt x="4904581" y="2556236"/>
                </a:lnTo>
                <a:close/>
                <a:moveTo>
                  <a:pt x="6091634" y="2547306"/>
                </a:moveTo>
                <a:cubicBezTo>
                  <a:pt x="6144419" y="2547306"/>
                  <a:pt x="6190456" y="2558419"/>
                  <a:pt x="6229747" y="2580644"/>
                </a:cubicBezTo>
                <a:cubicBezTo>
                  <a:pt x="6269037" y="2602869"/>
                  <a:pt x="6299200" y="2634420"/>
                  <a:pt x="6320234" y="2675298"/>
                </a:cubicBezTo>
                <a:cubicBezTo>
                  <a:pt x="6341269" y="2716176"/>
                  <a:pt x="6351786" y="2764595"/>
                  <a:pt x="6351786" y="2820555"/>
                </a:cubicBezTo>
                <a:lnTo>
                  <a:pt x="6351786" y="3172980"/>
                </a:lnTo>
                <a:cubicBezTo>
                  <a:pt x="6351786" y="3225764"/>
                  <a:pt x="6341070" y="3271504"/>
                  <a:pt x="6319639" y="3310199"/>
                </a:cubicBezTo>
                <a:cubicBezTo>
                  <a:pt x="6298208" y="3348894"/>
                  <a:pt x="6267649" y="3378660"/>
                  <a:pt x="6227961" y="3399496"/>
                </a:cubicBezTo>
                <a:cubicBezTo>
                  <a:pt x="6188274" y="3420332"/>
                  <a:pt x="6141641" y="3430750"/>
                  <a:pt x="6088062" y="3430750"/>
                </a:cubicBezTo>
                <a:cubicBezTo>
                  <a:pt x="6035278" y="3430750"/>
                  <a:pt x="5989340" y="3419737"/>
                  <a:pt x="5950248" y="3397710"/>
                </a:cubicBezTo>
                <a:cubicBezTo>
                  <a:pt x="5911156" y="3375684"/>
                  <a:pt x="5880993" y="3344231"/>
                  <a:pt x="5859760" y="3303353"/>
                </a:cubicBezTo>
                <a:cubicBezTo>
                  <a:pt x="5838528" y="3262475"/>
                  <a:pt x="5827911" y="3214453"/>
                  <a:pt x="5827911" y="3159288"/>
                </a:cubicBezTo>
                <a:lnTo>
                  <a:pt x="5827911" y="2950928"/>
                </a:lnTo>
                <a:lnTo>
                  <a:pt x="6085086" y="2950928"/>
                </a:lnTo>
                <a:lnTo>
                  <a:pt x="6085086" y="3081302"/>
                </a:lnTo>
                <a:lnTo>
                  <a:pt x="5966023" y="3081302"/>
                </a:lnTo>
                <a:lnTo>
                  <a:pt x="5966023" y="3161073"/>
                </a:lnTo>
                <a:cubicBezTo>
                  <a:pt x="5966023" y="3188855"/>
                  <a:pt x="5970985" y="3212667"/>
                  <a:pt x="5980906" y="3232511"/>
                </a:cubicBezTo>
                <a:cubicBezTo>
                  <a:pt x="5990828" y="3252355"/>
                  <a:pt x="6004918" y="3267535"/>
                  <a:pt x="6023173" y="3278052"/>
                </a:cubicBezTo>
                <a:cubicBezTo>
                  <a:pt x="6041430" y="3288569"/>
                  <a:pt x="6063059" y="3293828"/>
                  <a:pt x="6088062" y="3293828"/>
                </a:cubicBezTo>
                <a:cubicBezTo>
                  <a:pt x="6113066" y="3293828"/>
                  <a:pt x="6134993" y="3288966"/>
                  <a:pt x="6153845" y="3279243"/>
                </a:cubicBezTo>
                <a:cubicBezTo>
                  <a:pt x="6172696" y="3269519"/>
                  <a:pt x="6187182" y="3255530"/>
                  <a:pt x="6197302" y="3237273"/>
                </a:cubicBezTo>
                <a:cubicBezTo>
                  <a:pt x="6207423" y="3219017"/>
                  <a:pt x="6212483" y="3197586"/>
                  <a:pt x="6212483" y="3172980"/>
                </a:cubicBezTo>
                <a:lnTo>
                  <a:pt x="6212483" y="2820555"/>
                </a:lnTo>
                <a:cubicBezTo>
                  <a:pt x="6212483" y="2792773"/>
                  <a:pt x="6207522" y="2768663"/>
                  <a:pt x="6197600" y="2748224"/>
                </a:cubicBezTo>
                <a:cubicBezTo>
                  <a:pt x="6187678" y="2727785"/>
                  <a:pt x="6173689" y="2712009"/>
                  <a:pt x="6155630" y="2700897"/>
                </a:cubicBezTo>
                <a:cubicBezTo>
                  <a:pt x="6137573" y="2689784"/>
                  <a:pt x="6116241" y="2684228"/>
                  <a:pt x="6091634" y="2684228"/>
                </a:cubicBezTo>
                <a:cubicBezTo>
                  <a:pt x="6070600" y="2684228"/>
                  <a:pt x="6052046" y="2688891"/>
                  <a:pt x="6035973" y="2698218"/>
                </a:cubicBezTo>
                <a:cubicBezTo>
                  <a:pt x="6019899" y="2707545"/>
                  <a:pt x="6007001" y="2721633"/>
                  <a:pt x="5997277" y="2740485"/>
                </a:cubicBezTo>
                <a:cubicBezTo>
                  <a:pt x="5987554" y="2759337"/>
                  <a:pt x="5981502" y="2783050"/>
                  <a:pt x="5979120" y="2811625"/>
                </a:cubicBezTo>
                <a:lnTo>
                  <a:pt x="5835055" y="2811625"/>
                </a:lnTo>
                <a:cubicBezTo>
                  <a:pt x="5839024" y="2753681"/>
                  <a:pt x="5851426" y="2705064"/>
                  <a:pt x="5872262" y="2665773"/>
                </a:cubicBezTo>
                <a:cubicBezTo>
                  <a:pt x="5893098" y="2626483"/>
                  <a:pt x="5921970" y="2596915"/>
                  <a:pt x="5958880" y="2577072"/>
                </a:cubicBezTo>
                <a:cubicBezTo>
                  <a:pt x="5995789" y="2557228"/>
                  <a:pt x="6040041" y="2547306"/>
                  <a:pt x="6091634" y="2547306"/>
                </a:cubicBezTo>
                <a:close/>
                <a:moveTo>
                  <a:pt x="8520509" y="2547306"/>
                </a:moveTo>
                <a:cubicBezTo>
                  <a:pt x="8468915" y="2547306"/>
                  <a:pt x="8424664" y="2557228"/>
                  <a:pt x="8387754" y="2577072"/>
                </a:cubicBezTo>
                <a:cubicBezTo>
                  <a:pt x="8350845" y="2596915"/>
                  <a:pt x="8321972" y="2626483"/>
                  <a:pt x="8301137" y="2665773"/>
                </a:cubicBezTo>
                <a:cubicBezTo>
                  <a:pt x="8280300" y="2705064"/>
                  <a:pt x="8267898" y="2753681"/>
                  <a:pt x="8263930" y="2811625"/>
                </a:cubicBezTo>
                <a:lnTo>
                  <a:pt x="8407995" y="2811625"/>
                </a:lnTo>
                <a:cubicBezTo>
                  <a:pt x="8410376" y="2783050"/>
                  <a:pt x="8416428" y="2759337"/>
                  <a:pt x="8426152" y="2740485"/>
                </a:cubicBezTo>
                <a:cubicBezTo>
                  <a:pt x="8435875" y="2721633"/>
                  <a:pt x="8448774" y="2707545"/>
                  <a:pt x="8464847" y="2698218"/>
                </a:cubicBezTo>
                <a:cubicBezTo>
                  <a:pt x="8480921" y="2688891"/>
                  <a:pt x="8499475" y="2684228"/>
                  <a:pt x="8520509" y="2684228"/>
                </a:cubicBezTo>
                <a:cubicBezTo>
                  <a:pt x="8545116" y="2684228"/>
                  <a:pt x="8566447" y="2689784"/>
                  <a:pt x="8584505" y="2700897"/>
                </a:cubicBezTo>
                <a:cubicBezTo>
                  <a:pt x="8602563" y="2712009"/>
                  <a:pt x="8616553" y="2727785"/>
                  <a:pt x="8626475" y="2748224"/>
                </a:cubicBezTo>
                <a:cubicBezTo>
                  <a:pt x="8636396" y="2768663"/>
                  <a:pt x="8641357" y="2792773"/>
                  <a:pt x="8641357" y="2820555"/>
                </a:cubicBezTo>
                <a:lnTo>
                  <a:pt x="8641357" y="3172980"/>
                </a:lnTo>
                <a:cubicBezTo>
                  <a:pt x="8641357" y="3197586"/>
                  <a:pt x="8636297" y="3219017"/>
                  <a:pt x="8626177" y="3237273"/>
                </a:cubicBezTo>
                <a:cubicBezTo>
                  <a:pt x="8616057" y="3255530"/>
                  <a:pt x="8601571" y="3269519"/>
                  <a:pt x="8582720" y="3279243"/>
                </a:cubicBezTo>
                <a:cubicBezTo>
                  <a:pt x="8563867" y="3288966"/>
                  <a:pt x="8541941" y="3293828"/>
                  <a:pt x="8516937" y="3293828"/>
                </a:cubicBezTo>
                <a:cubicBezTo>
                  <a:pt x="8491934" y="3293828"/>
                  <a:pt x="8470305" y="3288569"/>
                  <a:pt x="8452048" y="3278052"/>
                </a:cubicBezTo>
                <a:cubicBezTo>
                  <a:pt x="8433792" y="3267535"/>
                  <a:pt x="8419703" y="3252355"/>
                  <a:pt x="8409781" y="3232511"/>
                </a:cubicBezTo>
                <a:cubicBezTo>
                  <a:pt x="8399859" y="3212667"/>
                  <a:pt x="8394899" y="3188855"/>
                  <a:pt x="8394899" y="3161073"/>
                </a:cubicBezTo>
                <a:lnTo>
                  <a:pt x="8394899" y="3081302"/>
                </a:lnTo>
                <a:lnTo>
                  <a:pt x="8513961" y="3081302"/>
                </a:lnTo>
                <a:lnTo>
                  <a:pt x="8513961" y="2950928"/>
                </a:lnTo>
                <a:lnTo>
                  <a:pt x="8256786" y="2950928"/>
                </a:lnTo>
                <a:lnTo>
                  <a:pt x="8256786" y="3159288"/>
                </a:lnTo>
                <a:cubicBezTo>
                  <a:pt x="8256786" y="3214453"/>
                  <a:pt x="8267402" y="3262475"/>
                  <a:pt x="8288635" y="3303353"/>
                </a:cubicBezTo>
                <a:cubicBezTo>
                  <a:pt x="8309868" y="3344231"/>
                  <a:pt x="8340030" y="3375684"/>
                  <a:pt x="8379123" y="3397710"/>
                </a:cubicBezTo>
                <a:cubicBezTo>
                  <a:pt x="8418214" y="3419737"/>
                  <a:pt x="8464153" y="3430750"/>
                  <a:pt x="8516937" y="3430750"/>
                </a:cubicBezTo>
                <a:cubicBezTo>
                  <a:pt x="8570516" y="3430750"/>
                  <a:pt x="8617148" y="3420332"/>
                  <a:pt x="8656836" y="3399496"/>
                </a:cubicBezTo>
                <a:cubicBezTo>
                  <a:pt x="8696523" y="3378660"/>
                  <a:pt x="8727082" y="3348894"/>
                  <a:pt x="8748514" y="3310199"/>
                </a:cubicBezTo>
                <a:cubicBezTo>
                  <a:pt x="8769945" y="3271504"/>
                  <a:pt x="8780661" y="3225764"/>
                  <a:pt x="8780661" y="3172980"/>
                </a:cubicBezTo>
                <a:lnTo>
                  <a:pt x="8780661" y="2820555"/>
                </a:lnTo>
                <a:cubicBezTo>
                  <a:pt x="8780661" y="2764595"/>
                  <a:pt x="8770143" y="2716176"/>
                  <a:pt x="8749109" y="2675298"/>
                </a:cubicBezTo>
                <a:cubicBezTo>
                  <a:pt x="8728075" y="2634420"/>
                  <a:pt x="8697913" y="2602869"/>
                  <a:pt x="8658622" y="2580644"/>
                </a:cubicBezTo>
                <a:cubicBezTo>
                  <a:pt x="8619331" y="2558419"/>
                  <a:pt x="8573293" y="2547306"/>
                  <a:pt x="8520509" y="2547306"/>
                </a:cubicBezTo>
                <a:close/>
                <a:moveTo>
                  <a:pt x="6625883" y="0"/>
                </a:moveTo>
                <a:lnTo>
                  <a:pt x="0" y="0"/>
                </a:lnTo>
                <a:lnTo>
                  <a:pt x="0" y="6858000"/>
                </a:lnTo>
                <a:lnTo>
                  <a:pt x="6625883" y="6858000"/>
                </a:lnTo>
                <a:close/>
                <a:moveTo>
                  <a:pt x="12192000" y="0"/>
                </a:moveTo>
                <a:lnTo>
                  <a:pt x="6625883" y="0"/>
                </a:lnTo>
                <a:lnTo>
                  <a:pt x="6625883" y="0"/>
                </a:lnTo>
                <a:lnTo>
                  <a:pt x="12192000" y="0"/>
                </a:lnTo>
                <a:lnTo>
                  <a:pt x="12192000" y="6858000"/>
                </a:lnTo>
                <a:lnTo>
                  <a:pt x="12192000" y="685800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9600" dirty="0">
              <a:solidFill>
                <a:schemeClr val="bg1"/>
              </a:solidFill>
              <a:latin typeface="Bahnschrift SemiBold SemiConden" panose="020B0502040204020203" pitchFamily="34" charset="0"/>
            </a:endParaRPr>
          </a:p>
        </p:txBody>
      </p:sp>
      <p:sp>
        <p:nvSpPr>
          <p:cNvPr id="3" name="TextBox 2">
            <a:extLst>
              <a:ext uri="{FF2B5EF4-FFF2-40B4-BE49-F238E27FC236}">
                <a16:creationId xmlns:a16="http://schemas.microsoft.com/office/drawing/2014/main" id="{7C289381-B257-F4D2-C7BA-BA4483ADB01C}"/>
              </a:ext>
            </a:extLst>
          </p:cNvPr>
          <p:cNvSpPr txBox="1"/>
          <p:nvPr/>
        </p:nvSpPr>
        <p:spPr>
          <a:xfrm>
            <a:off x="1997762" y="3699803"/>
            <a:ext cx="8196475" cy="769441"/>
          </a:xfrm>
          <a:prstGeom prst="rect">
            <a:avLst/>
          </a:prstGeom>
          <a:noFill/>
        </p:spPr>
        <p:txBody>
          <a:bodyPr wrap="none" rtlCol="0">
            <a:spAutoFit/>
          </a:bodyPr>
          <a:lstStyle/>
          <a:p>
            <a:r>
              <a:rPr lang="pt-BR" sz="4400">
                <a:latin typeface="Bahnschrift SemiBold Condensed" panose="020B0502040204020203" pitchFamily="34" charset="0"/>
              </a:rPr>
              <a:t>Controle de Versão e Colaboração Eficiente</a:t>
            </a:r>
            <a:endParaRPr lang="en-US" sz="4400" dirty="0">
              <a:latin typeface="Bahnschrift SemiBold Condensed" panose="020B0502040204020203" pitchFamily="34" charset="0"/>
            </a:endParaRPr>
          </a:p>
        </p:txBody>
      </p:sp>
      <p:sp>
        <p:nvSpPr>
          <p:cNvPr id="4" name="Rectangle: Rounded Corners 3">
            <a:extLst>
              <a:ext uri="{FF2B5EF4-FFF2-40B4-BE49-F238E27FC236}">
                <a16:creationId xmlns:a16="http://schemas.microsoft.com/office/drawing/2014/main" id="{570AEC85-6326-B224-7DDB-3DE009437840}"/>
              </a:ext>
            </a:extLst>
          </p:cNvPr>
          <p:cNvSpPr/>
          <p:nvPr/>
        </p:nvSpPr>
        <p:spPr>
          <a:xfrm>
            <a:off x="374754" y="374754"/>
            <a:ext cx="4661941" cy="172386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err="1">
                <a:latin typeface="Bahnschrift SemiBold Condensed" panose="020B0502040204020203" pitchFamily="34" charset="0"/>
              </a:rPr>
              <a:t>Obrigado</a:t>
            </a:r>
            <a:r>
              <a:rPr lang="en-US" sz="3200" dirty="0">
                <a:latin typeface="Bahnschrift SemiBold Condensed" panose="020B0502040204020203" pitchFamily="34" charset="0"/>
              </a:rPr>
              <a:t> pela </a:t>
            </a:r>
            <a:r>
              <a:rPr lang="en-US" sz="3200" dirty="0" err="1">
                <a:latin typeface="Bahnschrift SemiBold Condensed" panose="020B0502040204020203" pitchFamily="34" charset="0"/>
              </a:rPr>
              <a:t>participação</a:t>
            </a:r>
            <a:r>
              <a:rPr lang="en-US" sz="3200" dirty="0">
                <a:latin typeface="Bahnschrift SemiBold Condensed" panose="020B0502040204020203" pitchFamily="34" charset="0"/>
              </a:rPr>
              <a:t> de </a:t>
            </a:r>
            <a:r>
              <a:rPr lang="en-US" sz="3200" dirty="0" err="1">
                <a:latin typeface="Bahnschrift SemiBold Condensed" panose="020B0502040204020203" pitchFamily="34" charset="0"/>
              </a:rPr>
              <a:t>vocês</a:t>
            </a:r>
            <a:endParaRPr lang="en-US" sz="3200" dirty="0">
              <a:latin typeface="Bahnschrift SemiBold Condensed" panose="020B0502040204020203" pitchFamily="34" charset="0"/>
            </a:endParaRPr>
          </a:p>
        </p:txBody>
      </p:sp>
    </p:spTree>
    <p:extLst>
      <p:ext uri="{BB962C8B-B14F-4D97-AF65-F5344CB8AC3E}">
        <p14:creationId xmlns:p14="http://schemas.microsoft.com/office/powerpoint/2010/main" val="299843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5C10393-AC7B-AF0F-A6DE-FC70B48D0E35}"/>
              </a:ext>
            </a:extLst>
          </p:cNvPr>
          <p:cNvSpPr/>
          <p:nvPr/>
        </p:nvSpPr>
        <p:spPr>
          <a:xfrm>
            <a:off x="1390357" y="1602551"/>
            <a:ext cx="9411286" cy="4768948"/>
          </a:xfrm>
          <a:prstGeom prst="round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6" y="486501"/>
            <a:ext cx="2417393" cy="707886"/>
          </a:xfrm>
          <a:prstGeom prst="rect">
            <a:avLst/>
          </a:prstGeom>
          <a:noFill/>
        </p:spPr>
        <p:txBody>
          <a:bodyPr wrap="none" rtlCol="0">
            <a:spAutoFit/>
          </a:bodyPr>
          <a:lstStyle/>
          <a:p>
            <a:r>
              <a:rPr lang="en-US" sz="4000" dirty="0" err="1">
                <a:solidFill>
                  <a:schemeClr val="bg1"/>
                </a:solidFill>
              </a:rPr>
              <a:t>Instalação</a:t>
            </a:r>
            <a:r>
              <a:rPr lang="en-US" sz="4000" dirty="0">
                <a:solidFill>
                  <a:schemeClr val="bg1"/>
                </a:solidFill>
              </a:rPr>
              <a:t>:</a:t>
            </a:r>
          </a:p>
        </p:txBody>
      </p:sp>
      <p:sp>
        <p:nvSpPr>
          <p:cNvPr id="3" name="TextBox 2">
            <a:extLst>
              <a:ext uri="{FF2B5EF4-FFF2-40B4-BE49-F238E27FC236}">
                <a16:creationId xmlns:a16="http://schemas.microsoft.com/office/drawing/2014/main" id="{F9A3A2B3-81B8-F965-A384-2CE48A9A5DD0}"/>
              </a:ext>
            </a:extLst>
          </p:cNvPr>
          <p:cNvSpPr txBox="1"/>
          <p:nvPr/>
        </p:nvSpPr>
        <p:spPr>
          <a:xfrm>
            <a:off x="1719266" y="1758034"/>
            <a:ext cx="2910873" cy="646331"/>
          </a:xfrm>
          <a:prstGeom prst="rect">
            <a:avLst/>
          </a:prstGeom>
          <a:noFill/>
        </p:spPr>
        <p:txBody>
          <a:bodyPr wrap="square" rtlCol="0">
            <a:spAutoFit/>
          </a:bodyPr>
          <a:lstStyle/>
          <a:p>
            <a:r>
              <a:rPr lang="en-US" sz="3200" dirty="0">
                <a:solidFill>
                  <a:schemeClr val="bg1"/>
                </a:solidFill>
              </a:rPr>
              <a:t>Linux</a:t>
            </a:r>
            <a:r>
              <a:rPr lang="en-US" sz="3600" dirty="0">
                <a:solidFill>
                  <a:schemeClr val="bg1"/>
                </a:solidFill>
              </a:rPr>
              <a:t>:</a:t>
            </a:r>
          </a:p>
        </p:txBody>
      </p:sp>
      <p:sp>
        <p:nvSpPr>
          <p:cNvPr id="9" name="TextBox 8">
            <a:extLst>
              <a:ext uri="{FF2B5EF4-FFF2-40B4-BE49-F238E27FC236}">
                <a16:creationId xmlns:a16="http://schemas.microsoft.com/office/drawing/2014/main" id="{4886C418-B89C-6C74-BACC-B9522166E025}"/>
              </a:ext>
            </a:extLst>
          </p:cNvPr>
          <p:cNvSpPr txBox="1"/>
          <p:nvPr/>
        </p:nvSpPr>
        <p:spPr>
          <a:xfrm>
            <a:off x="1966006" y="2435816"/>
            <a:ext cx="8047846" cy="3785652"/>
          </a:xfrm>
          <a:prstGeom prst="rect">
            <a:avLst/>
          </a:prstGeom>
          <a:noFill/>
        </p:spPr>
        <p:txBody>
          <a:bodyPr wrap="square" rtlCol="0">
            <a:spAutoFit/>
          </a:bodyPr>
          <a:lstStyle/>
          <a:p>
            <a:pPr marL="457200" indent="-457200">
              <a:buFont typeface="+mj-lt"/>
              <a:buAutoNum type="arabicPeriod"/>
            </a:pPr>
            <a:r>
              <a:rPr lang="pt-BR" sz="2000" dirty="0">
                <a:solidFill>
                  <a:schemeClr val="bg1"/>
                </a:solidFill>
              </a:rPr>
              <a:t>Para instalar o </a:t>
            </a:r>
            <a:r>
              <a:rPr lang="pt-BR" sz="2000" dirty="0" err="1">
                <a:solidFill>
                  <a:schemeClr val="bg1"/>
                </a:solidFill>
              </a:rPr>
              <a:t>Git</a:t>
            </a:r>
            <a:r>
              <a:rPr lang="pt-BR" sz="2000" dirty="0">
                <a:solidFill>
                  <a:schemeClr val="bg1"/>
                </a:solidFill>
              </a:rPr>
              <a:t> em distribuições baseadas em Debian/Ubuntu, abra o terminal e execute:	</a:t>
            </a:r>
          </a:p>
          <a:p>
            <a:pPr marL="457200" indent="-457200">
              <a:buFont typeface="+mj-lt"/>
              <a:buAutoNum type="arabicPeriod"/>
            </a:pPr>
            <a:endParaRPr lang="pt-BR" sz="2000" dirty="0">
              <a:solidFill>
                <a:schemeClr val="bg1"/>
              </a:solidFill>
            </a:endParaRPr>
          </a:p>
          <a:p>
            <a:pPr marL="457200" indent="-457200">
              <a:buFont typeface="+mj-lt"/>
              <a:buAutoNum type="arabicPeriod"/>
            </a:pPr>
            <a:endParaRPr lang="pt-BR" sz="2000" dirty="0">
              <a:solidFill>
                <a:schemeClr val="bg1"/>
              </a:solidFill>
            </a:endParaRPr>
          </a:p>
          <a:p>
            <a:pPr marL="457200" indent="-457200">
              <a:buFont typeface="+mj-lt"/>
              <a:buAutoNum type="arabicPeriod"/>
            </a:pPr>
            <a:endParaRPr lang="pt-BR" sz="2000" dirty="0">
              <a:solidFill>
                <a:schemeClr val="bg1"/>
              </a:solidFill>
            </a:endParaRPr>
          </a:p>
          <a:p>
            <a:pPr marL="457200" indent="-457200">
              <a:buFont typeface="+mj-lt"/>
              <a:buAutoNum type="arabicPeriod"/>
            </a:pPr>
            <a:endParaRPr lang="pt-BR" sz="2000" dirty="0">
              <a:solidFill>
                <a:schemeClr val="bg1"/>
              </a:solidFill>
            </a:endParaRPr>
          </a:p>
          <a:p>
            <a:pPr marL="457200" indent="-457200">
              <a:buFont typeface="+mj-lt"/>
              <a:buAutoNum type="arabicPeriod"/>
            </a:pPr>
            <a:endParaRPr lang="pt-BR" sz="2000" dirty="0">
              <a:solidFill>
                <a:schemeClr val="bg1"/>
              </a:solidFill>
            </a:endParaRPr>
          </a:p>
          <a:p>
            <a:pPr marL="457200" indent="-457200">
              <a:buFont typeface="+mj-lt"/>
              <a:buAutoNum type="arabicPeriod"/>
            </a:pPr>
            <a:r>
              <a:rPr lang="pt-BR" sz="2000" dirty="0">
                <a:solidFill>
                  <a:schemeClr val="bg1"/>
                </a:solidFill>
              </a:rPr>
              <a:t>Para distribuições baseadas em Fedora, utilize o seguinte comando no terminal:</a:t>
            </a:r>
          </a:p>
          <a:p>
            <a:endParaRPr lang="pt-BR" sz="2000" dirty="0">
              <a:solidFill>
                <a:schemeClr val="bg1"/>
              </a:solidFill>
            </a:endParaRPr>
          </a:p>
          <a:p>
            <a:pPr marL="457200" indent="-457200">
              <a:buFont typeface="+mj-lt"/>
              <a:buAutoNum type="arabicPeriod"/>
            </a:pPr>
            <a:endParaRPr lang="pt-BR" sz="2000" dirty="0">
              <a:solidFill>
                <a:schemeClr val="bg1"/>
              </a:solidFill>
            </a:endParaRPr>
          </a:p>
          <a:p>
            <a:pPr marL="457200" indent="-457200">
              <a:buFont typeface="+mj-lt"/>
              <a:buAutoNum type="arabicPeriod"/>
            </a:pPr>
            <a:endParaRPr lang="pt-BR" sz="2000" dirty="0">
              <a:solidFill>
                <a:schemeClr val="bg1"/>
              </a:solidFill>
            </a:endParaRPr>
          </a:p>
        </p:txBody>
      </p:sp>
      <p:sp>
        <p:nvSpPr>
          <p:cNvPr id="12" name="Rectangle: Rounded Corners 11">
            <a:extLst>
              <a:ext uri="{FF2B5EF4-FFF2-40B4-BE49-F238E27FC236}">
                <a16:creationId xmlns:a16="http://schemas.microsoft.com/office/drawing/2014/main" id="{5C109FC0-1956-D005-9A9D-9FD5E2F5DAE1}"/>
              </a:ext>
            </a:extLst>
          </p:cNvPr>
          <p:cNvSpPr/>
          <p:nvPr/>
        </p:nvSpPr>
        <p:spPr>
          <a:xfrm>
            <a:off x="2072078" y="3268635"/>
            <a:ext cx="6176842" cy="979808"/>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en-US" sz="2000" dirty="0" err="1"/>
              <a:t>sudo</a:t>
            </a:r>
            <a:r>
              <a:rPr lang="en-US" sz="2000" dirty="0"/>
              <a:t> apt-get update </a:t>
            </a:r>
            <a:br>
              <a:rPr lang="en-US" sz="2000" dirty="0"/>
            </a:br>
            <a:r>
              <a:rPr lang="en-US" sz="2000" dirty="0"/>
              <a:t>	</a:t>
            </a:r>
            <a:r>
              <a:rPr lang="en-US" sz="2000" dirty="0" err="1"/>
              <a:t>sudo</a:t>
            </a:r>
            <a:r>
              <a:rPr lang="en-US" sz="2000" dirty="0"/>
              <a:t> apt-get install git</a:t>
            </a:r>
          </a:p>
        </p:txBody>
      </p:sp>
      <p:sp>
        <p:nvSpPr>
          <p:cNvPr id="6" name="Rectangle: Rounded Corners 5">
            <a:extLst>
              <a:ext uri="{FF2B5EF4-FFF2-40B4-BE49-F238E27FC236}">
                <a16:creationId xmlns:a16="http://schemas.microsoft.com/office/drawing/2014/main" id="{B901BD33-24CD-67B2-7E19-D8F45872CC2A}"/>
              </a:ext>
            </a:extLst>
          </p:cNvPr>
          <p:cNvSpPr/>
          <p:nvPr/>
        </p:nvSpPr>
        <p:spPr>
          <a:xfrm>
            <a:off x="2072078" y="5316676"/>
            <a:ext cx="6176842" cy="732432"/>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en-US" sz="2000" dirty="0" err="1"/>
              <a:t>sudo</a:t>
            </a:r>
            <a:r>
              <a:rPr lang="en-US" sz="2000" dirty="0"/>
              <a:t> </a:t>
            </a:r>
            <a:r>
              <a:rPr lang="en-US" sz="2000" dirty="0" err="1"/>
              <a:t>dnf</a:t>
            </a:r>
            <a:r>
              <a:rPr lang="en-US" sz="2000" dirty="0"/>
              <a:t> install git</a:t>
            </a:r>
          </a:p>
        </p:txBody>
      </p:sp>
    </p:spTree>
    <p:extLst>
      <p:ext uri="{BB962C8B-B14F-4D97-AF65-F5344CB8AC3E}">
        <p14:creationId xmlns:p14="http://schemas.microsoft.com/office/powerpoint/2010/main" val="392180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5C10393-AC7B-AF0F-A6DE-FC70B48D0E35}"/>
              </a:ext>
            </a:extLst>
          </p:cNvPr>
          <p:cNvSpPr/>
          <p:nvPr/>
        </p:nvSpPr>
        <p:spPr>
          <a:xfrm>
            <a:off x="689315" y="1602552"/>
            <a:ext cx="10775853" cy="1126579"/>
          </a:xfrm>
          <a:prstGeom prst="round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6" y="486501"/>
            <a:ext cx="2634952" cy="707886"/>
          </a:xfrm>
          <a:prstGeom prst="rect">
            <a:avLst/>
          </a:prstGeom>
          <a:noFill/>
        </p:spPr>
        <p:txBody>
          <a:bodyPr wrap="none" rtlCol="0">
            <a:spAutoFit/>
          </a:bodyPr>
          <a:lstStyle/>
          <a:p>
            <a:r>
              <a:rPr lang="en-US" sz="4000" dirty="0" err="1">
                <a:solidFill>
                  <a:schemeClr val="bg1"/>
                </a:solidFill>
              </a:rPr>
              <a:t>Termologia</a:t>
            </a:r>
            <a:r>
              <a:rPr lang="en-US" sz="4000" dirty="0">
                <a:solidFill>
                  <a:schemeClr val="bg1"/>
                </a:solidFill>
              </a:rPr>
              <a:t>:</a:t>
            </a:r>
          </a:p>
        </p:txBody>
      </p:sp>
      <p:sp>
        <p:nvSpPr>
          <p:cNvPr id="3" name="TextBox 2">
            <a:extLst>
              <a:ext uri="{FF2B5EF4-FFF2-40B4-BE49-F238E27FC236}">
                <a16:creationId xmlns:a16="http://schemas.microsoft.com/office/drawing/2014/main" id="{F9A3A2B3-81B8-F965-A384-2CE48A9A5DD0}"/>
              </a:ext>
            </a:extLst>
          </p:cNvPr>
          <p:cNvSpPr txBox="1"/>
          <p:nvPr/>
        </p:nvSpPr>
        <p:spPr>
          <a:xfrm>
            <a:off x="1104580" y="1758034"/>
            <a:ext cx="9980762" cy="830997"/>
          </a:xfrm>
          <a:prstGeom prst="rect">
            <a:avLst/>
          </a:prstGeom>
          <a:noFill/>
        </p:spPr>
        <p:txBody>
          <a:bodyPr wrap="square" rtlCol="0">
            <a:spAutoFit/>
          </a:bodyPr>
          <a:lstStyle/>
          <a:p>
            <a:r>
              <a:rPr lang="en-US" sz="2200" dirty="0" err="1">
                <a:solidFill>
                  <a:schemeClr val="bg1"/>
                </a:solidFill>
              </a:rPr>
              <a:t>Repositório</a:t>
            </a:r>
            <a:r>
              <a:rPr lang="en-US" sz="2200" dirty="0">
                <a:solidFill>
                  <a:schemeClr val="bg1"/>
                </a:solidFill>
              </a:rPr>
              <a:t> =&gt;</a:t>
            </a:r>
            <a:r>
              <a:rPr lang="en-US" sz="2800" dirty="0">
                <a:solidFill>
                  <a:schemeClr val="bg1"/>
                </a:solidFill>
              </a:rPr>
              <a:t> </a:t>
            </a:r>
            <a:r>
              <a:rPr lang="pt-BR" sz="2000" dirty="0">
                <a:solidFill>
                  <a:schemeClr val="bg1"/>
                </a:solidFill>
              </a:rPr>
              <a:t>Um espaço onde o </a:t>
            </a:r>
            <a:r>
              <a:rPr lang="pt-BR" sz="2000" dirty="0" err="1">
                <a:solidFill>
                  <a:schemeClr val="bg1"/>
                </a:solidFill>
              </a:rPr>
              <a:t>Git</a:t>
            </a:r>
            <a:r>
              <a:rPr lang="pt-BR" sz="2000" dirty="0">
                <a:solidFill>
                  <a:schemeClr val="bg1"/>
                </a:solidFill>
              </a:rPr>
              <a:t> armazena o histórico de alterações e arquivos do projeto.</a:t>
            </a:r>
            <a:endParaRPr lang="en-US" sz="2000" dirty="0">
              <a:solidFill>
                <a:schemeClr val="bg1"/>
              </a:solidFill>
            </a:endParaRPr>
          </a:p>
        </p:txBody>
      </p:sp>
      <p:sp>
        <p:nvSpPr>
          <p:cNvPr id="2" name="TextBox 1">
            <a:extLst>
              <a:ext uri="{FF2B5EF4-FFF2-40B4-BE49-F238E27FC236}">
                <a16:creationId xmlns:a16="http://schemas.microsoft.com/office/drawing/2014/main" id="{E0E9EBCA-82A6-5A7E-140B-673C69EFE291}"/>
              </a:ext>
            </a:extLst>
          </p:cNvPr>
          <p:cNvSpPr txBox="1"/>
          <p:nvPr/>
        </p:nvSpPr>
        <p:spPr>
          <a:xfrm>
            <a:off x="1104580" y="2554005"/>
            <a:ext cx="9980762" cy="830997"/>
          </a:xfrm>
          <a:prstGeom prst="rect">
            <a:avLst/>
          </a:prstGeom>
          <a:noFill/>
        </p:spPr>
        <p:txBody>
          <a:bodyPr wrap="square" rtlCol="0">
            <a:spAutoFit/>
          </a:bodyPr>
          <a:lstStyle/>
          <a:p>
            <a:r>
              <a:rPr lang="en-US" sz="2200" dirty="0">
                <a:solidFill>
                  <a:schemeClr val="tx1">
                    <a:lumMod val="75000"/>
                    <a:lumOff val="25000"/>
                  </a:schemeClr>
                </a:solidFill>
              </a:rPr>
              <a:t>Commit =&gt;</a:t>
            </a:r>
            <a:r>
              <a:rPr lang="en-US" sz="2800" dirty="0">
                <a:solidFill>
                  <a:schemeClr val="tx1">
                    <a:lumMod val="75000"/>
                    <a:lumOff val="25000"/>
                  </a:schemeClr>
                </a:solidFill>
              </a:rPr>
              <a:t> </a:t>
            </a:r>
            <a:r>
              <a:rPr lang="pt-BR" sz="2000" dirty="0">
                <a:solidFill>
                  <a:schemeClr val="tx1">
                    <a:lumMod val="75000"/>
                    <a:lumOff val="25000"/>
                  </a:schemeClr>
                </a:solidFill>
              </a:rPr>
              <a:t>Um registro de alterações em um repositório </a:t>
            </a:r>
            <a:r>
              <a:rPr lang="pt-BR" sz="2000" dirty="0" err="1">
                <a:solidFill>
                  <a:schemeClr val="tx1">
                    <a:lumMod val="75000"/>
                    <a:lumOff val="25000"/>
                  </a:schemeClr>
                </a:solidFill>
              </a:rPr>
              <a:t>Git</a:t>
            </a:r>
            <a:r>
              <a:rPr lang="pt-BR" sz="2000" dirty="0">
                <a:solidFill>
                  <a:schemeClr val="tx1">
                    <a:lumMod val="75000"/>
                    <a:lumOff val="25000"/>
                  </a:schemeClr>
                </a:solidFill>
              </a:rPr>
              <a:t>, que representa uma versão específica do projeto.</a:t>
            </a:r>
            <a:endParaRPr lang="en-US" sz="2000" dirty="0">
              <a:solidFill>
                <a:schemeClr val="tx1">
                  <a:lumMod val="75000"/>
                  <a:lumOff val="25000"/>
                </a:schemeClr>
              </a:solidFill>
            </a:endParaRPr>
          </a:p>
        </p:txBody>
      </p:sp>
      <p:sp>
        <p:nvSpPr>
          <p:cNvPr id="5" name="TextBox 4">
            <a:extLst>
              <a:ext uri="{FF2B5EF4-FFF2-40B4-BE49-F238E27FC236}">
                <a16:creationId xmlns:a16="http://schemas.microsoft.com/office/drawing/2014/main" id="{56483615-0901-C786-44FE-B84E796D7C5B}"/>
              </a:ext>
            </a:extLst>
          </p:cNvPr>
          <p:cNvSpPr txBox="1"/>
          <p:nvPr/>
        </p:nvSpPr>
        <p:spPr>
          <a:xfrm>
            <a:off x="1086860" y="3425339"/>
            <a:ext cx="9980762" cy="830997"/>
          </a:xfrm>
          <a:prstGeom prst="rect">
            <a:avLst/>
          </a:prstGeom>
          <a:noFill/>
        </p:spPr>
        <p:txBody>
          <a:bodyPr wrap="square" rtlCol="0">
            <a:spAutoFit/>
          </a:bodyPr>
          <a:lstStyle/>
          <a:p>
            <a:r>
              <a:rPr lang="en-US" sz="2200" dirty="0">
                <a:solidFill>
                  <a:schemeClr val="tx1">
                    <a:lumMod val="75000"/>
                    <a:lumOff val="25000"/>
                  </a:schemeClr>
                </a:solidFill>
              </a:rPr>
              <a:t>Branch =&gt;</a:t>
            </a:r>
            <a:r>
              <a:rPr lang="en-US" sz="2800" dirty="0">
                <a:solidFill>
                  <a:schemeClr val="tx1">
                    <a:lumMod val="75000"/>
                    <a:lumOff val="25000"/>
                  </a:schemeClr>
                </a:solidFill>
              </a:rPr>
              <a:t> </a:t>
            </a:r>
            <a:r>
              <a:rPr lang="pt-BR" sz="2000" dirty="0">
                <a:solidFill>
                  <a:schemeClr val="tx1">
                    <a:lumMod val="75000"/>
                    <a:lumOff val="25000"/>
                  </a:schemeClr>
                </a:solidFill>
              </a:rPr>
              <a:t>Uma ramificação independente do código em um repositório, permitindo o desenvolvimento paralelo de recursos.</a:t>
            </a:r>
            <a:endParaRPr lang="en-US" sz="2000" dirty="0">
              <a:solidFill>
                <a:schemeClr val="tx1">
                  <a:lumMod val="75000"/>
                  <a:lumOff val="25000"/>
                </a:schemeClr>
              </a:solidFill>
            </a:endParaRPr>
          </a:p>
        </p:txBody>
      </p:sp>
      <p:sp>
        <p:nvSpPr>
          <p:cNvPr id="7" name="TextBox 6">
            <a:extLst>
              <a:ext uri="{FF2B5EF4-FFF2-40B4-BE49-F238E27FC236}">
                <a16:creationId xmlns:a16="http://schemas.microsoft.com/office/drawing/2014/main" id="{DD608602-2663-BD6A-20F9-BE49671A211B}"/>
              </a:ext>
            </a:extLst>
          </p:cNvPr>
          <p:cNvSpPr txBox="1"/>
          <p:nvPr/>
        </p:nvSpPr>
        <p:spPr>
          <a:xfrm>
            <a:off x="1104580" y="4239060"/>
            <a:ext cx="9980762" cy="430887"/>
          </a:xfrm>
          <a:prstGeom prst="rect">
            <a:avLst/>
          </a:prstGeom>
          <a:noFill/>
        </p:spPr>
        <p:txBody>
          <a:bodyPr wrap="square" rtlCol="0">
            <a:spAutoFit/>
          </a:bodyPr>
          <a:lstStyle/>
          <a:p>
            <a:r>
              <a:rPr lang="en-US" sz="2200" dirty="0">
                <a:solidFill>
                  <a:schemeClr val="tx1">
                    <a:lumMod val="75000"/>
                    <a:lumOff val="25000"/>
                  </a:schemeClr>
                </a:solidFill>
              </a:rPr>
              <a:t>Merge =&gt; </a:t>
            </a:r>
            <a:r>
              <a:rPr lang="pt-BR" sz="2000" dirty="0">
                <a:solidFill>
                  <a:schemeClr val="tx1">
                    <a:lumMod val="75000"/>
                    <a:lumOff val="25000"/>
                  </a:schemeClr>
                </a:solidFill>
              </a:rPr>
              <a:t>A integração de uma </a:t>
            </a:r>
            <a:r>
              <a:rPr lang="pt-BR" sz="2000" dirty="0" err="1">
                <a:solidFill>
                  <a:schemeClr val="tx1">
                    <a:lumMod val="75000"/>
                    <a:lumOff val="25000"/>
                  </a:schemeClr>
                </a:solidFill>
              </a:rPr>
              <a:t>branch</a:t>
            </a:r>
            <a:r>
              <a:rPr lang="pt-BR" sz="2000" dirty="0">
                <a:solidFill>
                  <a:schemeClr val="tx1">
                    <a:lumMod val="75000"/>
                    <a:lumOff val="25000"/>
                  </a:schemeClr>
                </a:solidFill>
              </a:rPr>
              <a:t> a outra para combinar as alterações.</a:t>
            </a:r>
            <a:endParaRPr lang="en-US" sz="2000" dirty="0">
              <a:solidFill>
                <a:schemeClr val="tx1">
                  <a:lumMod val="75000"/>
                  <a:lumOff val="25000"/>
                </a:schemeClr>
              </a:solidFill>
            </a:endParaRPr>
          </a:p>
        </p:txBody>
      </p:sp>
      <p:sp>
        <p:nvSpPr>
          <p:cNvPr id="8" name="TextBox 7">
            <a:extLst>
              <a:ext uri="{FF2B5EF4-FFF2-40B4-BE49-F238E27FC236}">
                <a16:creationId xmlns:a16="http://schemas.microsoft.com/office/drawing/2014/main" id="{B90CAD5A-C8E2-8DF5-79EE-F00FA5A95C3D}"/>
              </a:ext>
            </a:extLst>
          </p:cNvPr>
          <p:cNvSpPr txBox="1"/>
          <p:nvPr/>
        </p:nvSpPr>
        <p:spPr>
          <a:xfrm>
            <a:off x="1086860" y="4711605"/>
            <a:ext cx="9980762" cy="738664"/>
          </a:xfrm>
          <a:prstGeom prst="rect">
            <a:avLst/>
          </a:prstGeom>
          <a:noFill/>
        </p:spPr>
        <p:txBody>
          <a:bodyPr wrap="square" rtlCol="0">
            <a:spAutoFit/>
          </a:bodyPr>
          <a:lstStyle/>
          <a:p>
            <a:r>
              <a:rPr lang="en-US" sz="2200" dirty="0">
                <a:solidFill>
                  <a:schemeClr val="tx1">
                    <a:lumMod val="75000"/>
                    <a:lumOff val="25000"/>
                  </a:schemeClr>
                </a:solidFill>
              </a:rPr>
              <a:t>Pull Request =&gt; </a:t>
            </a:r>
            <a:r>
              <a:rPr lang="pt-BR" sz="2000" dirty="0">
                <a:solidFill>
                  <a:schemeClr val="tx1">
                    <a:lumMod val="75000"/>
                    <a:lumOff val="25000"/>
                  </a:schemeClr>
                </a:solidFill>
              </a:rPr>
              <a:t>Uma solicitação para mesclar as alterações de uma </a:t>
            </a:r>
            <a:r>
              <a:rPr lang="pt-BR" sz="2000" dirty="0" err="1">
                <a:solidFill>
                  <a:schemeClr val="tx1">
                    <a:lumMod val="75000"/>
                    <a:lumOff val="25000"/>
                  </a:schemeClr>
                </a:solidFill>
              </a:rPr>
              <a:t>branch</a:t>
            </a:r>
            <a:r>
              <a:rPr lang="pt-BR" sz="2000" dirty="0">
                <a:solidFill>
                  <a:schemeClr val="tx1">
                    <a:lumMod val="75000"/>
                    <a:lumOff val="25000"/>
                  </a:schemeClr>
                </a:solidFill>
              </a:rPr>
              <a:t> para outra, geralmente usada para colaboração em equipe.</a:t>
            </a:r>
            <a:endParaRPr lang="en-US" sz="2000" dirty="0">
              <a:solidFill>
                <a:schemeClr val="tx1">
                  <a:lumMod val="75000"/>
                  <a:lumOff val="25000"/>
                </a:schemeClr>
              </a:solidFill>
            </a:endParaRPr>
          </a:p>
        </p:txBody>
      </p:sp>
      <p:sp>
        <p:nvSpPr>
          <p:cNvPr id="10" name="TextBox 9">
            <a:extLst>
              <a:ext uri="{FF2B5EF4-FFF2-40B4-BE49-F238E27FC236}">
                <a16:creationId xmlns:a16="http://schemas.microsoft.com/office/drawing/2014/main" id="{F4564619-1108-5368-E2AC-FB46B89EFC49}"/>
              </a:ext>
            </a:extLst>
          </p:cNvPr>
          <p:cNvSpPr txBox="1"/>
          <p:nvPr/>
        </p:nvSpPr>
        <p:spPr>
          <a:xfrm>
            <a:off x="1104580" y="5483668"/>
            <a:ext cx="9980762" cy="738664"/>
          </a:xfrm>
          <a:prstGeom prst="rect">
            <a:avLst/>
          </a:prstGeom>
          <a:noFill/>
        </p:spPr>
        <p:txBody>
          <a:bodyPr wrap="square" rtlCol="0">
            <a:spAutoFit/>
          </a:bodyPr>
          <a:lstStyle/>
          <a:p>
            <a:r>
              <a:rPr lang="en-US" sz="2200" dirty="0" err="1">
                <a:solidFill>
                  <a:schemeClr val="tx1">
                    <a:lumMod val="75000"/>
                    <a:lumOff val="25000"/>
                  </a:schemeClr>
                </a:solidFill>
              </a:rPr>
              <a:t>Conflito</a:t>
            </a:r>
            <a:r>
              <a:rPr lang="en-US" sz="2200" dirty="0">
                <a:solidFill>
                  <a:schemeClr val="tx1">
                    <a:lumMod val="75000"/>
                    <a:lumOff val="25000"/>
                  </a:schemeClr>
                </a:solidFill>
              </a:rPr>
              <a:t> =&gt; </a:t>
            </a:r>
            <a:r>
              <a:rPr lang="pt-BR" sz="2000" dirty="0">
                <a:solidFill>
                  <a:schemeClr val="tx1">
                    <a:lumMod val="75000"/>
                    <a:lumOff val="25000"/>
                  </a:schemeClr>
                </a:solidFill>
              </a:rPr>
              <a:t>Ocorre quando existem alterações conflitantes em um arquivo que precisam ser resolvidas manualmente.</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9994422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5C10393-AC7B-AF0F-A6DE-FC70B48D0E35}"/>
              </a:ext>
            </a:extLst>
          </p:cNvPr>
          <p:cNvSpPr/>
          <p:nvPr/>
        </p:nvSpPr>
        <p:spPr>
          <a:xfrm>
            <a:off x="689315" y="1602552"/>
            <a:ext cx="10775853" cy="2012846"/>
          </a:xfrm>
          <a:prstGeom prst="round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5F0D8F-A91C-1C7A-8DBB-16EA22699736}"/>
              </a:ext>
            </a:extLst>
          </p:cNvPr>
          <p:cNvSpPr txBox="1"/>
          <p:nvPr/>
        </p:nvSpPr>
        <p:spPr>
          <a:xfrm>
            <a:off x="689316" y="486501"/>
            <a:ext cx="2634952" cy="707886"/>
          </a:xfrm>
          <a:prstGeom prst="rect">
            <a:avLst/>
          </a:prstGeom>
          <a:noFill/>
        </p:spPr>
        <p:txBody>
          <a:bodyPr wrap="none" rtlCol="0">
            <a:spAutoFit/>
          </a:bodyPr>
          <a:lstStyle/>
          <a:p>
            <a:r>
              <a:rPr lang="en-US" sz="4000" dirty="0" err="1">
                <a:solidFill>
                  <a:schemeClr val="bg1"/>
                </a:solidFill>
              </a:rPr>
              <a:t>Termologia</a:t>
            </a:r>
            <a:r>
              <a:rPr lang="en-US" sz="4000" dirty="0">
                <a:solidFill>
                  <a:schemeClr val="bg1"/>
                </a:solidFill>
              </a:rPr>
              <a:t>:</a:t>
            </a:r>
          </a:p>
        </p:txBody>
      </p:sp>
      <p:sp>
        <p:nvSpPr>
          <p:cNvPr id="3" name="TextBox 2">
            <a:extLst>
              <a:ext uri="{FF2B5EF4-FFF2-40B4-BE49-F238E27FC236}">
                <a16:creationId xmlns:a16="http://schemas.microsoft.com/office/drawing/2014/main" id="{F9A3A2B3-81B8-F965-A384-2CE48A9A5DD0}"/>
              </a:ext>
            </a:extLst>
          </p:cNvPr>
          <p:cNvSpPr txBox="1"/>
          <p:nvPr/>
        </p:nvSpPr>
        <p:spPr>
          <a:xfrm>
            <a:off x="1104580" y="1758034"/>
            <a:ext cx="9980762" cy="830997"/>
          </a:xfrm>
          <a:prstGeom prst="rect">
            <a:avLst/>
          </a:prstGeom>
          <a:noFill/>
        </p:spPr>
        <p:txBody>
          <a:bodyPr wrap="square" rtlCol="0">
            <a:spAutoFit/>
          </a:bodyPr>
          <a:lstStyle/>
          <a:p>
            <a:r>
              <a:rPr lang="en-US" sz="2200" dirty="0" err="1">
                <a:solidFill>
                  <a:schemeClr val="bg1"/>
                </a:solidFill>
              </a:rPr>
              <a:t>Repositório</a:t>
            </a:r>
            <a:r>
              <a:rPr lang="en-US" sz="2200" dirty="0">
                <a:solidFill>
                  <a:schemeClr val="bg1"/>
                </a:solidFill>
              </a:rPr>
              <a:t> =&gt;</a:t>
            </a:r>
            <a:r>
              <a:rPr lang="en-US" sz="2800" dirty="0">
                <a:solidFill>
                  <a:schemeClr val="bg1"/>
                </a:solidFill>
              </a:rPr>
              <a:t> </a:t>
            </a:r>
            <a:r>
              <a:rPr lang="pt-BR" sz="2000" dirty="0">
                <a:solidFill>
                  <a:schemeClr val="bg1"/>
                </a:solidFill>
              </a:rPr>
              <a:t>Um espaço onde o </a:t>
            </a:r>
            <a:r>
              <a:rPr lang="pt-BR" sz="2000" dirty="0" err="1">
                <a:solidFill>
                  <a:schemeClr val="bg1"/>
                </a:solidFill>
              </a:rPr>
              <a:t>Git</a:t>
            </a:r>
            <a:r>
              <a:rPr lang="pt-BR" sz="2000" dirty="0">
                <a:solidFill>
                  <a:schemeClr val="bg1"/>
                </a:solidFill>
              </a:rPr>
              <a:t> armazena o histórico de alterações e arquivos do projeto.</a:t>
            </a:r>
            <a:endParaRPr lang="en-US" sz="2000" dirty="0">
              <a:solidFill>
                <a:schemeClr val="bg1"/>
              </a:solidFill>
            </a:endParaRPr>
          </a:p>
        </p:txBody>
      </p:sp>
      <p:sp>
        <p:nvSpPr>
          <p:cNvPr id="2" name="TextBox 1">
            <a:extLst>
              <a:ext uri="{FF2B5EF4-FFF2-40B4-BE49-F238E27FC236}">
                <a16:creationId xmlns:a16="http://schemas.microsoft.com/office/drawing/2014/main" id="{E0E9EBCA-82A6-5A7E-140B-673C69EFE291}"/>
              </a:ext>
            </a:extLst>
          </p:cNvPr>
          <p:cNvSpPr txBox="1"/>
          <p:nvPr/>
        </p:nvSpPr>
        <p:spPr>
          <a:xfrm>
            <a:off x="1104580" y="2554005"/>
            <a:ext cx="9980762" cy="830997"/>
          </a:xfrm>
          <a:prstGeom prst="rect">
            <a:avLst/>
          </a:prstGeom>
          <a:noFill/>
        </p:spPr>
        <p:txBody>
          <a:bodyPr wrap="square" rtlCol="0">
            <a:spAutoFit/>
          </a:bodyPr>
          <a:lstStyle/>
          <a:p>
            <a:r>
              <a:rPr lang="en-US" sz="2200" dirty="0">
                <a:solidFill>
                  <a:schemeClr val="bg1"/>
                </a:solidFill>
              </a:rPr>
              <a:t>Commit =&gt;</a:t>
            </a:r>
            <a:r>
              <a:rPr lang="en-US" sz="2800" dirty="0">
                <a:solidFill>
                  <a:schemeClr val="bg1"/>
                </a:solidFill>
              </a:rPr>
              <a:t> </a:t>
            </a:r>
            <a:r>
              <a:rPr lang="pt-BR" sz="2000" dirty="0">
                <a:solidFill>
                  <a:schemeClr val="bg1"/>
                </a:solidFill>
              </a:rPr>
              <a:t>Um registro de alterações em um repositório </a:t>
            </a:r>
            <a:r>
              <a:rPr lang="pt-BR" sz="2000" dirty="0" err="1">
                <a:solidFill>
                  <a:schemeClr val="bg1"/>
                </a:solidFill>
              </a:rPr>
              <a:t>Git</a:t>
            </a:r>
            <a:r>
              <a:rPr lang="pt-BR" sz="2000" dirty="0">
                <a:solidFill>
                  <a:schemeClr val="bg1"/>
                </a:solidFill>
              </a:rPr>
              <a:t>, que representa uma versão específica do projeto.</a:t>
            </a:r>
            <a:endParaRPr lang="en-US" sz="2000" dirty="0">
              <a:solidFill>
                <a:schemeClr val="bg1"/>
              </a:solidFill>
            </a:endParaRPr>
          </a:p>
        </p:txBody>
      </p:sp>
      <p:sp>
        <p:nvSpPr>
          <p:cNvPr id="5" name="TextBox 4">
            <a:extLst>
              <a:ext uri="{FF2B5EF4-FFF2-40B4-BE49-F238E27FC236}">
                <a16:creationId xmlns:a16="http://schemas.microsoft.com/office/drawing/2014/main" id="{56483615-0901-C786-44FE-B84E796D7C5B}"/>
              </a:ext>
            </a:extLst>
          </p:cNvPr>
          <p:cNvSpPr txBox="1"/>
          <p:nvPr/>
        </p:nvSpPr>
        <p:spPr>
          <a:xfrm>
            <a:off x="1086860" y="3425339"/>
            <a:ext cx="9980762" cy="830997"/>
          </a:xfrm>
          <a:prstGeom prst="rect">
            <a:avLst/>
          </a:prstGeom>
          <a:noFill/>
        </p:spPr>
        <p:txBody>
          <a:bodyPr wrap="square" rtlCol="0">
            <a:spAutoFit/>
          </a:bodyPr>
          <a:lstStyle/>
          <a:p>
            <a:r>
              <a:rPr lang="en-US" sz="2200" dirty="0">
                <a:solidFill>
                  <a:schemeClr val="tx1">
                    <a:lumMod val="75000"/>
                    <a:lumOff val="25000"/>
                  </a:schemeClr>
                </a:solidFill>
              </a:rPr>
              <a:t>Branch =&gt;</a:t>
            </a:r>
            <a:r>
              <a:rPr lang="en-US" sz="2800" dirty="0">
                <a:solidFill>
                  <a:schemeClr val="tx1">
                    <a:lumMod val="75000"/>
                    <a:lumOff val="25000"/>
                  </a:schemeClr>
                </a:solidFill>
              </a:rPr>
              <a:t> </a:t>
            </a:r>
            <a:r>
              <a:rPr lang="pt-BR" sz="2000" dirty="0">
                <a:solidFill>
                  <a:schemeClr val="tx1">
                    <a:lumMod val="75000"/>
                    <a:lumOff val="25000"/>
                  </a:schemeClr>
                </a:solidFill>
              </a:rPr>
              <a:t>Uma ramificação independente do código em um repositório, permitindo o desenvolvimento paralelo de recursos.</a:t>
            </a:r>
            <a:endParaRPr lang="en-US" sz="2000" dirty="0">
              <a:solidFill>
                <a:schemeClr val="tx1">
                  <a:lumMod val="75000"/>
                  <a:lumOff val="25000"/>
                </a:schemeClr>
              </a:solidFill>
            </a:endParaRPr>
          </a:p>
        </p:txBody>
      </p:sp>
      <p:sp>
        <p:nvSpPr>
          <p:cNvPr id="7" name="TextBox 6">
            <a:extLst>
              <a:ext uri="{FF2B5EF4-FFF2-40B4-BE49-F238E27FC236}">
                <a16:creationId xmlns:a16="http://schemas.microsoft.com/office/drawing/2014/main" id="{DD608602-2663-BD6A-20F9-BE49671A211B}"/>
              </a:ext>
            </a:extLst>
          </p:cNvPr>
          <p:cNvSpPr txBox="1"/>
          <p:nvPr/>
        </p:nvSpPr>
        <p:spPr>
          <a:xfrm>
            <a:off x="1104580" y="4239060"/>
            <a:ext cx="9980762" cy="430887"/>
          </a:xfrm>
          <a:prstGeom prst="rect">
            <a:avLst/>
          </a:prstGeom>
          <a:noFill/>
        </p:spPr>
        <p:txBody>
          <a:bodyPr wrap="square" rtlCol="0">
            <a:spAutoFit/>
          </a:bodyPr>
          <a:lstStyle/>
          <a:p>
            <a:r>
              <a:rPr lang="en-US" sz="2200" dirty="0">
                <a:solidFill>
                  <a:schemeClr val="tx1">
                    <a:lumMod val="75000"/>
                    <a:lumOff val="25000"/>
                  </a:schemeClr>
                </a:solidFill>
              </a:rPr>
              <a:t>Merge =&gt; </a:t>
            </a:r>
            <a:r>
              <a:rPr lang="pt-BR" sz="2000" dirty="0">
                <a:solidFill>
                  <a:schemeClr val="tx1">
                    <a:lumMod val="75000"/>
                    <a:lumOff val="25000"/>
                  </a:schemeClr>
                </a:solidFill>
              </a:rPr>
              <a:t>A integração de uma </a:t>
            </a:r>
            <a:r>
              <a:rPr lang="pt-BR" sz="2000" dirty="0" err="1">
                <a:solidFill>
                  <a:schemeClr val="tx1">
                    <a:lumMod val="75000"/>
                    <a:lumOff val="25000"/>
                  </a:schemeClr>
                </a:solidFill>
              </a:rPr>
              <a:t>branch</a:t>
            </a:r>
            <a:r>
              <a:rPr lang="pt-BR" sz="2000" dirty="0">
                <a:solidFill>
                  <a:schemeClr val="tx1">
                    <a:lumMod val="75000"/>
                    <a:lumOff val="25000"/>
                  </a:schemeClr>
                </a:solidFill>
              </a:rPr>
              <a:t> a outra para combinar as alterações.</a:t>
            </a:r>
            <a:endParaRPr lang="en-US" sz="2000" dirty="0">
              <a:solidFill>
                <a:schemeClr val="tx1">
                  <a:lumMod val="75000"/>
                  <a:lumOff val="25000"/>
                </a:schemeClr>
              </a:solidFill>
            </a:endParaRPr>
          </a:p>
        </p:txBody>
      </p:sp>
      <p:sp>
        <p:nvSpPr>
          <p:cNvPr id="8" name="TextBox 7">
            <a:extLst>
              <a:ext uri="{FF2B5EF4-FFF2-40B4-BE49-F238E27FC236}">
                <a16:creationId xmlns:a16="http://schemas.microsoft.com/office/drawing/2014/main" id="{B90CAD5A-C8E2-8DF5-79EE-F00FA5A95C3D}"/>
              </a:ext>
            </a:extLst>
          </p:cNvPr>
          <p:cNvSpPr txBox="1"/>
          <p:nvPr/>
        </p:nvSpPr>
        <p:spPr>
          <a:xfrm>
            <a:off x="1086860" y="4711605"/>
            <a:ext cx="9980762" cy="738664"/>
          </a:xfrm>
          <a:prstGeom prst="rect">
            <a:avLst/>
          </a:prstGeom>
          <a:noFill/>
        </p:spPr>
        <p:txBody>
          <a:bodyPr wrap="square" rtlCol="0">
            <a:spAutoFit/>
          </a:bodyPr>
          <a:lstStyle/>
          <a:p>
            <a:r>
              <a:rPr lang="en-US" sz="2200" dirty="0">
                <a:solidFill>
                  <a:schemeClr val="tx1">
                    <a:lumMod val="75000"/>
                    <a:lumOff val="25000"/>
                  </a:schemeClr>
                </a:solidFill>
              </a:rPr>
              <a:t>Pull Request =&gt; </a:t>
            </a:r>
            <a:r>
              <a:rPr lang="pt-BR" sz="2000" dirty="0">
                <a:solidFill>
                  <a:schemeClr val="tx1">
                    <a:lumMod val="75000"/>
                    <a:lumOff val="25000"/>
                  </a:schemeClr>
                </a:solidFill>
              </a:rPr>
              <a:t>Uma solicitação para mesclar as alterações de uma </a:t>
            </a:r>
            <a:r>
              <a:rPr lang="pt-BR" sz="2000" dirty="0" err="1">
                <a:solidFill>
                  <a:schemeClr val="tx1">
                    <a:lumMod val="75000"/>
                    <a:lumOff val="25000"/>
                  </a:schemeClr>
                </a:solidFill>
              </a:rPr>
              <a:t>branch</a:t>
            </a:r>
            <a:r>
              <a:rPr lang="pt-BR" sz="2000" dirty="0">
                <a:solidFill>
                  <a:schemeClr val="tx1">
                    <a:lumMod val="75000"/>
                    <a:lumOff val="25000"/>
                  </a:schemeClr>
                </a:solidFill>
              </a:rPr>
              <a:t> para outra, geralmente usada para colaboração em equipe.</a:t>
            </a:r>
            <a:endParaRPr lang="en-US" sz="2000" dirty="0">
              <a:solidFill>
                <a:schemeClr val="tx1">
                  <a:lumMod val="75000"/>
                  <a:lumOff val="25000"/>
                </a:schemeClr>
              </a:solidFill>
            </a:endParaRPr>
          </a:p>
        </p:txBody>
      </p:sp>
      <p:sp>
        <p:nvSpPr>
          <p:cNvPr id="10" name="TextBox 9">
            <a:extLst>
              <a:ext uri="{FF2B5EF4-FFF2-40B4-BE49-F238E27FC236}">
                <a16:creationId xmlns:a16="http://schemas.microsoft.com/office/drawing/2014/main" id="{F4564619-1108-5368-E2AC-FB46B89EFC49}"/>
              </a:ext>
            </a:extLst>
          </p:cNvPr>
          <p:cNvSpPr txBox="1"/>
          <p:nvPr/>
        </p:nvSpPr>
        <p:spPr>
          <a:xfrm>
            <a:off x="1104580" y="5483668"/>
            <a:ext cx="9980762" cy="738664"/>
          </a:xfrm>
          <a:prstGeom prst="rect">
            <a:avLst/>
          </a:prstGeom>
          <a:noFill/>
        </p:spPr>
        <p:txBody>
          <a:bodyPr wrap="square" rtlCol="0">
            <a:spAutoFit/>
          </a:bodyPr>
          <a:lstStyle/>
          <a:p>
            <a:r>
              <a:rPr lang="en-US" sz="2200" dirty="0" err="1">
                <a:solidFill>
                  <a:schemeClr val="tx1">
                    <a:lumMod val="75000"/>
                    <a:lumOff val="25000"/>
                  </a:schemeClr>
                </a:solidFill>
              </a:rPr>
              <a:t>Conflito</a:t>
            </a:r>
            <a:r>
              <a:rPr lang="en-US" sz="2200" dirty="0">
                <a:solidFill>
                  <a:schemeClr val="tx1">
                    <a:lumMod val="75000"/>
                    <a:lumOff val="25000"/>
                  </a:schemeClr>
                </a:solidFill>
              </a:rPr>
              <a:t> =&gt; </a:t>
            </a:r>
            <a:r>
              <a:rPr lang="pt-BR" sz="2000" dirty="0">
                <a:solidFill>
                  <a:schemeClr val="tx1">
                    <a:lumMod val="75000"/>
                    <a:lumOff val="25000"/>
                  </a:schemeClr>
                </a:solidFill>
              </a:rPr>
              <a:t>Ocorre quando existem alterações conflitantes em um arquivo que precisam ser resolvidas manualmente.</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46102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3959</TotalTime>
  <Words>4588</Words>
  <Application>Microsoft Office PowerPoint</Application>
  <PresentationFormat>Widescreen</PresentationFormat>
  <Paragraphs>407</Paragraphs>
  <Slides>60</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Apple Color Emoji</vt:lpstr>
      <vt:lpstr>Arial</vt:lpstr>
      <vt:lpstr>Bahnschrift Condensed</vt:lpstr>
      <vt:lpstr>Bahnschrift SemiBold Condensed</vt:lpstr>
      <vt:lpstr>Bahnschrift SemiBold SemiConden</vt:lpstr>
      <vt:lpstr>Calibri</vt:lpstr>
      <vt:lpstr>Calibri Light</vt:lpstr>
      <vt:lpstr>SFMono-Regular</vt:lpstr>
      <vt:lpstr>Wingdings</vt:lpstr>
      <vt:lpstr>Office Theme</vt:lpstr>
      <vt:lpstr>PowerPoint Presentation</vt:lpstr>
      <vt:lpstr>📃 Tópicos: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Matheus Rabelo</dc:creator>
  <cp:lastModifiedBy>Matheus Rabelo</cp:lastModifiedBy>
  <cp:revision>18</cp:revision>
  <dcterms:created xsi:type="dcterms:W3CDTF">2023-08-23T15:35:01Z</dcterms:created>
  <dcterms:modified xsi:type="dcterms:W3CDTF">2023-08-29T22:44:50Z</dcterms:modified>
</cp:coreProperties>
</file>